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25"/>
  </p:normalViewPr>
  <p:slideViewPr>
    <p:cSldViewPr snapToGrid="0" snapToObjects="1">
      <p:cViewPr varScale="1">
        <p:scale>
          <a:sx n="58" d="100"/>
          <a:sy n="58" d="100"/>
        </p:scale>
        <p:origin x="10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wo jellyfish against a pink backgro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Two jellyfish touching against a dark blue backgro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Two jellyfish against a blue backgro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Slide Title</a:t>
            </a:r>
          </a:p>
        </p:txBody>
      </p:sp>
      <p:sp>
        <p:nvSpPr>
          <p:cNvPr id="158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3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159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4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4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4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4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4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4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4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4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4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4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2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2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2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2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2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Slide Subtitle</a:t>
            </a: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3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4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4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4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4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4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4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4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4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4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4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>
            <a:spLocks noGrp="1"/>
          </p:cNvSpPr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6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3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3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blipFill rotWithShape="1">
                  <a:blip r:embed="rId3"/>
                  <a:srcRect/>
                  <a:tile tx="0" ty="0" sx="100000" sy="100000" flip="none" algn="tl"/>
                </a:blip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1pPr>
            <a:lvl2pPr marL="0" indent="4572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2pPr>
            <a:lvl3pPr marL="0" indent="9144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3pPr>
            <a:lvl4pPr marL="0" indent="13716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4pPr>
            <a:lvl5pPr marL="0" indent="1828800" defTabSz="825500">
              <a:buClrTx/>
              <a:buSzTx/>
              <a:buNone/>
              <a:defRPr sz="5500" spc="-55">
                <a:solidFill>
                  <a:srgbClr val="000000"/>
                </a:solidFill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>
                <a:blipFill rotWithShape="1">
                  <a:blip r:embed="rId19"/>
                  <a:srcRect/>
                  <a:tile tx="0" ty="0" sx="100000" sy="100000" flip="none" algn="tl"/>
                </a:blipFill>
              </a:defRPr>
            </a:lvl1pPr>
          </a:lstStyle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>
                <a:blipFill rotWithShape="1">
                  <a:blip r:embed="rId20"/>
                  <a:srcRect/>
                  <a:tile tx="0" ty="0" sx="100000" sy="100000" flip="none" algn="tl"/>
                </a:blipFill>
              </a:defRPr>
            </a:lvl1pPr>
            <a:lvl2pPr>
              <a:defRPr>
                <a:blipFill rotWithShape="1">
                  <a:blip r:embed="rId20"/>
                  <a:srcRect/>
                  <a:tile tx="0" ty="0" sx="100000" sy="100000" flip="none" algn="tl"/>
                </a:blipFill>
              </a:defRPr>
            </a:lvl2pPr>
            <a:lvl3pPr>
              <a:defRPr>
                <a:blipFill rotWithShape="1">
                  <a:blip r:embed="rId20"/>
                  <a:srcRect/>
                  <a:tile tx="0" ty="0" sx="100000" sy="100000" flip="none" algn="tl"/>
                </a:blipFill>
              </a:defRPr>
            </a:lvl3pPr>
            <a:lvl4pPr>
              <a:defRPr>
                <a:blipFill rotWithShape="1">
                  <a:blip r:embed="rId20"/>
                  <a:srcRect/>
                  <a:tile tx="0" ty="0" sx="100000" sy="100000" flip="none" algn="tl"/>
                </a:blipFill>
              </a:defRPr>
            </a:lvl4pPr>
            <a:lvl5pPr>
              <a:defRPr>
                <a:blipFill rotWithShape="1">
                  <a:blip r:embed="rId20"/>
                  <a:srcRect/>
                  <a:tile tx="0" ty="0" sx="100000" sy="100000" flip="none" algn="tl"/>
                </a:blipFill>
              </a:defRPr>
            </a:lvl5pPr>
          </a:lstStyle>
          <a:p>
            <a:r>
              <a:t>Slide bullet text</a:t>
            </a:r>
            <a:endParaRPr>
              <a:blipFill rotWithShape="1">
                <a:blip r:embed="rId20"/>
                <a:srcRect/>
                <a:tile tx="0" ty="0" sx="100000" sy="100000" flip="none" algn="tl"/>
              </a:blipFill>
            </a:endParaRPr>
          </a:p>
          <a:p>
            <a:pPr lvl="1"/>
            <a:endParaRPr>
              <a:blipFill rotWithShape="1">
                <a:blip r:embed="rId20"/>
                <a:srcRect/>
                <a:tile tx="0" ty="0" sx="100000" sy="100000" flip="none" algn="tl"/>
              </a:blipFill>
            </a:endParaRPr>
          </a:p>
          <a:p>
            <a:pPr lvl="2"/>
            <a:endParaRPr>
              <a:blipFill rotWithShape="1">
                <a:blip r:embed="rId20"/>
                <a:srcRect/>
                <a:tile tx="0" ty="0" sx="100000" sy="100000" flip="none" algn="tl"/>
              </a:blipFill>
            </a:endParaRPr>
          </a:p>
          <a:p>
            <a:pPr lvl="3"/>
            <a:endParaRPr>
              <a:blipFill rotWithShape="1">
                <a:blip r:embed="rId20"/>
                <a:srcRect/>
                <a:tile tx="0" ty="0" sx="100000" sy="100000" flip="none" algn="tl"/>
              </a:blipFill>
            </a:endParaRPr>
          </a:p>
          <a:p>
            <a:pPr lvl="4"/>
            <a:endParaRPr>
              <a:blipFill rotWithShape="1">
                <a:blip r:embed="rId20"/>
                <a:srcRect/>
                <a:tile tx="0" ty="0" sx="100000" sy="100000" flip="none" algn="tl"/>
              </a:blipFill>
            </a:endParaRP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9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9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9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9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9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9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9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9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blipFill rotWithShape="1">
            <a:blip r:embed="rId19"/>
            <a:srcRect/>
            <a:tile tx="0" ty="0" sx="100000" sy="100000" flip="none" algn="tl"/>
          </a:blip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20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20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20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20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20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20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20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20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blipFill rotWithShape="1">
            <a:blip r:embed="rId20"/>
            <a:srcRect/>
            <a:tile tx="0" ty="0" sx="100000" sy="100000" flip="none" algn="tl"/>
          </a:blip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Linear Algebra"/>
          <p:cNvSpPr txBox="1">
            <a:spLocks noGrp="1"/>
          </p:cNvSpPr>
          <p:nvPr>
            <p:ph type="ctrTitle"/>
          </p:nvPr>
        </p:nvSpPr>
        <p:spPr>
          <a:xfrm>
            <a:off x="1270000" y="1037211"/>
            <a:ext cx="22259132" cy="4263450"/>
          </a:xfrm>
          <a:prstGeom prst="rect">
            <a:avLst/>
          </a:prstGeom>
        </p:spPr>
        <p:txBody>
          <a:bodyPr/>
          <a:lstStyle/>
          <a:p>
            <a:r>
              <a:t>Linear Algebra</a:t>
            </a:r>
          </a:p>
        </p:txBody>
      </p:sp>
      <p:sp>
        <p:nvSpPr>
          <p:cNvPr id="170" name="Zongbin Chen     YMSC, Tsinghua University…"/>
          <p:cNvSpPr txBox="1">
            <a:spLocks noGrp="1"/>
          </p:cNvSpPr>
          <p:nvPr>
            <p:ph type="body" idx="21"/>
          </p:nvPr>
        </p:nvSpPr>
        <p:spPr>
          <a:xfrm>
            <a:off x="1456808" y="8642189"/>
            <a:ext cx="21885515" cy="40358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solidFill>
                  <a:srgbClr val="11053B"/>
                </a:solidFill>
              </a:defRPr>
            </a:pPr>
            <a:r>
              <a:t>Zongbin Chen    	YMSC, Tsinghua University</a:t>
            </a:r>
          </a:p>
          <a:p>
            <a:pPr>
              <a:defRPr>
                <a:solidFill>
                  <a:srgbClr val="11053B"/>
                </a:solidFill>
              </a:defRPr>
            </a:pPr>
            <a:r>
              <a:t>陈宗彬                 清华大学数学科学中心</a:t>
            </a:r>
          </a:p>
          <a:p>
            <a:pPr>
              <a:defRPr>
                <a:solidFill>
                  <a:srgbClr val="11053B"/>
                </a:solidFill>
              </a:defRPr>
            </a:pPr>
            <a:r>
              <a:t>                                                    </a:t>
            </a:r>
          </a:p>
          <a:p>
            <a:pPr>
              <a:defRPr>
                <a:solidFill>
                  <a:srgbClr val="11053B"/>
                </a:solidFill>
              </a:defRPr>
            </a:pPr>
            <a:r>
              <a:t>Email:  zbchen@tsinghua.edu.can</a:t>
            </a:r>
          </a:p>
        </p:txBody>
      </p:sp>
      <p:sp>
        <p:nvSpPr>
          <p:cNvPr id="171" name="线性代数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206628"/>
            <a:ext cx="21750597" cy="2117977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r>
              <a:t>线性代数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Drawing"/>
          <p:cNvGrpSpPr/>
          <p:nvPr/>
        </p:nvGrpSpPr>
        <p:grpSpPr>
          <a:xfrm>
            <a:off x="1670904" y="921895"/>
            <a:ext cx="22396352" cy="12417015"/>
            <a:chOff x="0" y="0"/>
            <a:chExt cx="22396350" cy="12417013"/>
          </a:xfrm>
        </p:grpSpPr>
        <p:sp>
          <p:nvSpPr>
            <p:cNvPr id="199" name="Line"/>
            <p:cNvSpPr/>
            <p:nvPr/>
          </p:nvSpPr>
          <p:spPr>
            <a:xfrm>
              <a:off x="183349" y="106265"/>
              <a:ext cx="1371467" cy="809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410" extrusionOk="0">
                  <a:moveTo>
                    <a:pt x="54" y="6846"/>
                  </a:moveTo>
                  <a:cubicBezTo>
                    <a:pt x="218" y="9683"/>
                    <a:pt x="381" y="12521"/>
                    <a:pt x="490" y="14214"/>
                  </a:cubicBezTo>
                  <a:cubicBezTo>
                    <a:pt x="598" y="15907"/>
                    <a:pt x="653" y="16456"/>
                    <a:pt x="680" y="17005"/>
                  </a:cubicBezTo>
                  <a:cubicBezTo>
                    <a:pt x="707" y="17554"/>
                    <a:pt x="707" y="18104"/>
                    <a:pt x="626" y="17188"/>
                  </a:cubicBezTo>
                  <a:cubicBezTo>
                    <a:pt x="544" y="16273"/>
                    <a:pt x="381" y="13893"/>
                    <a:pt x="245" y="12154"/>
                  </a:cubicBezTo>
                  <a:cubicBezTo>
                    <a:pt x="109" y="10415"/>
                    <a:pt x="0" y="9317"/>
                    <a:pt x="0" y="8539"/>
                  </a:cubicBezTo>
                  <a:cubicBezTo>
                    <a:pt x="0" y="7761"/>
                    <a:pt x="109" y="7304"/>
                    <a:pt x="299" y="7029"/>
                  </a:cubicBezTo>
                  <a:cubicBezTo>
                    <a:pt x="490" y="6754"/>
                    <a:pt x="762" y="6663"/>
                    <a:pt x="1197" y="6800"/>
                  </a:cubicBezTo>
                  <a:cubicBezTo>
                    <a:pt x="1632" y="6937"/>
                    <a:pt x="2231" y="7304"/>
                    <a:pt x="2639" y="7670"/>
                  </a:cubicBezTo>
                  <a:cubicBezTo>
                    <a:pt x="3047" y="8036"/>
                    <a:pt x="3264" y="8402"/>
                    <a:pt x="3401" y="8859"/>
                  </a:cubicBezTo>
                  <a:cubicBezTo>
                    <a:pt x="3537" y="9317"/>
                    <a:pt x="3591" y="9866"/>
                    <a:pt x="3509" y="10324"/>
                  </a:cubicBezTo>
                  <a:cubicBezTo>
                    <a:pt x="3428" y="10782"/>
                    <a:pt x="3210" y="11148"/>
                    <a:pt x="2829" y="11468"/>
                  </a:cubicBezTo>
                  <a:cubicBezTo>
                    <a:pt x="2448" y="11788"/>
                    <a:pt x="1904" y="12063"/>
                    <a:pt x="1496" y="12200"/>
                  </a:cubicBezTo>
                  <a:cubicBezTo>
                    <a:pt x="1088" y="12337"/>
                    <a:pt x="816" y="12337"/>
                    <a:pt x="762" y="12154"/>
                  </a:cubicBezTo>
                  <a:cubicBezTo>
                    <a:pt x="707" y="11971"/>
                    <a:pt x="871" y="11605"/>
                    <a:pt x="1224" y="11376"/>
                  </a:cubicBezTo>
                  <a:cubicBezTo>
                    <a:pt x="1578" y="11148"/>
                    <a:pt x="2122" y="11056"/>
                    <a:pt x="2557" y="10919"/>
                  </a:cubicBezTo>
                  <a:cubicBezTo>
                    <a:pt x="2992" y="10782"/>
                    <a:pt x="3319" y="10598"/>
                    <a:pt x="3673" y="10461"/>
                  </a:cubicBezTo>
                  <a:cubicBezTo>
                    <a:pt x="4026" y="10324"/>
                    <a:pt x="4407" y="10232"/>
                    <a:pt x="4706" y="10324"/>
                  </a:cubicBezTo>
                  <a:cubicBezTo>
                    <a:pt x="5006" y="10415"/>
                    <a:pt x="5223" y="10690"/>
                    <a:pt x="5414" y="11331"/>
                  </a:cubicBezTo>
                  <a:cubicBezTo>
                    <a:pt x="5604" y="11971"/>
                    <a:pt x="5767" y="12978"/>
                    <a:pt x="5958" y="13802"/>
                  </a:cubicBezTo>
                  <a:cubicBezTo>
                    <a:pt x="6148" y="14626"/>
                    <a:pt x="6366" y="15266"/>
                    <a:pt x="6638" y="15587"/>
                  </a:cubicBezTo>
                  <a:cubicBezTo>
                    <a:pt x="6910" y="15907"/>
                    <a:pt x="7236" y="15907"/>
                    <a:pt x="7672" y="15587"/>
                  </a:cubicBezTo>
                  <a:cubicBezTo>
                    <a:pt x="8107" y="15266"/>
                    <a:pt x="8651" y="14626"/>
                    <a:pt x="9195" y="14168"/>
                  </a:cubicBezTo>
                  <a:cubicBezTo>
                    <a:pt x="9739" y="13710"/>
                    <a:pt x="10283" y="13436"/>
                    <a:pt x="10691" y="13207"/>
                  </a:cubicBezTo>
                  <a:cubicBezTo>
                    <a:pt x="11099" y="12978"/>
                    <a:pt x="11371" y="12795"/>
                    <a:pt x="11507" y="12475"/>
                  </a:cubicBezTo>
                  <a:cubicBezTo>
                    <a:pt x="11643" y="12154"/>
                    <a:pt x="11643" y="11697"/>
                    <a:pt x="11371" y="11376"/>
                  </a:cubicBezTo>
                  <a:cubicBezTo>
                    <a:pt x="11099" y="11056"/>
                    <a:pt x="10555" y="10873"/>
                    <a:pt x="10147" y="10782"/>
                  </a:cubicBezTo>
                  <a:cubicBezTo>
                    <a:pt x="9739" y="10690"/>
                    <a:pt x="9467" y="10690"/>
                    <a:pt x="9195" y="10736"/>
                  </a:cubicBezTo>
                  <a:cubicBezTo>
                    <a:pt x="8923" y="10782"/>
                    <a:pt x="8651" y="10873"/>
                    <a:pt x="8596" y="11148"/>
                  </a:cubicBezTo>
                  <a:cubicBezTo>
                    <a:pt x="8542" y="11422"/>
                    <a:pt x="8705" y="11880"/>
                    <a:pt x="9249" y="12292"/>
                  </a:cubicBezTo>
                  <a:cubicBezTo>
                    <a:pt x="9793" y="12704"/>
                    <a:pt x="10718" y="13070"/>
                    <a:pt x="11671" y="13253"/>
                  </a:cubicBezTo>
                  <a:cubicBezTo>
                    <a:pt x="12623" y="13436"/>
                    <a:pt x="13602" y="13436"/>
                    <a:pt x="14364" y="13253"/>
                  </a:cubicBezTo>
                  <a:cubicBezTo>
                    <a:pt x="15125" y="13070"/>
                    <a:pt x="15670" y="12704"/>
                    <a:pt x="15996" y="12292"/>
                  </a:cubicBezTo>
                  <a:cubicBezTo>
                    <a:pt x="16322" y="11880"/>
                    <a:pt x="16431" y="11422"/>
                    <a:pt x="16377" y="11056"/>
                  </a:cubicBezTo>
                  <a:cubicBezTo>
                    <a:pt x="16322" y="10690"/>
                    <a:pt x="16105" y="10415"/>
                    <a:pt x="15860" y="10278"/>
                  </a:cubicBezTo>
                  <a:cubicBezTo>
                    <a:pt x="15615" y="10141"/>
                    <a:pt x="15343" y="10141"/>
                    <a:pt x="15071" y="10141"/>
                  </a:cubicBezTo>
                  <a:cubicBezTo>
                    <a:pt x="14799" y="10141"/>
                    <a:pt x="14527" y="10141"/>
                    <a:pt x="14337" y="10370"/>
                  </a:cubicBezTo>
                  <a:cubicBezTo>
                    <a:pt x="14146" y="10598"/>
                    <a:pt x="14037" y="11056"/>
                    <a:pt x="14064" y="11468"/>
                  </a:cubicBezTo>
                  <a:cubicBezTo>
                    <a:pt x="14092" y="11880"/>
                    <a:pt x="14255" y="12246"/>
                    <a:pt x="14609" y="12475"/>
                  </a:cubicBezTo>
                  <a:cubicBezTo>
                    <a:pt x="14962" y="12704"/>
                    <a:pt x="15506" y="12795"/>
                    <a:pt x="16214" y="12521"/>
                  </a:cubicBezTo>
                  <a:cubicBezTo>
                    <a:pt x="16921" y="12246"/>
                    <a:pt x="17791" y="11605"/>
                    <a:pt x="18608" y="10598"/>
                  </a:cubicBezTo>
                  <a:cubicBezTo>
                    <a:pt x="19424" y="9592"/>
                    <a:pt x="20185" y="8219"/>
                    <a:pt x="20675" y="6663"/>
                  </a:cubicBezTo>
                  <a:cubicBezTo>
                    <a:pt x="21165" y="5107"/>
                    <a:pt x="21382" y="3368"/>
                    <a:pt x="21491" y="2270"/>
                  </a:cubicBezTo>
                  <a:cubicBezTo>
                    <a:pt x="21600" y="1171"/>
                    <a:pt x="21600" y="714"/>
                    <a:pt x="21464" y="393"/>
                  </a:cubicBezTo>
                  <a:cubicBezTo>
                    <a:pt x="21328" y="73"/>
                    <a:pt x="21056" y="-110"/>
                    <a:pt x="20838" y="73"/>
                  </a:cubicBezTo>
                  <a:cubicBezTo>
                    <a:pt x="20621" y="256"/>
                    <a:pt x="20457" y="805"/>
                    <a:pt x="20267" y="2498"/>
                  </a:cubicBezTo>
                  <a:cubicBezTo>
                    <a:pt x="20077" y="4192"/>
                    <a:pt x="19859" y="7029"/>
                    <a:pt x="19805" y="9866"/>
                  </a:cubicBezTo>
                  <a:cubicBezTo>
                    <a:pt x="19750" y="12704"/>
                    <a:pt x="19859" y="15541"/>
                    <a:pt x="19941" y="17234"/>
                  </a:cubicBezTo>
                  <a:cubicBezTo>
                    <a:pt x="20022" y="18927"/>
                    <a:pt x="20077" y="19476"/>
                    <a:pt x="20213" y="20071"/>
                  </a:cubicBezTo>
                  <a:cubicBezTo>
                    <a:pt x="20349" y="20666"/>
                    <a:pt x="20566" y="21307"/>
                    <a:pt x="20702" y="21398"/>
                  </a:cubicBezTo>
                  <a:cubicBezTo>
                    <a:pt x="20838" y="21490"/>
                    <a:pt x="20893" y="21032"/>
                    <a:pt x="20974" y="20254"/>
                  </a:cubicBezTo>
                  <a:cubicBezTo>
                    <a:pt x="21056" y="19476"/>
                    <a:pt x="21165" y="18378"/>
                    <a:pt x="21274" y="1728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" name="Line"/>
            <p:cNvSpPr/>
            <p:nvPr/>
          </p:nvSpPr>
          <p:spPr>
            <a:xfrm>
              <a:off x="1432204" y="582956"/>
              <a:ext cx="35286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929" y="21600"/>
                    <a:pt x="11859" y="21600"/>
                    <a:pt x="15459" y="18000"/>
                  </a:cubicBezTo>
                  <a:cubicBezTo>
                    <a:pt x="19059" y="14400"/>
                    <a:pt x="20329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" name="Line"/>
            <p:cNvSpPr/>
            <p:nvPr/>
          </p:nvSpPr>
          <p:spPr>
            <a:xfrm>
              <a:off x="0" y="966952"/>
              <a:ext cx="177468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179" y="19200"/>
                    <a:pt x="2358" y="16800"/>
                    <a:pt x="3537" y="13200"/>
                  </a:cubicBezTo>
                  <a:cubicBezTo>
                    <a:pt x="4716" y="9600"/>
                    <a:pt x="5895" y="4800"/>
                    <a:pt x="7326" y="2400"/>
                  </a:cubicBezTo>
                  <a:cubicBezTo>
                    <a:pt x="8758" y="0"/>
                    <a:pt x="10442" y="0"/>
                    <a:pt x="11832" y="0"/>
                  </a:cubicBezTo>
                  <a:cubicBezTo>
                    <a:pt x="13221" y="0"/>
                    <a:pt x="14316" y="0"/>
                    <a:pt x="15347" y="2400"/>
                  </a:cubicBezTo>
                  <a:cubicBezTo>
                    <a:pt x="16379" y="4800"/>
                    <a:pt x="17347" y="9600"/>
                    <a:pt x="18379" y="10800"/>
                  </a:cubicBezTo>
                  <a:cubicBezTo>
                    <a:pt x="19411" y="12000"/>
                    <a:pt x="20505" y="9600"/>
                    <a:pt x="21600" y="72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" name="Line"/>
            <p:cNvSpPr/>
            <p:nvPr/>
          </p:nvSpPr>
          <p:spPr>
            <a:xfrm>
              <a:off x="2698320" y="266007"/>
              <a:ext cx="327377" cy="538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2" h="21547" extrusionOk="0">
                  <a:moveTo>
                    <a:pt x="1352" y="2301"/>
                  </a:moveTo>
                  <a:cubicBezTo>
                    <a:pt x="1352" y="1609"/>
                    <a:pt x="1352" y="916"/>
                    <a:pt x="1464" y="916"/>
                  </a:cubicBezTo>
                  <a:cubicBezTo>
                    <a:pt x="1577" y="916"/>
                    <a:pt x="1802" y="1609"/>
                    <a:pt x="2252" y="4239"/>
                  </a:cubicBezTo>
                  <a:cubicBezTo>
                    <a:pt x="2702" y="6870"/>
                    <a:pt x="3377" y="11439"/>
                    <a:pt x="3827" y="14070"/>
                  </a:cubicBezTo>
                  <a:cubicBezTo>
                    <a:pt x="4277" y="16701"/>
                    <a:pt x="4502" y="17393"/>
                    <a:pt x="4727" y="18155"/>
                  </a:cubicBezTo>
                  <a:cubicBezTo>
                    <a:pt x="4952" y="18916"/>
                    <a:pt x="5177" y="19747"/>
                    <a:pt x="5289" y="19816"/>
                  </a:cubicBezTo>
                  <a:cubicBezTo>
                    <a:pt x="5402" y="19885"/>
                    <a:pt x="5402" y="19193"/>
                    <a:pt x="5064" y="17532"/>
                  </a:cubicBezTo>
                  <a:cubicBezTo>
                    <a:pt x="4727" y="15870"/>
                    <a:pt x="4052" y="13239"/>
                    <a:pt x="3264" y="10816"/>
                  </a:cubicBezTo>
                  <a:cubicBezTo>
                    <a:pt x="2477" y="8393"/>
                    <a:pt x="1577" y="6178"/>
                    <a:pt x="902" y="4516"/>
                  </a:cubicBezTo>
                  <a:cubicBezTo>
                    <a:pt x="227" y="2855"/>
                    <a:pt x="-223" y="1747"/>
                    <a:pt x="115" y="1055"/>
                  </a:cubicBezTo>
                  <a:cubicBezTo>
                    <a:pt x="452" y="362"/>
                    <a:pt x="1577" y="85"/>
                    <a:pt x="3377" y="16"/>
                  </a:cubicBezTo>
                  <a:cubicBezTo>
                    <a:pt x="5177" y="-53"/>
                    <a:pt x="7652" y="85"/>
                    <a:pt x="9902" y="639"/>
                  </a:cubicBezTo>
                  <a:cubicBezTo>
                    <a:pt x="12152" y="1193"/>
                    <a:pt x="14177" y="2162"/>
                    <a:pt x="15189" y="2993"/>
                  </a:cubicBezTo>
                  <a:cubicBezTo>
                    <a:pt x="16202" y="3824"/>
                    <a:pt x="16202" y="4516"/>
                    <a:pt x="15302" y="5416"/>
                  </a:cubicBezTo>
                  <a:cubicBezTo>
                    <a:pt x="14402" y="6316"/>
                    <a:pt x="12602" y="7424"/>
                    <a:pt x="11027" y="8047"/>
                  </a:cubicBezTo>
                  <a:cubicBezTo>
                    <a:pt x="9452" y="8670"/>
                    <a:pt x="8102" y="8809"/>
                    <a:pt x="7989" y="9016"/>
                  </a:cubicBezTo>
                  <a:cubicBezTo>
                    <a:pt x="7877" y="9224"/>
                    <a:pt x="9002" y="9501"/>
                    <a:pt x="11252" y="10609"/>
                  </a:cubicBezTo>
                  <a:cubicBezTo>
                    <a:pt x="13502" y="11716"/>
                    <a:pt x="16877" y="13655"/>
                    <a:pt x="18790" y="15178"/>
                  </a:cubicBezTo>
                  <a:cubicBezTo>
                    <a:pt x="20702" y="16701"/>
                    <a:pt x="21152" y="17809"/>
                    <a:pt x="21265" y="18709"/>
                  </a:cubicBezTo>
                  <a:cubicBezTo>
                    <a:pt x="21377" y="19609"/>
                    <a:pt x="21152" y="20301"/>
                    <a:pt x="20477" y="20785"/>
                  </a:cubicBezTo>
                  <a:cubicBezTo>
                    <a:pt x="19802" y="21270"/>
                    <a:pt x="18677" y="21547"/>
                    <a:pt x="15977" y="21547"/>
                  </a:cubicBezTo>
                  <a:cubicBezTo>
                    <a:pt x="13277" y="21547"/>
                    <a:pt x="9002" y="21270"/>
                    <a:pt x="6414" y="20855"/>
                  </a:cubicBezTo>
                  <a:cubicBezTo>
                    <a:pt x="3827" y="20439"/>
                    <a:pt x="2927" y="19885"/>
                    <a:pt x="2477" y="19262"/>
                  </a:cubicBezTo>
                  <a:cubicBezTo>
                    <a:pt x="2027" y="18639"/>
                    <a:pt x="2027" y="17947"/>
                    <a:pt x="2027" y="172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" name="Line"/>
            <p:cNvSpPr/>
            <p:nvPr/>
          </p:nvSpPr>
          <p:spPr>
            <a:xfrm>
              <a:off x="3144622" y="551821"/>
              <a:ext cx="311349" cy="570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5" extrusionOk="0">
                  <a:moveTo>
                    <a:pt x="0" y="0"/>
                  </a:moveTo>
                  <a:cubicBezTo>
                    <a:pt x="480" y="1301"/>
                    <a:pt x="960" y="2602"/>
                    <a:pt x="2400" y="3643"/>
                  </a:cubicBezTo>
                  <a:cubicBezTo>
                    <a:pt x="3840" y="4684"/>
                    <a:pt x="6240" y="5465"/>
                    <a:pt x="8280" y="5400"/>
                  </a:cubicBezTo>
                  <a:cubicBezTo>
                    <a:pt x="10320" y="5335"/>
                    <a:pt x="12000" y="4424"/>
                    <a:pt x="12600" y="3643"/>
                  </a:cubicBezTo>
                  <a:cubicBezTo>
                    <a:pt x="13200" y="2863"/>
                    <a:pt x="12720" y="2212"/>
                    <a:pt x="12600" y="2212"/>
                  </a:cubicBezTo>
                  <a:cubicBezTo>
                    <a:pt x="12480" y="2212"/>
                    <a:pt x="12720" y="2863"/>
                    <a:pt x="13560" y="5075"/>
                  </a:cubicBezTo>
                  <a:cubicBezTo>
                    <a:pt x="14400" y="7287"/>
                    <a:pt x="15840" y="11060"/>
                    <a:pt x="16560" y="13728"/>
                  </a:cubicBezTo>
                  <a:cubicBezTo>
                    <a:pt x="17280" y="16395"/>
                    <a:pt x="17280" y="17957"/>
                    <a:pt x="16320" y="19128"/>
                  </a:cubicBezTo>
                  <a:cubicBezTo>
                    <a:pt x="15360" y="20299"/>
                    <a:pt x="13440" y="21080"/>
                    <a:pt x="11280" y="21340"/>
                  </a:cubicBezTo>
                  <a:cubicBezTo>
                    <a:pt x="9120" y="21600"/>
                    <a:pt x="6720" y="21340"/>
                    <a:pt x="5160" y="20949"/>
                  </a:cubicBezTo>
                  <a:cubicBezTo>
                    <a:pt x="3600" y="20559"/>
                    <a:pt x="2880" y="20039"/>
                    <a:pt x="2640" y="19453"/>
                  </a:cubicBezTo>
                  <a:cubicBezTo>
                    <a:pt x="2400" y="18867"/>
                    <a:pt x="2640" y="18217"/>
                    <a:pt x="3840" y="17566"/>
                  </a:cubicBezTo>
                  <a:cubicBezTo>
                    <a:pt x="5040" y="16916"/>
                    <a:pt x="7200" y="16265"/>
                    <a:pt x="10320" y="15680"/>
                  </a:cubicBezTo>
                  <a:cubicBezTo>
                    <a:pt x="13440" y="15094"/>
                    <a:pt x="17520" y="14573"/>
                    <a:pt x="21600" y="140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" name="Line"/>
            <p:cNvSpPr/>
            <p:nvPr/>
          </p:nvSpPr>
          <p:spPr>
            <a:xfrm>
              <a:off x="4147617" y="113093"/>
              <a:ext cx="865097" cy="644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402" extrusionOk="0">
                  <a:moveTo>
                    <a:pt x="92" y="10091"/>
                  </a:moveTo>
                  <a:cubicBezTo>
                    <a:pt x="6" y="12274"/>
                    <a:pt x="-80" y="14456"/>
                    <a:pt x="135" y="16122"/>
                  </a:cubicBezTo>
                  <a:cubicBezTo>
                    <a:pt x="350" y="17788"/>
                    <a:pt x="867" y="18937"/>
                    <a:pt x="1598" y="19512"/>
                  </a:cubicBezTo>
                  <a:cubicBezTo>
                    <a:pt x="2330" y="20086"/>
                    <a:pt x="3276" y="20086"/>
                    <a:pt x="4309" y="18363"/>
                  </a:cubicBezTo>
                  <a:cubicBezTo>
                    <a:pt x="5342" y="16639"/>
                    <a:pt x="6460" y="13193"/>
                    <a:pt x="6804" y="10263"/>
                  </a:cubicBezTo>
                  <a:cubicBezTo>
                    <a:pt x="7149" y="7333"/>
                    <a:pt x="6718" y="4920"/>
                    <a:pt x="6417" y="3427"/>
                  </a:cubicBezTo>
                  <a:cubicBezTo>
                    <a:pt x="6116" y="1933"/>
                    <a:pt x="5944" y="1359"/>
                    <a:pt x="5729" y="842"/>
                  </a:cubicBezTo>
                  <a:cubicBezTo>
                    <a:pt x="5514" y="325"/>
                    <a:pt x="5255" y="-135"/>
                    <a:pt x="5126" y="37"/>
                  </a:cubicBezTo>
                  <a:cubicBezTo>
                    <a:pt x="4997" y="210"/>
                    <a:pt x="4997" y="1014"/>
                    <a:pt x="5126" y="3025"/>
                  </a:cubicBezTo>
                  <a:cubicBezTo>
                    <a:pt x="5255" y="5035"/>
                    <a:pt x="5514" y="8252"/>
                    <a:pt x="5772" y="11067"/>
                  </a:cubicBezTo>
                  <a:cubicBezTo>
                    <a:pt x="6030" y="13882"/>
                    <a:pt x="6288" y="16295"/>
                    <a:pt x="6503" y="17788"/>
                  </a:cubicBezTo>
                  <a:cubicBezTo>
                    <a:pt x="6718" y="19282"/>
                    <a:pt x="6891" y="19856"/>
                    <a:pt x="7192" y="20086"/>
                  </a:cubicBezTo>
                  <a:cubicBezTo>
                    <a:pt x="7493" y="20316"/>
                    <a:pt x="7923" y="20201"/>
                    <a:pt x="9128" y="20259"/>
                  </a:cubicBezTo>
                  <a:cubicBezTo>
                    <a:pt x="10333" y="20316"/>
                    <a:pt x="12312" y="20546"/>
                    <a:pt x="13861" y="20201"/>
                  </a:cubicBezTo>
                  <a:cubicBezTo>
                    <a:pt x="15410" y="19856"/>
                    <a:pt x="16529" y="18937"/>
                    <a:pt x="17217" y="18133"/>
                  </a:cubicBezTo>
                  <a:cubicBezTo>
                    <a:pt x="17906" y="17329"/>
                    <a:pt x="18164" y="16639"/>
                    <a:pt x="18250" y="16008"/>
                  </a:cubicBezTo>
                  <a:cubicBezTo>
                    <a:pt x="18336" y="15376"/>
                    <a:pt x="18250" y="14801"/>
                    <a:pt x="17992" y="14399"/>
                  </a:cubicBezTo>
                  <a:cubicBezTo>
                    <a:pt x="17734" y="13997"/>
                    <a:pt x="17303" y="13767"/>
                    <a:pt x="16873" y="13652"/>
                  </a:cubicBezTo>
                  <a:cubicBezTo>
                    <a:pt x="16443" y="13537"/>
                    <a:pt x="16012" y="13537"/>
                    <a:pt x="15582" y="13652"/>
                  </a:cubicBezTo>
                  <a:cubicBezTo>
                    <a:pt x="15152" y="13767"/>
                    <a:pt x="14722" y="13997"/>
                    <a:pt x="14506" y="14399"/>
                  </a:cubicBezTo>
                  <a:cubicBezTo>
                    <a:pt x="14291" y="14801"/>
                    <a:pt x="14291" y="15376"/>
                    <a:pt x="14722" y="16410"/>
                  </a:cubicBezTo>
                  <a:cubicBezTo>
                    <a:pt x="15152" y="17444"/>
                    <a:pt x="16012" y="18937"/>
                    <a:pt x="16959" y="19856"/>
                  </a:cubicBezTo>
                  <a:cubicBezTo>
                    <a:pt x="17906" y="20776"/>
                    <a:pt x="18938" y="21120"/>
                    <a:pt x="19670" y="21293"/>
                  </a:cubicBezTo>
                  <a:cubicBezTo>
                    <a:pt x="20401" y="21465"/>
                    <a:pt x="20832" y="21465"/>
                    <a:pt x="21090" y="21063"/>
                  </a:cubicBezTo>
                  <a:cubicBezTo>
                    <a:pt x="21348" y="20661"/>
                    <a:pt x="21434" y="19856"/>
                    <a:pt x="21520" y="190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" name="Line"/>
            <p:cNvSpPr/>
            <p:nvPr/>
          </p:nvSpPr>
          <p:spPr>
            <a:xfrm>
              <a:off x="3974885" y="539444"/>
              <a:ext cx="280215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2933" y="11040"/>
                    <a:pt x="5867" y="1783"/>
                    <a:pt x="9467" y="240"/>
                  </a:cubicBezTo>
                  <a:cubicBezTo>
                    <a:pt x="13067" y="-1303"/>
                    <a:pt x="17333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" name="Line"/>
            <p:cNvSpPr/>
            <p:nvPr/>
          </p:nvSpPr>
          <p:spPr>
            <a:xfrm>
              <a:off x="5791085" y="508351"/>
              <a:ext cx="456646" cy="207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76" extrusionOk="0">
                  <a:moveTo>
                    <a:pt x="0" y="2251"/>
                  </a:moveTo>
                  <a:cubicBezTo>
                    <a:pt x="491" y="5679"/>
                    <a:pt x="982" y="9108"/>
                    <a:pt x="1309" y="12194"/>
                  </a:cubicBezTo>
                  <a:cubicBezTo>
                    <a:pt x="1636" y="15279"/>
                    <a:pt x="1800" y="18022"/>
                    <a:pt x="2045" y="18365"/>
                  </a:cubicBezTo>
                  <a:cubicBezTo>
                    <a:pt x="2291" y="18708"/>
                    <a:pt x="2618" y="16651"/>
                    <a:pt x="3109" y="13908"/>
                  </a:cubicBezTo>
                  <a:cubicBezTo>
                    <a:pt x="3600" y="11165"/>
                    <a:pt x="4255" y="7737"/>
                    <a:pt x="4827" y="5337"/>
                  </a:cubicBezTo>
                  <a:cubicBezTo>
                    <a:pt x="5400" y="2937"/>
                    <a:pt x="5891" y="1565"/>
                    <a:pt x="6545" y="708"/>
                  </a:cubicBezTo>
                  <a:cubicBezTo>
                    <a:pt x="7200" y="-149"/>
                    <a:pt x="8018" y="-492"/>
                    <a:pt x="8673" y="1222"/>
                  </a:cubicBezTo>
                  <a:cubicBezTo>
                    <a:pt x="9327" y="2937"/>
                    <a:pt x="9818" y="6708"/>
                    <a:pt x="10145" y="9794"/>
                  </a:cubicBezTo>
                  <a:cubicBezTo>
                    <a:pt x="10473" y="12879"/>
                    <a:pt x="10636" y="15279"/>
                    <a:pt x="10800" y="17337"/>
                  </a:cubicBezTo>
                  <a:cubicBezTo>
                    <a:pt x="10964" y="19394"/>
                    <a:pt x="11127" y="21108"/>
                    <a:pt x="11536" y="20422"/>
                  </a:cubicBezTo>
                  <a:cubicBezTo>
                    <a:pt x="11945" y="19737"/>
                    <a:pt x="12600" y="16651"/>
                    <a:pt x="13173" y="14251"/>
                  </a:cubicBezTo>
                  <a:cubicBezTo>
                    <a:pt x="13745" y="11851"/>
                    <a:pt x="14236" y="10137"/>
                    <a:pt x="14727" y="8422"/>
                  </a:cubicBezTo>
                  <a:cubicBezTo>
                    <a:pt x="15218" y="6708"/>
                    <a:pt x="15709" y="4994"/>
                    <a:pt x="16282" y="4994"/>
                  </a:cubicBezTo>
                  <a:cubicBezTo>
                    <a:pt x="16855" y="4994"/>
                    <a:pt x="17509" y="6708"/>
                    <a:pt x="17918" y="8937"/>
                  </a:cubicBezTo>
                  <a:cubicBezTo>
                    <a:pt x="18327" y="11165"/>
                    <a:pt x="18491" y="13908"/>
                    <a:pt x="18818" y="15965"/>
                  </a:cubicBezTo>
                  <a:cubicBezTo>
                    <a:pt x="19145" y="18022"/>
                    <a:pt x="19636" y="19394"/>
                    <a:pt x="20127" y="19394"/>
                  </a:cubicBezTo>
                  <a:cubicBezTo>
                    <a:pt x="20618" y="19394"/>
                    <a:pt x="21109" y="18022"/>
                    <a:pt x="21600" y="166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" name="Line"/>
            <p:cNvSpPr/>
            <p:nvPr/>
          </p:nvSpPr>
          <p:spPr>
            <a:xfrm>
              <a:off x="5676924" y="302742"/>
              <a:ext cx="5189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" name="Line"/>
            <p:cNvSpPr/>
            <p:nvPr/>
          </p:nvSpPr>
          <p:spPr>
            <a:xfrm>
              <a:off x="6413783" y="423261"/>
              <a:ext cx="1702040" cy="303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6" extrusionOk="0">
                  <a:moveTo>
                    <a:pt x="0" y="999"/>
                  </a:moveTo>
                  <a:cubicBezTo>
                    <a:pt x="307" y="3399"/>
                    <a:pt x="615" y="5799"/>
                    <a:pt x="944" y="8679"/>
                  </a:cubicBezTo>
                  <a:cubicBezTo>
                    <a:pt x="1273" y="11559"/>
                    <a:pt x="1624" y="14919"/>
                    <a:pt x="1822" y="15879"/>
                  </a:cubicBezTo>
                  <a:cubicBezTo>
                    <a:pt x="2020" y="16839"/>
                    <a:pt x="2063" y="15399"/>
                    <a:pt x="2107" y="13479"/>
                  </a:cubicBezTo>
                  <a:cubicBezTo>
                    <a:pt x="2151" y="11559"/>
                    <a:pt x="2195" y="9159"/>
                    <a:pt x="2239" y="7359"/>
                  </a:cubicBezTo>
                  <a:cubicBezTo>
                    <a:pt x="2283" y="5559"/>
                    <a:pt x="2327" y="4359"/>
                    <a:pt x="2459" y="3759"/>
                  </a:cubicBezTo>
                  <a:cubicBezTo>
                    <a:pt x="2590" y="3159"/>
                    <a:pt x="2810" y="3159"/>
                    <a:pt x="3139" y="3879"/>
                  </a:cubicBezTo>
                  <a:cubicBezTo>
                    <a:pt x="3468" y="4599"/>
                    <a:pt x="3907" y="6039"/>
                    <a:pt x="4368" y="6999"/>
                  </a:cubicBezTo>
                  <a:cubicBezTo>
                    <a:pt x="4829" y="7959"/>
                    <a:pt x="5312" y="8439"/>
                    <a:pt x="5663" y="8439"/>
                  </a:cubicBezTo>
                  <a:cubicBezTo>
                    <a:pt x="6015" y="8439"/>
                    <a:pt x="6234" y="7959"/>
                    <a:pt x="6366" y="7119"/>
                  </a:cubicBezTo>
                  <a:cubicBezTo>
                    <a:pt x="6498" y="6279"/>
                    <a:pt x="6541" y="5079"/>
                    <a:pt x="6476" y="4119"/>
                  </a:cubicBezTo>
                  <a:cubicBezTo>
                    <a:pt x="6410" y="3159"/>
                    <a:pt x="6234" y="2439"/>
                    <a:pt x="6037" y="2439"/>
                  </a:cubicBezTo>
                  <a:cubicBezTo>
                    <a:pt x="5839" y="2439"/>
                    <a:pt x="5620" y="3159"/>
                    <a:pt x="5488" y="4239"/>
                  </a:cubicBezTo>
                  <a:cubicBezTo>
                    <a:pt x="5356" y="5319"/>
                    <a:pt x="5312" y="6759"/>
                    <a:pt x="5356" y="8679"/>
                  </a:cubicBezTo>
                  <a:cubicBezTo>
                    <a:pt x="5400" y="10599"/>
                    <a:pt x="5532" y="12999"/>
                    <a:pt x="5839" y="14799"/>
                  </a:cubicBezTo>
                  <a:cubicBezTo>
                    <a:pt x="6146" y="16599"/>
                    <a:pt x="6629" y="17799"/>
                    <a:pt x="7134" y="17439"/>
                  </a:cubicBezTo>
                  <a:cubicBezTo>
                    <a:pt x="7639" y="17079"/>
                    <a:pt x="8166" y="15159"/>
                    <a:pt x="8473" y="12999"/>
                  </a:cubicBezTo>
                  <a:cubicBezTo>
                    <a:pt x="8780" y="10839"/>
                    <a:pt x="8868" y="8439"/>
                    <a:pt x="8956" y="6639"/>
                  </a:cubicBezTo>
                  <a:cubicBezTo>
                    <a:pt x="9044" y="4839"/>
                    <a:pt x="9132" y="3639"/>
                    <a:pt x="9285" y="3039"/>
                  </a:cubicBezTo>
                  <a:cubicBezTo>
                    <a:pt x="9439" y="2439"/>
                    <a:pt x="9659" y="2439"/>
                    <a:pt x="9922" y="3279"/>
                  </a:cubicBezTo>
                  <a:cubicBezTo>
                    <a:pt x="10185" y="4119"/>
                    <a:pt x="10493" y="5799"/>
                    <a:pt x="10690" y="7359"/>
                  </a:cubicBezTo>
                  <a:cubicBezTo>
                    <a:pt x="10888" y="8919"/>
                    <a:pt x="10976" y="10359"/>
                    <a:pt x="11063" y="12039"/>
                  </a:cubicBezTo>
                  <a:cubicBezTo>
                    <a:pt x="11151" y="13719"/>
                    <a:pt x="11239" y="15639"/>
                    <a:pt x="11349" y="16119"/>
                  </a:cubicBezTo>
                  <a:cubicBezTo>
                    <a:pt x="11459" y="16599"/>
                    <a:pt x="11590" y="15639"/>
                    <a:pt x="11876" y="13599"/>
                  </a:cubicBezTo>
                  <a:cubicBezTo>
                    <a:pt x="12161" y="11559"/>
                    <a:pt x="12600" y="8439"/>
                    <a:pt x="12973" y="6039"/>
                  </a:cubicBezTo>
                  <a:cubicBezTo>
                    <a:pt x="13346" y="3639"/>
                    <a:pt x="13654" y="1959"/>
                    <a:pt x="13917" y="999"/>
                  </a:cubicBezTo>
                  <a:cubicBezTo>
                    <a:pt x="14180" y="39"/>
                    <a:pt x="14400" y="-201"/>
                    <a:pt x="14598" y="159"/>
                  </a:cubicBezTo>
                  <a:cubicBezTo>
                    <a:pt x="14795" y="519"/>
                    <a:pt x="14971" y="1479"/>
                    <a:pt x="15190" y="3999"/>
                  </a:cubicBezTo>
                  <a:cubicBezTo>
                    <a:pt x="15410" y="6519"/>
                    <a:pt x="15673" y="10599"/>
                    <a:pt x="15783" y="13239"/>
                  </a:cubicBezTo>
                  <a:cubicBezTo>
                    <a:pt x="15893" y="15879"/>
                    <a:pt x="15849" y="17079"/>
                    <a:pt x="15651" y="17799"/>
                  </a:cubicBezTo>
                  <a:cubicBezTo>
                    <a:pt x="15454" y="18519"/>
                    <a:pt x="15102" y="18759"/>
                    <a:pt x="14839" y="18519"/>
                  </a:cubicBezTo>
                  <a:cubicBezTo>
                    <a:pt x="14576" y="18279"/>
                    <a:pt x="14400" y="17559"/>
                    <a:pt x="14224" y="16719"/>
                  </a:cubicBezTo>
                  <a:cubicBezTo>
                    <a:pt x="14049" y="15879"/>
                    <a:pt x="13873" y="14919"/>
                    <a:pt x="13763" y="13839"/>
                  </a:cubicBezTo>
                  <a:cubicBezTo>
                    <a:pt x="13654" y="12759"/>
                    <a:pt x="13610" y="11559"/>
                    <a:pt x="13763" y="10599"/>
                  </a:cubicBezTo>
                  <a:cubicBezTo>
                    <a:pt x="13917" y="9639"/>
                    <a:pt x="14268" y="8919"/>
                    <a:pt x="14971" y="8559"/>
                  </a:cubicBezTo>
                  <a:cubicBezTo>
                    <a:pt x="15673" y="8199"/>
                    <a:pt x="16727" y="8199"/>
                    <a:pt x="17385" y="8199"/>
                  </a:cubicBezTo>
                  <a:cubicBezTo>
                    <a:pt x="18044" y="8199"/>
                    <a:pt x="18307" y="8199"/>
                    <a:pt x="18549" y="8079"/>
                  </a:cubicBezTo>
                  <a:cubicBezTo>
                    <a:pt x="18790" y="7959"/>
                    <a:pt x="19010" y="7719"/>
                    <a:pt x="19141" y="6999"/>
                  </a:cubicBezTo>
                  <a:cubicBezTo>
                    <a:pt x="19273" y="6279"/>
                    <a:pt x="19317" y="5079"/>
                    <a:pt x="19163" y="4119"/>
                  </a:cubicBezTo>
                  <a:cubicBezTo>
                    <a:pt x="19010" y="3159"/>
                    <a:pt x="18659" y="2439"/>
                    <a:pt x="18373" y="2199"/>
                  </a:cubicBezTo>
                  <a:cubicBezTo>
                    <a:pt x="18088" y="1959"/>
                    <a:pt x="17868" y="2199"/>
                    <a:pt x="17715" y="3039"/>
                  </a:cubicBezTo>
                  <a:cubicBezTo>
                    <a:pt x="17561" y="3879"/>
                    <a:pt x="17473" y="5319"/>
                    <a:pt x="17517" y="7599"/>
                  </a:cubicBezTo>
                  <a:cubicBezTo>
                    <a:pt x="17561" y="9879"/>
                    <a:pt x="17737" y="12999"/>
                    <a:pt x="18110" y="15519"/>
                  </a:cubicBezTo>
                  <a:cubicBezTo>
                    <a:pt x="18483" y="18039"/>
                    <a:pt x="19054" y="19959"/>
                    <a:pt x="19668" y="20679"/>
                  </a:cubicBezTo>
                  <a:cubicBezTo>
                    <a:pt x="20283" y="21399"/>
                    <a:pt x="20941" y="20919"/>
                    <a:pt x="21600" y="204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" name="Line"/>
            <p:cNvSpPr/>
            <p:nvPr/>
          </p:nvSpPr>
          <p:spPr>
            <a:xfrm>
              <a:off x="8686629" y="416061"/>
              <a:ext cx="705724" cy="209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87" extrusionOk="0">
                  <a:moveTo>
                    <a:pt x="0" y="11398"/>
                  </a:moveTo>
                  <a:cubicBezTo>
                    <a:pt x="318" y="10027"/>
                    <a:pt x="635" y="8655"/>
                    <a:pt x="1059" y="7798"/>
                  </a:cubicBezTo>
                  <a:cubicBezTo>
                    <a:pt x="1482" y="6941"/>
                    <a:pt x="2012" y="6598"/>
                    <a:pt x="2700" y="7112"/>
                  </a:cubicBezTo>
                  <a:cubicBezTo>
                    <a:pt x="3388" y="7627"/>
                    <a:pt x="4235" y="8998"/>
                    <a:pt x="4712" y="11570"/>
                  </a:cubicBezTo>
                  <a:cubicBezTo>
                    <a:pt x="5188" y="14141"/>
                    <a:pt x="5294" y="17912"/>
                    <a:pt x="5665" y="16712"/>
                  </a:cubicBezTo>
                  <a:cubicBezTo>
                    <a:pt x="6035" y="15512"/>
                    <a:pt x="6671" y="9341"/>
                    <a:pt x="7200" y="5741"/>
                  </a:cubicBezTo>
                  <a:cubicBezTo>
                    <a:pt x="7729" y="2141"/>
                    <a:pt x="8153" y="1112"/>
                    <a:pt x="8629" y="770"/>
                  </a:cubicBezTo>
                  <a:cubicBezTo>
                    <a:pt x="9106" y="427"/>
                    <a:pt x="9635" y="770"/>
                    <a:pt x="10006" y="1798"/>
                  </a:cubicBezTo>
                  <a:cubicBezTo>
                    <a:pt x="10376" y="2827"/>
                    <a:pt x="10588" y="4541"/>
                    <a:pt x="10747" y="6427"/>
                  </a:cubicBezTo>
                  <a:cubicBezTo>
                    <a:pt x="10906" y="8312"/>
                    <a:pt x="11012" y="10370"/>
                    <a:pt x="11118" y="12255"/>
                  </a:cubicBezTo>
                  <a:cubicBezTo>
                    <a:pt x="11224" y="14141"/>
                    <a:pt x="11329" y="15855"/>
                    <a:pt x="11435" y="15855"/>
                  </a:cubicBezTo>
                  <a:cubicBezTo>
                    <a:pt x="11541" y="15855"/>
                    <a:pt x="11647" y="14141"/>
                    <a:pt x="12124" y="11398"/>
                  </a:cubicBezTo>
                  <a:cubicBezTo>
                    <a:pt x="12600" y="8655"/>
                    <a:pt x="13447" y="4884"/>
                    <a:pt x="14135" y="2655"/>
                  </a:cubicBezTo>
                  <a:cubicBezTo>
                    <a:pt x="14824" y="427"/>
                    <a:pt x="15353" y="-259"/>
                    <a:pt x="15776" y="84"/>
                  </a:cubicBezTo>
                  <a:cubicBezTo>
                    <a:pt x="16200" y="427"/>
                    <a:pt x="16518" y="1798"/>
                    <a:pt x="16676" y="3341"/>
                  </a:cubicBezTo>
                  <a:cubicBezTo>
                    <a:pt x="16835" y="4884"/>
                    <a:pt x="16835" y="6598"/>
                    <a:pt x="16888" y="8312"/>
                  </a:cubicBezTo>
                  <a:cubicBezTo>
                    <a:pt x="16941" y="10027"/>
                    <a:pt x="17047" y="11741"/>
                    <a:pt x="17153" y="13798"/>
                  </a:cubicBezTo>
                  <a:cubicBezTo>
                    <a:pt x="17259" y="15855"/>
                    <a:pt x="17365" y="18255"/>
                    <a:pt x="17682" y="19627"/>
                  </a:cubicBezTo>
                  <a:cubicBezTo>
                    <a:pt x="18000" y="20998"/>
                    <a:pt x="18529" y="21341"/>
                    <a:pt x="19218" y="19627"/>
                  </a:cubicBezTo>
                  <a:cubicBezTo>
                    <a:pt x="19906" y="17912"/>
                    <a:pt x="20753" y="14141"/>
                    <a:pt x="21600" y="103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" name="Line"/>
            <p:cNvSpPr/>
            <p:nvPr/>
          </p:nvSpPr>
          <p:spPr>
            <a:xfrm>
              <a:off x="9425483" y="39825"/>
              <a:ext cx="880159" cy="599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499" extrusionOk="0">
                  <a:moveTo>
                    <a:pt x="3255" y="15021"/>
                  </a:moveTo>
                  <a:cubicBezTo>
                    <a:pt x="2831" y="14897"/>
                    <a:pt x="2407" y="14772"/>
                    <a:pt x="1857" y="14959"/>
                  </a:cubicBezTo>
                  <a:cubicBezTo>
                    <a:pt x="1306" y="15145"/>
                    <a:pt x="629" y="15641"/>
                    <a:pt x="290" y="16200"/>
                  </a:cubicBezTo>
                  <a:cubicBezTo>
                    <a:pt x="-49" y="16759"/>
                    <a:pt x="-49" y="17379"/>
                    <a:pt x="78" y="17938"/>
                  </a:cubicBezTo>
                  <a:cubicBezTo>
                    <a:pt x="205" y="18497"/>
                    <a:pt x="459" y="18993"/>
                    <a:pt x="798" y="19117"/>
                  </a:cubicBezTo>
                  <a:cubicBezTo>
                    <a:pt x="1137" y="19241"/>
                    <a:pt x="1560" y="18993"/>
                    <a:pt x="1815" y="18559"/>
                  </a:cubicBezTo>
                  <a:cubicBezTo>
                    <a:pt x="2069" y="18124"/>
                    <a:pt x="2153" y="17503"/>
                    <a:pt x="2238" y="16883"/>
                  </a:cubicBezTo>
                  <a:cubicBezTo>
                    <a:pt x="2323" y="16262"/>
                    <a:pt x="2407" y="15641"/>
                    <a:pt x="2535" y="15641"/>
                  </a:cubicBezTo>
                  <a:cubicBezTo>
                    <a:pt x="2662" y="15641"/>
                    <a:pt x="2831" y="16262"/>
                    <a:pt x="3043" y="17007"/>
                  </a:cubicBezTo>
                  <a:cubicBezTo>
                    <a:pt x="3255" y="17752"/>
                    <a:pt x="3509" y="18621"/>
                    <a:pt x="4059" y="19241"/>
                  </a:cubicBezTo>
                  <a:cubicBezTo>
                    <a:pt x="4610" y="19862"/>
                    <a:pt x="5457" y="20234"/>
                    <a:pt x="6304" y="19614"/>
                  </a:cubicBezTo>
                  <a:cubicBezTo>
                    <a:pt x="7151" y="18993"/>
                    <a:pt x="7998" y="17379"/>
                    <a:pt x="8676" y="14834"/>
                  </a:cubicBezTo>
                  <a:cubicBezTo>
                    <a:pt x="9353" y="12290"/>
                    <a:pt x="9862" y="8814"/>
                    <a:pt x="10073" y="6703"/>
                  </a:cubicBezTo>
                  <a:cubicBezTo>
                    <a:pt x="10285" y="4593"/>
                    <a:pt x="10200" y="3848"/>
                    <a:pt x="10073" y="3166"/>
                  </a:cubicBezTo>
                  <a:cubicBezTo>
                    <a:pt x="9946" y="2483"/>
                    <a:pt x="9777" y="1862"/>
                    <a:pt x="9523" y="1241"/>
                  </a:cubicBezTo>
                  <a:cubicBezTo>
                    <a:pt x="9269" y="621"/>
                    <a:pt x="8930" y="0"/>
                    <a:pt x="8676" y="0"/>
                  </a:cubicBezTo>
                  <a:cubicBezTo>
                    <a:pt x="8422" y="0"/>
                    <a:pt x="8252" y="621"/>
                    <a:pt x="8125" y="2421"/>
                  </a:cubicBezTo>
                  <a:cubicBezTo>
                    <a:pt x="7998" y="4221"/>
                    <a:pt x="7913" y="7200"/>
                    <a:pt x="7998" y="10241"/>
                  </a:cubicBezTo>
                  <a:cubicBezTo>
                    <a:pt x="8083" y="13283"/>
                    <a:pt x="8337" y="16386"/>
                    <a:pt x="8633" y="18248"/>
                  </a:cubicBezTo>
                  <a:cubicBezTo>
                    <a:pt x="8930" y="20110"/>
                    <a:pt x="9269" y="20731"/>
                    <a:pt x="9650" y="21103"/>
                  </a:cubicBezTo>
                  <a:cubicBezTo>
                    <a:pt x="10031" y="21476"/>
                    <a:pt x="10455" y="21600"/>
                    <a:pt x="11047" y="21414"/>
                  </a:cubicBezTo>
                  <a:cubicBezTo>
                    <a:pt x="11640" y="21228"/>
                    <a:pt x="12403" y="20731"/>
                    <a:pt x="12953" y="19924"/>
                  </a:cubicBezTo>
                  <a:cubicBezTo>
                    <a:pt x="13504" y="19117"/>
                    <a:pt x="13843" y="18000"/>
                    <a:pt x="13970" y="17131"/>
                  </a:cubicBezTo>
                  <a:cubicBezTo>
                    <a:pt x="14097" y="16262"/>
                    <a:pt x="14012" y="15641"/>
                    <a:pt x="14139" y="15766"/>
                  </a:cubicBezTo>
                  <a:cubicBezTo>
                    <a:pt x="14266" y="15890"/>
                    <a:pt x="14605" y="16759"/>
                    <a:pt x="14902" y="17441"/>
                  </a:cubicBezTo>
                  <a:cubicBezTo>
                    <a:pt x="15198" y="18124"/>
                    <a:pt x="15452" y="18621"/>
                    <a:pt x="15749" y="19055"/>
                  </a:cubicBezTo>
                  <a:cubicBezTo>
                    <a:pt x="16045" y="19490"/>
                    <a:pt x="16384" y="19862"/>
                    <a:pt x="16723" y="19862"/>
                  </a:cubicBezTo>
                  <a:cubicBezTo>
                    <a:pt x="17062" y="19862"/>
                    <a:pt x="17400" y="19490"/>
                    <a:pt x="17655" y="18993"/>
                  </a:cubicBezTo>
                  <a:cubicBezTo>
                    <a:pt x="17909" y="18497"/>
                    <a:pt x="18078" y="17876"/>
                    <a:pt x="18205" y="17255"/>
                  </a:cubicBezTo>
                  <a:cubicBezTo>
                    <a:pt x="18332" y="16634"/>
                    <a:pt x="18417" y="16014"/>
                    <a:pt x="18756" y="16138"/>
                  </a:cubicBezTo>
                  <a:cubicBezTo>
                    <a:pt x="19095" y="16262"/>
                    <a:pt x="19687" y="17131"/>
                    <a:pt x="20196" y="17503"/>
                  </a:cubicBezTo>
                  <a:cubicBezTo>
                    <a:pt x="20704" y="17876"/>
                    <a:pt x="21127" y="17752"/>
                    <a:pt x="21551" y="176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" name="Line"/>
            <p:cNvSpPr/>
            <p:nvPr/>
          </p:nvSpPr>
          <p:spPr>
            <a:xfrm>
              <a:off x="10098076" y="271607"/>
              <a:ext cx="415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" name="Line"/>
            <p:cNvSpPr/>
            <p:nvPr/>
          </p:nvSpPr>
          <p:spPr>
            <a:xfrm>
              <a:off x="10440560" y="344255"/>
              <a:ext cx="245270" cy="244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0" h="21194" extrusionOk="0">
                  <a:moveTo>
                    <a:pt x="0" y="0"/>
                  </a:moveTo>
                  <a:cubicBezTo>
                    <a:pt x="5700" y="5400"/>
                    <a:pt x="11400" y="10800"/>
                    <a:pt x="15150" y="14550"/>
                  </a:cubicBezTo>
                  <a:cubicBezTo>
                    <a:pt x="18900" y="18300"/>
                    <a:pt x="20700" y="20400"/>
                    <a:pt x="21150" y="21000"/>
                  </a:cubicBezTo>
                  <a:cubicBezTo>
                    <a:pt x="21600" y="21600"/>
                    <a:pt x="20700" y="20700"/>
                    <a:pt x="19800" y="19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" name="Line"/>
            <p:cNvSpPr/>
            <p:nvPr/>
          </p:nvSpPr>
          <p:spPr>
            <a:xfrm>
              <a:off x="10409424" y="365012"/>
              <a:ext cx="259459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840" y="6873"/>
                    <a:pt x="10080" y="13745"/>
                    <a:pt x="6480" y="17345"/>
                  </a:cubicBezTo>
                  <a:cubicBezTo>
                    <a:pt x="2880" y="20945"/>
                    <a:pt x="1440" y="2127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" name="Line"/>
            <p:cNvSpPr/>
            <p:nvPr/>
          </p:nvSpPr>
          <p:spPr>
            <a:xfrm>
              <a:off x="9631053" y="375390"/>
              <a:ext cx="28021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" name="Line"/>
            <p:cNvSpPr/>
            <p:nvPr/>
          </p:nvSpPr>
          <p:spPr>
            <a:xfrm>
              <a:off x="11397010" y="-1"/>
              <a:ext cx="2177794" cy="678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4" h="21387" extrusionOk="0">
                  <a:moveTo>
                    <a:pt x="498" y="10529"/>
                  </a:moveTo>
                  <a:cubicBezTo>
                    <a:pt x="327" y="10638"/>
                    <a:pt x="155" y="10747"/>
                    <a:pt x="70" y="11129"/>
                  </a:cubicBezTo>
                  <a:cubicBezTo>
                    <a:pt x="-16" y="11511"/>
                    <a:pt x="-16" y="12165"/>
                    <a:pt x="35" y="13420"/>
                  </a:cubicBezTo>
                  <a:cubicBezTo>
                    <a:pt x="87" y="14674"/>
                    <a:pt x="190" y="16529"/>
                    <a:pt x="515" y="17674"/>
                  </a:cubicBezTo>
                  <a:cubicBezTo>
                    <a:pt x="841" y="18820"/>
                    <a:pt x="1390" y="19256"/>
                    <a:pt x="1904" y="18547"/>
                  </a:cubicBezTo>
                  <a:cubicBezTo>
                    <a:pt x="2418" y="17838"/>
                    <a:pt x="2898" y="15983"/>
                    <a:pt x="3138" y="13420"/>
                  </a:cubicBezTo>
                  <a:cubicBezTo>
                    <a:pt x="3378" y="10856"/>
                    <a:pt x="3378" y="7583"/>
                    <a:pt x="3275" y="5347"/>
                  </a:cubicBezTo>
                  <a:cubicBezTo>
                    <a:pt x="3173" y="3111"/>
                    <a:pt x="2967" y="1911"/>
                    <a:pt x="2813" y="1093"/>
                  </a:cubicBezTo>
                  <a:cubicBezTo>
                    <a:pt x="2658" y="274"/>
                    <a:pt x="2555" y="-162"/>
                    <a:pt x="2470" y="56"/>
                  </a:cubicBezTo>
                  <a:cubicBezTo>
                    <a:pt x="2384" y="274"/>
                    <a:pt x="2315" y="1147"/>
                    <a:pt x="2264" y="3383"/>
                  </a:cubicBezTo>
                  <a:cubicBezTo>
                    <a:pt x="2213" y="5620"/>
                    <a:pt x="2178" y="9220"/>
                    <a:pt x="2178" y="11565"/>
                  </a:cubicBezTo>
                  <a:cubicBezTo>
                    <a:pt x="2178" y="13911"/>
                    <a:pt x="2213" y="15002"/>
                    <a:pt x="2247" y="15820"/>
                  </a:cubicBezTo>
                  <a:cubicBezTo>
                    <a:pt x="2281" y="16638"/>
                    <a:pt x="2315" y="17183"/>
                    <a:pt x="2384" y="17238"/>
                  </a:cubicBezTo>
                  <a:cubicBezTo>
                    <a:pt x="2453" y="17293"/>
                    <a:pt x="2555" y="16856"/>
                    <a:pt x="2624" y="16365"/>
                  </a:cubicBezTo>
                  <a:cubicBezTo>
                    <a:pt x="2693" y="15874"/>
                    <a:pt x="2727" y="15329"/>
                    <a:pt x="2813" y="14893"/>
                  </a:cubicBezTo>
                  <a:cubicBezTo>
                    <a:pt x="2898" y="14456"/>
                    <a:pt x="3035" y="14129"/>
                    <a:pt x="3173" y="14183"/>
                  </a:cubicBezTo>
                  <a:cubicBezTo>
                    <a:pt x="3310" y="14238"/>
                    <a:pt x="3447" y="14674"/>
                    <a:pt x="3618" y="15383"/>
                  </a:cubicBezTo>
                  <a:cubicBezTo>
                    <a:pt x="3790" y="16093"/>
                    <a:pt x="3995" y="17074"/>
                    <a:pt x="4270" y="17838"/>
                  </a:cubicBezTo>
                  <a:cubicBezTo>
                    <a:pt x="4544" y="18602"/>
                    <a:pt x="4887" y="19147"/>
                    <a:pt x="5333" y="19147"/>
                  </a:cubicBezTo>
                  <a:cubicBezTo>
                    <a:pt x="5778" y="19147"/>
                    <a:pt x="6327" y="18602"/>
                    <a:pt x="6670" y="18111"/>
                  </a:cubicBezTo>
                  <a:cubicBezTo>
                    <a:pt x="7013" y="17620"/>
                    <a:pt x="7150" y="17183"/>
                    <a:pt x="7253" y="16693"/>
                  </a:cubicBezTo>
                  <a:cubicBezTo>
                    <a:pt x="7355" y="16202"/>
                    <a:pt x="7424" y="15656"/>
                    <a:pt x="7407" y="15165"/>
                  </a:cubicBezTo>
                  <a:cubicBezTo>
                    <a:pt x="7390" y="14674"/>
                    <a:pt x="7287" y="14238"/>
                    <a:pt x="7150" y="13965"/>
                  </a:cubicBezTo>
                  <a:cubicBezTo>
                    <a:pt x="7013" y="13693"/>
                    <a:pt x="6841" y="13583"/>
                    <a:pt x="6738" y="13802"/>
                  </a:cubicBezTo>
                  <a:cubicBezTo>
                    <a:pt x="6635" y="14020"/>
                    <a:pt x="6601" y="14565"/>
                    <a:pt x="6635" y="15493"/>
                  </a:cubicBezTo>
                  <a:cubicBezTo>
                    <a:pt x="6670" y="16420"/>
                    <a:pt x="6773" y="17729"/>
                    <a:pt x="6978" y="18602"/>
                  </a:cubicBezTo>
                  <a:cubicBezTo>
                    <a:pt x="7184" y="19474"/>
                    <a:pt x="7493" y="19911"/>
                    <a:pt x="7921" y="20183"/>
                  </a:cubicBezTo>
                  <a:cubicBezTo>
                    <a:pt x="8350" y="20456"/>
                    <a:pt x="8898" y="20565"/>
                    <a:pt x="9275" y="20402"/>
                  </a:cubicBezTo>
                  <a:cubicBezTo>
                    <a:pt x="9653" y="20238"/>
                    <a:pt x="9858" y="19802"/>
                    <a:pt x="9978" y="19256"/>
                  </a:cubicBezTo>
                  <a:cubicBezTo>
                    <a:pt x="10098" y="18711"/>
                    <a:pt x="10133" y="18056"/>
                    <a:pt x="10064" y="17565"/>
                  </a:cubicBezTo>
                  <a:cubicBezTo>
                    <a:pt x="9995" y="17074"/>
                    <a:pt x="9824" y="16747"/>
                    <a:pt x="9653" y="16529"/>
                  </a:cubicBezTo>
                  <a:cubicBezTo>
                    <a:pt x="9481" y="16311"/>
                    <a:pt x="9310" y="16202"/>
                    <a:pt x="9155" y="16311"/>
                  </a:cubicBezTo>
                  <a:cubicBezTo>
                    <a:pt x="9001" y="16420"/>
                    <a:pt x="8864" y="16747"/>
                    <a:pt x="8847" y="17129"/>
                  </a:cubicBezTo>
                  <a:cubicBezTo>
                    <a:pt x="8830" y="17511"/>
                    <a:pt x="8933" y="17947"/>
                    <a:pt x="9173" y="18274"/>
                  </a:cubicBezTo>
                  <a:cubicBezTo>
                    <a:pt x="9413" y="18602"/>
                    <a:pt x="9790" y="18820"/>
                    <a:pt x="10150" y="18547"/>
                  </a:cubicBezTo>
                  <a:cubicBezTo>
                    <a:pt x="10510" y="18274"/>
                    <a:pt x="10853" y="17511"/>
                    <a:pt x="11093" y="16965"/>
                  </a:cubicBezTo>
                  <a:cubicBezTo>
                    <a:pt x="11333" y="16420"/>
                    <a:pt x="11470" y="16093"/>
                    <a:pt x="11590" y="16147"/>
                  </a:cubicBezTo>
                  <a:cubicBezTo>
                    <a:pt x="11710" y="16202"/>
                    <a:pt x="11813" y="16638"/>
                    <a:pt x="11950" y="17402"/>
                  </a:cubicBezTo>
                  <a:cubicBezTo>
                    <a:pt x="12087" y="18165"/>
                    <a:pt x="12258" y="19256"/>
                    <a:pt x="12550" y="19856"/>
                  </a:cubicBezTo>
                  <a:cubicBezTo>
                    <a:pt x="12841" y="20456"/>
                    <a:pt x="13253" y="20565"/>
                    <a:pt x="13561" y="20565"/>
                  </a:cubicBezTo>
                  <a:cubicBezTo>
                    <a:pt x="13870" y="20565"/>
                    <a:pt x="14075" y="20456"/>
                    <a:pt x="14230" y="20183"/>
                  </a:cubicBezTo>
                  <a:cubicBezTo>
                    <a:pt x="14384" y="19911"/>
                    <a:pt x="14487" y="19474"/>
                    <a:pt x="14555" y="18983"/>
                  </a:cubicBezTo>
                  <a:cubicBezTo>
                    <a:pt x="14624" y="18493"/>
                    <a:pt x="14658" y="17947"/>
                    <a:pt x="14624" y="17456"/>
                  </a:cubicBezTo>
                  <a:cubicBezTo>
                    <a:pt x="14590" y="16965"/>
                    <a:pt x="14487" y="16529"/>
                    <a:pt x="14298" y="16147"/>
                  </a:cubicBezTo>
                  <a:cubicBezTo>
                    <a:pt x="14110" y="15765"/>
                    <a:pt x="13835" y="15438"/>
                    <a:pt x="13715" y="15602"/>
                  </a:cubicBezTo>
                  <a:cubicBezTo>
                    <a:pt x="13595" y="15765"/>
                    <a:pt x="13630" y="16420"/>
                    <a:pt x="13767" y="17183"/>
                  </a:cubicBezTo>
                  <a:cubicBezTo>
                    <a:pt x="13904" y="17947"/>
                    <a:pt x="14144" y="18820"/>
                    <a:pt x="14435" y="19365"/>
                  </a:cubicBezTo>
                  <a:cubicBezTo>
                    <a:pt x="14727" y="19911"/>
                    <a:pt x="15070" y="20129"/>
                    <a:pt x="15378" y="19911"/>
                  </a:cubicBezTo>
                  <a:cubicBezTo>
                    <a:pt x="15687" y="19693"/>
                    <a:pt x="15961" y="19038"/>
                    <a:pt x="16133" y="18438"/>
                  </a:cubicBezTo>
                  <a:cubicBezTo>
                    <a:pt x="16304" y="17838"/>
                    <a:pt x="16373" y="17293"/>
                    <a:pt x="16493" y="17074"/>
                  </a:cubicBezTo>
                  <a:cubicBezTo>
                    <a:pt x="16613" y="16856"/>
                    <a:pt x="16784" y="16965"/>
                    <a:pt x="16887" y="17347"/>
                  </a:cubicBezTo>
                  <a:cubicBezTo>
                    <a:pt x="16990" y="17729"/>
                    <a:pt x="17024" y="18383"/>
                    <a:pt x="17075" y="19093"/>
                  </a:cubicBezTo>
                  <a:cubicBezTo>
                    <a:pt x="17127" y="19802"/>
                    <a:pt x="17195" y="20565"/>
                    <a:pt x="17281" y="20674"/>
                  </a:cubicBezTo>
                  <a:cubicBezTo>
                    <a:pt x="17367" y="20783"/>
                    <a:pt x="17470" y="20238"/>
                    <a:pt x="17607" y="19474"/>
                  </a:cubicBezTo>
                  <a:cubicBezTo>
                    <a:pt x="17744" y="18711"/>
                    <a:pt x="17915" y="17729"/>
                    <a:pt x="18087" y="17129"/>
                  </a:cubicBezTo>
                  <a:cubicBezTo>
                    <a:pt x="18258" y="16529"/>
                    <a:pt x="18430" y="16311"/>
                    <a:pt x="18550" y="16583"/>
                  </a:cubicBezTo>
                  <a:cubicBezTo>
                    <a:pt x="18670" y="16856"/>
                    <a:pt x="18738" y="17620"/>
                    <a:pt x="18773" y="18274"/>
                  </a:cubicBezTo>
                  <a:cubicBezTo>
                    <a:pt x="18807" y="18929"/>
                    <a:pt x="18807" y="19474"/>
                    <a:pt x="18841" y="20074"/>
                  </a:cubicBezTo>
                  <a:cubicBezTo>
                    <a:pt x="18875" y="20674"/>
                    <a:pt x="18944" y="21329"/>
                    <a:pt x="19013" y="21383"/>
                  </a:cubicBezTo>
                  <a:cubicBezTo>
                    <a:pt x="19081" y="21438"/>
                    <a:pt x="19150" y="20893"/>
                    <a:pt x="19235" y="20347"/>
                  </a:cubicBezTo>
                  <a:cubicBezTo>
                    <a:pt x="19321" y="19802"/>
                    <a:pt x="19424" y="19256"/>
                    <a:pt x="19527" y="18765"/>
                  </a:cubicBezTo>
                  <a:cubicBezTo>
                    <a:pt x="19630" y="18274"/>
                    <a:pt x="19733" y="17838"/>
                    <a:pt x="19870" y="17729"/>
                  </a:cubicBezTo>
                  <a:cubicBezTo>
                    <a:pt x="20007" y="17620"/>
                    <a:pt x="20178" y="17838"/>
                    <a:pt x="20367" y="18438"/>
                  </a:cubicBezTo>
                  <a:cubicBezTo>
                    <a:pt x="20555" y="19038"/>
                    <a:pt x="20761" y="20020"/>
                    <a:pt x="20967" y="20565"/>
                  </a:cubicBezTo>
                  <a:cubicBezTo>
                    <a:pt x="21173" y="21111"/>
                    <a:pt x="21378" y="21220"/>
                    <a:pt x="21584" y="213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" name="Line"/>
            <p:cNvSpPr/>
            <p:nvPr/>
          </p:nvSpPr>
          <p:spPr>
            <a:xfrm>
              <a:off x="11270823" y="437660"/>
              <a:ext cx="26983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" name="Line"/>
            <p:cNvSpPr/>
            <p:nvPr/>
          </p:nvSpPr>
          <p:spPr>
            <a:xfrm>
              <a:off x="13896529" y="842413"/>
              <a:ext cx="41515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" name="Line"/>
            <p:cNvSpPr/>
            <p:nvPr/>
          </p:nvSpPr>
          <p:spPr>
            <a:xfrm>
              <a:off x="14770473" y="311272"/>
              <a:ext cx="395668" cy="43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443" extrusionOk="0">
                  <a:moveTo>
                    <a:pt x="12278" y="90"/>
                  </a:moveTo>
                  <a:cubicBezTo>
                    <a:pt x="9649" y="3802"/>
                    <a:pt x="7019" y="7515"/>
                    <a:pt x="5235" y="9962"/>
                  </a:cubicBezTo>
                  <a:cubicBezTo>
                    <a:pt x="3451" y="12409"/>
                    <a:pt x="2512" y="13590"/>
                    <a:pt x="1760" y="14771"/>
                  </a:cubicBezTo>
                  <a:cubicBezTo>
                    <a:pt x="1009" y="15952"/>
                    <a:pt x="445" y="17134"/>
                    <a:pt x="164" y="17302"/>
                  </a:cubicBezTo>
                  <a:cubicBezTo>
                    <a:pt x="-118" y="17471"/>
                    <a:pt x="-118" y="16627"/>
                    <a:pt x="821" y="14687"/>
                  </a:cubicBezTo>
                  <a:cubicBezTo>
                    <a:pt x="1760" y="12746"/>
                    <a:pt x="3639" y="9709"/>
                    <a:pt x="5235" y="7346"/>
                  </a:cubicBezTo>
                  <a:cubicBezTo>
                    <a:pt x="6832" y="4984"/>
                    <a:pt x="8146" y="3296"/>
                    <a:pt x="8992" y="2030"/>
                  </a:cubicBezTo>
                  <a:cubicBezTo>
                    <a:pt x="9837" y="765"/>
                    <a:pt x="10212" y="-79"/>
                    <a:pt x="10494" y="5"/>
                  </a:cubicBezTo>
                  <a:cubicBezTo>
                    <a:pt x="10776" y="90"/>
                    <a:pt x="10964" y="1102"/>
                    <a:pt x="12372" y="4055"/>
                  </a:cubicBezTo>
                  <a:cubicBezTo>
                    <a:pt x="13781" y="7009"/>
                    <a:pt x="16411" y="11902"/>
                    <a:pt x="18007" y="14855"/>
                  </a:cubicBezTo>
                  <a:cubicBezTo>
                    <a:pt x="19604" y="17809"/>
                    <a:pt x="20167" y="18821"/>
                    <a:pt x="20637" y="19749"/>
                  </a:cubicBezTo>
                  <a:cubicBezTo>
                    <a:pt x="21106" y="20677"/>
                    <a:pt x="21482" y="21521"/>
                    <a:pt x="21482" y="21437"/>
                  </a:cubicBezTo>
                  <a:cubicBezTo>
                    <a:pt x="21482" y="21352"/>
                    <a:pt x="21106" y="20340"/>
                    <a:pt x="20449" y="19243"/>
                  </a:cubicBezTo>
                  <a:cubicBezTo>
                    <a:pt x="19792" y="18146"/>
                    <a:pt x="18852" y="16965"/>
                    <a:pt x="17913" y="157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" name="Line"/>
            <p:cNvSpPr/>
            <p:nvPr/>
          </p:nvSpPr>
          <p:spPr>
            <a:xfrm>
              <a:off x="14851333" y="541443"/>
              <a:ext cx="24908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" name="Line"/>
            <p:cNvSpPr/>
            <p:nvPr/>
          </p:nvSpPr>
          <p:spPr>
            <a:xfrm>
              <a:off x="15889161" y="393939"/>
              <a:ext cx="433723" cy="206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118" extrusionOk="0">
                  <a:moveTo>
                    <a:pt x="0" y="5538"/>
                  </a:moveTo>
                  <a:cubicBezTo>
                    <a:pt x="171" y="9079"/>
                    <a:pt x="343" y="12620"/>
                    <a:pt x="1457" y="15275"/>
                  </a:cubicBezTo>
                  <a:cubicBezTo>
                    <a:pt x="2571" y="17931"/>
                    <a:pt x="4629" y="19702"/>
                    <a:pt x="6171" y="18993"/>
                  </a:cubicBezTo>
                  <a:cubicBezTo>
                    <a:pt x="7714" y="18285"/>
                    <a:pt x="8743" y="15098"/>
                    <a:pt x="9771" y="11557"/>
                  </a:cubicBezTo>
                  <a:cubicBezTo>
                    <a:pt x="10800" y="8016"/>
                    <a:pt x="11829" y="4121"/>
                    <a:pt x="12857" y="1997"/>
                  </a:cubicBezTo>
                  <a:cubicBezTo>
                    <a:pt x="13886" y="-128"/>
                    <a:pt x="14914" y="-482"/>
                    <a:pt x="16114" y="580"/>
                  </a:cubicBezTo>
                  <a:cubicBezTo>
                    <a:pt x="17314" y="1643"/>
                    <a:pt x="18686" y="4121"/>
                    <a:pt x="19629" y="6423"/>
                  </a:cubicBezTo>
                  <a:cubicBezTo>
                    <a:pt x="20571" y="8725"/>
                    <a:pt x="21086" y="10849"/>
                    <a:pt x="21343" y="12797"/>
                  </a:cubicBezTo>
                  <a:cubicBezTo>
                    <a:pt x="21600" y="14744"/>
                    <a:pt x="21600" y="16515"/>
                    <a:pt x="20743" y="18108"/>
                  </a:cubicBezTo>
                  <a:cubicBezTo>
                    <a:pt x="19886" y="19702"/>
                    <a:pt x="18171" y="21118"/>
                    <a:pt x="16543" y="21118"/>
                  </a:cubicBezTo>
                  <a:cubicBezTo>
                    <a:pt x="14914" y="21118"/>
                    <a:pt x="13371" y="19702"/>
                    <a:pt x="11829" y="182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" name="Line"/>
            <p:cNvSpPr/>
            <p:nvPr/>
          </p:nvSpPr>
          <p:spPr>
            <a:xfrm>
              <a:off x="15775001" y="157446"/>
              <a:ext cx="7264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" name="Line"/>
            <p:cNvSpPr/>
            <p:nvPr/>
          </p:nvSpPr>
          <p:spPr>
            <a:xfrm>
              <a:off x="17025881" y="448038"/>
              <a:ext cx="471915" cy="166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0847" extrusionOk="0">
                  <a:moveTo>
                    <a:pt x="223" y="0"/>
                  </a:moveTo>
                  <a:cubicBezTo>
                    <a:pt x="66" y="5184"/>
                    <a:pt x="-92" y="10368"/>
                    <a:pt x="66" y="14040"/>
                  </a:cubicBezTo>
                  <a:cubicBezTo>
                    <a:pt x="223" y="17712"/>
                    <a:pt x="696" y="19872"/>
                    <a:pt x="1721" y="20088"/>
                  </a:cubicBezTo>
                  <a:cubicBezTo>
                    <a:pt x="2746" y="20304"/>
                    <a:pt x="4323" y="18576"/>
                    <a:pt x="5426" y="15768"/>
                  </a:cubicBezTo>
                  <a:cubicBezTo>
                    <a:pt x="6530" y="12960"/>
                    <a:pt x="7161" y="9072"/>
                    <a:pt x="7634" y="6048"/>
                  </a:cubicBezTo>
                  <a:cubicBezTo>
                    <a:pt x="8107" y="3024"/>
                    <a:pt x="8422" y="864"/>
                    <a:pt x="8580" y="864"/>
                  </a:cubicBezTo>
                  <a:cubicBezTo>
                    <a:pt x="8737" y="864"/>
                    <a:pt x="8737" y="3024"/>
                    <a:pt x="8737" y="5184"/>
                  </a:cubicBezTo>
                  <a:cubicBezTo>
                    <a:pt x="8737" y="7344"/>
                    <a:pt x="8737" y="9504"/>
                    <a:pt x="8816" y="12528"/>
                  </a:cubicBezTo>
                  <a:cubicBezTo>
                    <a:pt x="8895" y="15552"/>
                    <a:pt x="9053" y="19440"/>
                    <a:pt x="9368" y="20520"/>
                  </a:cubicBezTo>
                  <a:cubicBezTo>
                    <a:pt x="9683" y="21600"/>
                    <a:pt x="10156" y="19872"/>
                    <a:pt x="10866" y="17064"/>
                  </a:cubicBezTo>
                  <a:cubicBezTo>
                    <a:pt x="11575" y="14256"/>
                    <a:pt x="12521" y="10368"/>
                    <a:pt x="13309" y="7560"/>
                  </a:cubicBezTo>
                  <a:cubicBezTo>
                    <a:pt x="14098" y="4752"/>
                    <a:pt x="14728" y="3024"/>
                    <a:pt x="15438" y="2808"/>
                  </a:cubicBezTo>
                  <a:cubicBezTo>
                    <a:pt x="16147" y="2592"/>
                    <a:pt x="16936" y="3888"/>
                    <a:pt x="17330" y="5832"/>
                  </a:cubicBezTo>
                  <a:cubicBezTo>
                    <a:pt x="17724" y="7776"/>
                    <a:pt x="17724" y="10368"/>
                    <a:pt x="17724" y="12744"/>
                  </a:cubicBezTo>
                  <a:cubicBezTo>
                    <a:pt x="17724" y="15120"/>
                    <a:pt x="17724" y="17280"/>
                    <a:pt x="18118" y="18792"/>
                  </a:cubicBezTo>
                  <a:cubicBezTo>
                    <a:pt x="18512" y="20304"/>
                    <a:pt x="19301" y="21168"/>
                    <a:pt x="19931" y="20736"/>
                  </a:cubicBezTo>
                  <a:cubicBezTo>
                    <a:pt x="20562" y="20304"/>
                    <a:pt x="21035" y="18576"/>
                    <a:pt x="21508" y="168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" name="Line"/>
            <p:cNvSpPr/>
            <p:nvPr/>
          </p:nvSpPr>
          <p:spPr>
            <a:xfrm>
              <a:off x="16906234" y="240472"/>
              <a:ext cx="7264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" name="Line"/>
            <p:cNvSpPr/>
            <p:nvPr/>
          </p:nvSpPr>
          <p:spPr>
            <a:xfrm>
              <a:off x="17580822" y="238623"/>
              <a:ext cx="1369936" cy="391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0" extrusionOk="0">
                  <a:moveTo>
                    <a:pt x="0" y="8059"/>
                  </a:moveTo>
                  <a:cubicBezTo>
                    <a:pt x="218" y="8628"/>
                    <a:pt x="436" y="9196"/>
                    <a:pt x="655" y="10807"/>
                  </a:cubicBezTo>
                  <a:cubicBezTo>
                    <a:pt x="873" y="12417"/>
                    <a:pt x="1091" y="15070"/>
                    <a:pt x="1282" y="16775"/>
                  </a:cubicBezTo>
                  <a:cubicBezTo>
                    <a:pt x="1473" y="18480"/>
                    <a:pt x="1636" y="19238"/>
                    <a:pt x="1773" y="19144"/>
                  </a:cubicBezTo>
                  <a:cubicBezTo>
                    <a:pt x="1909" y="19049"/>
                    <a:pt x="2018" y="18101"/>
                    <a:pt x="2127" y="16680"/>
                  </a:cubicBezTo>
                  <a:cubicBezTo>
                    <a:pt x="2236" y="15259"/>
                    <a:pt x="2345" y="13365"/>
                    <a:pt x="2509" y="11659"/>
                  </a:cubicBezTo>
                  <a:cubicBezTo>
                    <a:pt x="2673" y="9954"/>
                    <a:pt x="2891" y="8438"/>
                    <a:pt x="3136" y="7775"/>
                  </a:cubicBezTo>
                  <a:cubicBezTo>
                    <a:pt x="3382" y="7112"/>
                    <a:pt x="3655" y="7301"/>
                    <a:pt x="4200" y="7965"/>
                  </a:cubicBezTo>
                  <a:cubicBezTo>
                    <a:pt x="4745" y="8628"/>
                    <a:pt x="5564" y="9765"/>
                    <a:pt x="6109" y="10428"/>
                  </a:cubicBezTo>
                  <a:cubicBezTo>
                    <a:pt x="6655" y="11091"/>
                    <a:pt x="6927" y="11280"/>
                    <a:pt x="7200" y="11375"/>
                  </a:cubicBezTo>
                  <a:cubicBezTo>
                    <a:pt x="7473" y="11470"/>
                    <a:pt x="7745" y="11470"/>
                    <a:pt x="7964" y="11091"/>
                  </a:cubicBezTo>
                  <a:cubicBezTo>
                    <a:pt x="8182" y="10712"/>
                    <a:pt x="8345" y="9954"/>
                    <a:pt x="8291" y="9386"/>
                  </a:cubicBezTo>
                  <a:cubicBezTo>
                    <a:pt x="8236" y="8817"/>
                    <a:pt x="7964" y="8438"/>
                    <a:pt x="7691" y="8249"/>
                  </a:cubicBezTo>
                  <a:cubicBezTo>
                    <a:pt x="7418" y="8059"/>
                    <a:pt x="7145" y="8059"/>
                    <a:pt x="6900" y="8438"/>
                  </a:cubicBezTo>
                  <a:cubicBezTo>
                    <a:pt x="6655" y="8817"/>
                    <a:pt x="6436" y="9575"/>
                    <a:pt x="6300" y="10428"/>
                  </a:cubicBezTo>
                  <a:cubicBezTo>
                    <a:pt x="6164" y="11280"/>
                    <a:pt x="6109" y="12228"/>
                    <a:pt x="6245" y="13554"/>
                  </a:cubicBezTo>
                  <a:cubicBezTo>
                    <a:pt x="6382" y="14880"/>
                    <a:pt x="6709" y="16586"/>
                    <a:pt x="7145" y="17723"/>
                  </a:cubicBezTo>
                  <a:cubicBezTo>
                    <a:pt x="7582" y="18859"/>
                    <a:pt x="8127" y="19428"/>
                    <a:pt x="8673" y="18954"/>
                  </a:cubicBezTo>
                  <a:cubicBezTo>
                    <a:pt x="9218" y="18480"/>
                    <a:pt x="9764" y="16965"/>
                    <a:pt x="10145" y="15923"/>
                  </a:cubicBezTo>
                  <a:cubicBezTo>
                    <a:pt x="10527" y="14880"/>
                    <a:pt x="10745" y="14312"/>
                    <a:pt x="10936" y="14407"/>
                  </a:cubicBezTo>
                  <a:cubicBezTo>
                    <a:pt x="11127" y="14501"/>
                    <a:pt x="11291" y="15259"/>
                    <a:pt x="11400" y="16112"/>
                  </a:cubicBezTo>
                  <a:cubicBezTo>
                    <a:pt x="11509" y="16965"/>
                    <a:pt x="11564" y="17912"/>
                    <a:pt x="11700" y="18765"/>
                  </a:cubicBezTo>
                  <a:cubicBezTo>
                    <a:pt x="11836" y="19617"/>
                    <a:pt x="12055" y="20375"/>
                    <a:pt x="12355" y="20754"/>
                  </a:cubicBezTo>
                  <a:cubicBezTo>
                    <a:pt x="12655" y="21133"/>
                    <a:pt x="13036" y="21133"/>
                    <a:pt x="13418" y="20375"/>
                  </a:cubicBezTo>
                  <a:cubicBezTo>
                    <a:pt x="13800" y="19617"/>
                    <a:pt x="14182" y="18101"/>
                    <a:pt x="14482" y="16301"/>
                  </a:cubicBezTo>
                  <a:cubicBezTo>
                    <a:pt x="14782" y="14501"/>
                    <a:pt x="15000" y="12417"/>
                    <a:pt x="15082" y="10428"/>
                  </a:cubicBezTo>
                  <a:cubicBezTo>
                    <a:pt x="15164" y="8438"/>
                    <a:pt x="15109" y="6544"/>
                    <a:pt x="15082" y="5123"/>
                  </a:cubicBezTo>
                  <a:cubicBezTo>
                    <a:pt x="15055" y="3701"/>
                    <a:pt x="15055" y="2754"/>
                    <a:pt x="15000" y="1807"/>
                  </a:cubicBezTo>
                  <a:cubicBezTo>
                    <a:pt x="14945" y="859"/>
                    <a:pt x="14836" y="-88"/>
                    <a:pt x="14755" y="7"/>
                  </a:cubicBezTo>
                  <a:cubicBezTo>
                    <a:pt x="14673" y="101"/>
                    <a:pt x="14618" y="1238"/>
                    <a:pt x="14618" y="4365"/>
                  </a:cubicBezTo>
                  <a:cubicBezTo>
                    <a:pt x="14618" y="7491"/>
                    <a:pt x="14673" y="12607"/>
                    <a:pt x="14755" y="15733"/>
                  </a:cubicBezTo>
                  <a:cubicBezTo>
                    <a:pt x="14836" y="18859"/>
                    <a:pt x="14945" y="19996"/>
                    <a:pt x="15136" y="20659"/>
                  </a:cubicBezTo>
                  <a:cubicBezTo>
                    <a:pt x="15327" y="21323"/>
                    <a:pt x="15600" y="21512"/>
                    <a:pt x="16009" y="21417"/>
                  </a:cubicBezTo>
                  <a:cubicBezTo>
                    <a:pt x="16418" y="21323"/>
                    <a:pt x="16964" y="20944"/>
                    <a:pt x="17427" y="20091"/>
                  </a:cubicBezTo>
                  <a:cubicBezTo>
                    <a:pt x="17891" y="19238"/>
                    <a:pt x="18273" y="17912"/>
                    <a:pt x="18518" y="16775"/>
                  </a:cubicBezTo>
                  <a:cubicBezTo>
                    <a:pt x="18764" y="15638"/>
                    <a:pt x="18873" y="14691"/>
                    <a:pt x="18982" y="14691"/>
                  </a:cubicBezTo>
                  <a:cubicBezTo>
                    <a:pt x="19091" y="14691"/>
                    <a:pt x="19200" y="15638"/>
                    <a:pt x="19391" y="16491"/>
                  </a:cubicBezTo>
                  <a:cubicBezTo>
                    <a:pt x="19582" y="17344"/>
                    <a:pt x="19855" y="18101"/>
                    <a:pt x="20236" y="18196"/>
                  </a:cubicBezTo>
                  <a:cubicBezTo>
                    <a:pt x="20618" y="18291"/>
                    <a:pt x="21109" y="17723"/>
                    <a:pt x="21600" y="171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" name="Line"/>
            <p:cNvSpPr/>
            <p:nvPr/>
          </p:nvSpPr>
          <p:spPr>
            <a:xfrm>
              <a:off x="18784705" y="333877"/>
              <a:ext cx="11416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" name="Line"/>
            <p:cNvSpPr/>
            <p:nvPr/>
          </p:nvSpPr>
          <p:spPr>
            <a:xfrm>
              <a:off x="18411086" y="416903"/>
              <a:ext cx="2698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" name="Line"/>
            <p:cNvSpPr/>
            <p:nvPr/>
          </p:nvSpPr>
          <p:spPr>
            <a:xfrm>
              <a:off x="19085674" y="51817"/>
              <a:ext cx="778374" cy="624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0" y="5792"/>
                  </a:moveTo>
                  <a:cubicBezTo>
                    <a:pt x="0" y="9610"/>
                    <a:pt x="0" y="13429"/>
                    <a:pt x="0" y="15637"/>
                  </a:cubicBezTo>
                  <a:cubicBezTo>
                    <a:pt x="0" y="17845"/>
                    <a:pt x="0" y="18441"/>
                    <a:pt x="48" y="18203"/>
                  </a:cubicBezTo>
                  <a:cubicBezTo>
                    <a:pt x="96" y="17964"/>
                    <a:pt x="192" y="16890"/>
                    <a:pt x="672" y="15935"/>
                  </a:cubicBezTo>
                  <a:cubicBezTo>
                    <a:pt x="1152" y="14980"/>
                    <a:pt x="2016" y="14145"/>
                    <a:pt x="2736" y="13668"/>
                  </a:cubicBezTo>
                  <a:cubicBezTo>
                    <a:pt x="3456" y="13190"/>
                    <a:pt x="4032" y="13071"/>
                    <a:pt x="4464" y="13250"/>
                  </a:cubicBezTo>
                  <a:cubicBezTo>
                    <a:pt x="4896" y="13429"/>
                    <a:pt x="5184" y="13906"/>
                    <a:pt x="5136" y="14443"/>
                  </a:cubicBezTo>
                  <a:cubicBezTo>
                    <a:pt x="5088" y="14980"/>
                    <a:pt x="4704" y="15577"/>
                    <a:pt x="4032" y="16174"/>
                  </a:cubicBezTo>
                  <a:cubicBezTo>
                    <a:pt x="3360" y="16771"/>
                    <a:pt x="2400" y="17367"/>
                    <a:pt x="1680" y="17785"/>
                  </a:cubicBezTo>
                  <a:cubicBezTo>
                    <a:pt x="960" y="18203"/>
                    <a:pt x="480" y="18441"/>
                    <a:pt x="624" y="18382"/>
                  </a:cubicBezTo>
                  <a:cubicBezTo>
                    <a:pt x="768" y="18322"/>
                    <a:pt x="1536" y="17964"/>
                    <a:pt x="3072" y="16711"/>
                  </a:cubicBezTo>
                  <a:cubicBezTo>
                    <a:pt x="4608" y="15458"/>
                    <a:pt x="6912" y="13310"/>
                    <a:pt x="8448" y="11281"/>
                  </a:cubicBezTo>
                  <a:cubicBezTo>
                    <a:pt x="9984" y="9252"/>
                    <a:pt x="10752" y="7343"/>
                    <a:pt x="11088" y="6030"/>
                  </a:cubicBezTo>
                  <a:cubicBezTo>
                    <a:pt x="11424" y="4717"/>
                    <a:pt x="11328" y="4001"/>
                    <a:pt x="11232" y="3345"/>
                  </a:cubicBezTo>
                  <a:cubicBezTo>
                    <a:pt x="11136" y="2689"/>
                    <a:pt x="11040" y="2092"/>
                    <a:pt x="10800" y="1436"/>
                  </a:cubicBezTo>
                  <a:cubicBezTo>
                    <a:pt x="10560" y="779"/>
                    <a:pt x="10176" y="63"/>
                    <a:pt x="9792" y="4"/>
                  </a:cubicBezTo>
                  <a:cubicBezTo>
                    <a:pt x="9408" y="-56"/>
                    <a:pt x="9024" y="541"/>
                    <a:pt x="8592" y="2450"/>
                  </a:cubicBezTo>
                  <a:cubicBezTo>
                    <a:pt x="8160" y="4359"/>
                    <a:pt x="7680" y="7582"/>
                    <a:pt x="7536" y="10505"/>
                  </a:cubicBezTo>
                  <a:cubicBezTo>
                    <a:pt x="7392" y="13429"/>
                    <a:pt x="7584" y="16054"/>
                    <a:pt x="8400" y="17845"/>
                  </a:cubicBezTo>
                  <a:cubicBezTo>
                    <a:pt x="9216" y="19635"/>
                    <a:pt x="10656" y="20589"/>
                    <a:pt x="11856" y="20888"/>
                  </a:cubicBezTo>
                  <a:cubicBezTo>
                    <a:pt x="13056" y="21186"/>
                    <a:pt x="14016" y="20828"/>
                    <a:pt x="14784" y="20112"/>
                  </a:cubicBezTo>
                  <a:cubicBezTo>
                    <a:pt x="15552" y="19396"/>
                    <a:pt x="16128" y="18322"/>
                    <a:pt x="16368" y="17367"/>
                  </a:cubicBezTo>
                  <a:cubicBezTo>
                    <a:pt x="16608" y="16413"/>
                    <a:pt x="16512" y="15577"/>
                    <a:pt x="16224" y="15040"/>
                  </a:cubicBezTo>
                  <a:cubicBezTo>
                    <a:pt x="15936" y="14503"/>
                    <a:pt x="15456" y="14264"/>
                    <a:pt x="15216" y="14443"/>
                  </a:cubicBezTo>
                  <a:cubicBezTo>
                    <a:pt x="14976" y="14622"/>
                    <a:pt x="14976" y="15219"/>
                    <a:pt x="15312" y="16174"/>
                  </a:cubicBezTo>
                  <a:cubicBezTo>
                    <a:pt x="15648" y="17129"/>
                    <a:pt x="16320" y="18441"/>
                    <a:pt x="17424" y="19396"/>
                  </a:cubicBezTo>
                  <a:cubicBezTo>
                    <a:pt x="18528" y="20351"/>
                    <a:pt x="20064" y="20947"/>
                    <a:pt x="21600" y="215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" name="Line"/>
            <p:cNvSpPr/>
            <p:nvPr/>
          </p:nvSpPr>
          <p:spPr>
            <a:xfrm>
              <a:off x="20616048" y="72574"/>
              <a:ext cx="794364" cy="896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23" extrusionOk="0">
                  <a:moveTo>
                    <a:pt x="716" y="7023"/>
                  </a:moveTo>
                  <a:cubicBezTo>
                    <a:pt x="622" y="7936"/>
                    <a:pt x="528" y="8850"/>
                    <a:pt x="388" y="9806"/>
                  </a:cubicBezTo>
                  <a:cubicBezTo>
                    <a:pt x="247" y="10761"/>
                    <a:pt x="59" y="11758"/>
                    <a:pt x="12" y="12464"/>
                  </a:cubicBezTo>
                  <a:cubicBezTo>
                    <a:pt x="-35" y="13170"/>
                    <a:pt x="59" y="13586"/>
                    <a:pt x="341" y="13793"/>
                  </a:cubicBezTo>
                  <a:cubicBezTo>
                    <a:pt x="622" y="14001"/>
                    <a:pt x="1092" y="14001"/>
                    <a:pt x="2078" y="13586"/>
                  </a:cubicBezTo>
                  <a:cubicBezTo>
                    <a:pt x="3064" y="13170"/>
                    <a:pt x="4567" y="12339"/>
                    <a:pt x="6116" y="11093"/>
                  </a:cubicBezTo>
                  <a:cubicBezTo>
                    <a:pt x="7666" y="9847"/>
                    <a:pt x="9262" y="8186"/>
                    <a:pt x="10248" y="6649"/>
                  </a:cubicBezTo>
                  <a:cubicBezTo>
                    <a:pt x="11235" y="5112"/>
                    <a:pt x="11610" y="3699"/>
                    <a:pt x="11751" y="2786"/>
                  </a:cubicBezTo>
                  <a:cubicBezTo>
                    <a:pt x="11892" y="1872"/>
                    <a:pt x="11798" y="1456"/>
                    <a:pt x="11610" y="999"/>
                  </a:cubicBezTo>
                  <a:cubicBezTo>
                    <a:pt x="11422" y="543"/>
                    <a:pt x="11141" y="44"/>
                    <a:pt x="10859" y="3"/>
                  </a:cubicBezTo>
                  <a:cubicBezTo>
                    <a:pt x="10577" y="-39"/>
                    <a:pt x="10295" y="376"/>
                    <a:pt x="10014" y="1747"/>
                  </a:cubicBezTo>
                  <a:cubicBezTo>
                    <a:pt x="9732" y="3118"/>
                    <a:pt x="9450" y="5444"/>
                    <a:pt x="9215" y="7853"/>
                  </a:cubicBezTo>
                  <a:cubicBezTo>
                    <a:pt x="8981" y="10263"/>
                    <a:pt x="8793" y="12755"/>
                    <a:pt x="8511" y="14499"/>
                  </a:cubicBezTo>
                  <a:cubicBezTo>
                    <a:pt x="8229" y="16244"/>
                    <a:pt x="7854" y="17241"/>
                    <a:pt x="7525" y="17906"/>
                  </a:cubicBezTo>
                  <a:cubicBezTo>
                    <a:pt x="7196" y="18570"/>
                    <a:pt x="6915" y="18903"/>
                    <a:pt x="6539" y="18986"/>
                  </a:cubicBezTo>
                  <a:cubicBezTo>
                    <a:pt x="6163" y="19069"/>
                    <a:pt x="5694" y="18903"/>
                    <a:pt x="5459" y="18446"/>
                  </a:cubicBezTo>
                  <a:cubicBezTo>
                    <a:pt x="5224" y="17989"/>
                    <a:pt x="5224" y="17241"/>
                    <a:pt x="5788" y="16244"/>
                  </a:cubicBezTo>
                  <a:cubicBezTo>
                    <a:pt x="6351" y="15247"/>
                    <a:pt x="7478" y="14001"/>
                    <a:pt x="9215" y="12381"/>
                  </a:cubicBezTo>
                  <a:cubicBezTo>
                    <a:pt x="10953" y="10761"/>
                    <a:pt x="13301" y="8767"/>
                    <a:pt x="14709" y="7355"/>
                  </a:cubicBezTo>
                  <a:cubicBezTo>
                    <a:pt x="16118" y="5943"/>
                    <a:pt x="16588" y="5112"/>
                    <a:pt x="16869" y="4489"/>
                  </a:cubicBezTo>
                  <a:cubicBezTo>
                    <a:pt x="17151" y="3866"/>
                    <a:pt x="17245" y="3450"/>
                    <a:pt x="17151" y="2952"/>
                  </a:cubicBezTo>
                  <a:cubicBezTo>
                    <a:pt x="17057" y="2453"/>
                    <a:pt x="16775" y="1872"/>
                    <a:pt x="16494" y="1789"/>
                  </a:cubicBezTo>
                  <a:cubicBezTo>
                    <a:pt x="16212" y="1706"/>
                    <a:pt x="15930" y="2121"/>
                    <a:pt x="15648" y="3741"/>
                  </a:cubicBezTo>
                  <a:cubicBezTo>
                    <a:pt x="15367" y="5361"/>
                    <a:pt x="15085" y="8186"/>
                    <a:pt x="14897" y="11176"/>
                  </a:cubicBezTo>
                  <a:cubicBezTo>
                    <a:pt x="14709" y="14167"/>
                    <a:pt x="14615" y="17324"/>
                    <a:pt x="14568" y="19152"/>
                  </a:cubicBezTo>
                  <a:cubicBezTo>
                    <a:pt x="14522" y="20979"/>
                    <a:pt x="14522" y="21478"/>
                    <a:pt x="14381" y="21519"/>
                  </a:cubicBezTo>
                  <a:cubicBezTo>
                    <a:pt x="14240" y="21561"/>
                    <a:pt x="13958" y="21146"/>
                    <a:pt x="13770" y="20232"/>
                  </a:cubicBezTo>
                  <a:cubicBezTo>
                    <a:pt x="13582" y="19318"/>
                    <a:pt x="13488" y="17906"/>
                    <a:pt x="13442" y="16992"/>
                  </a:cubicBezTo>
                  <a:cubicBezTo>
                    <a:pt x="13395" y="16078"/>
                    <a:pt x="13395" y="15663"/>
                    <a:pt x="13582" y="15330"/>
                  </a:cubicBezTo>
                  <a:cubicBezTo>
                    <a:pt x="13770" y="14998"/>
                    <a:pt x="14146" y="14749"/>
                    <a:pt x="15508" y="14375"/>
                  </a:cubicBezTo>
                  <a:cubicBezTo>
                    <a:pt x="16869" y="14001"/>
                    <a:pt x="19217" y="13503"/>
                    <a:pt x="21565" y="130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" name="Line"/>
            <p:cNvSpPr/>
            <p:nvPr/>
          </p:nvSpPr>
          <p:spPr>
            <a:xfrm>
              <a:off x="20642418" y="147068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" name="Line"/>
            <p:cNvSpPr/>
            <p:nvPr/>
          </p:nvSpPr>
          <p:spPr>
            <a:xfrm>
              <a:off x="799128" y="1802823"/>
              <a:ext cx="781972" cy="502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362" extrusionOk="0">
                  <a:moveTo>
                    <a:pt x="0" y="9019"/>
                  </a:moveTo>
                  <a:cubicBezTo>
                    <a:pt x="95" y="11370"/>
                    <a:pt x="190" y="13721"/>
                    <a:pt x="476" y="15705"/>
                  </a:cubicBezTo>
                  <a:cubicBezTo>
                    <a:pt x="761" y="17689"/>
                    <a:pt x="1237" y="19305"/>
                    <a:pt x="1951" y="20040"/>
                  </a:cubicBezTo>
                  <a:cubicBezTo>
                    <a:pt x="2664" y="20774"/>
                    <a:pt x="3616" y="20627"/>
                    <a:pt x="4805" y="18717"/>
                  </a:cubicBezTo>
                  <a:cubicBezTo>
                    <a:pt x="5995" y="16807"/>
                    <a:pt x="7422" y="13133"/>
                    <a:pt x="8136" y="9974"/>
                  </a:cubicBezTo>
                  <a:cubicBezTo>
                    <a:pt x="8849" y="6815"/>
                    <a:pt x="8849" y="4170"/>
                    <a:pt x="8659" y="2407"/>
                  </a:cubicBezTo>
                  <a:cubicBezTo>
                    <a:pt x="8469" y="644"/>
                    <a:pt x="8088" y="-238"/>
                    <a:pt x="7898" y="56"/>
                  </a:cubicBezTo>
                  <a:cubicBezTo>
                    <a:pt x="7707" y="350"/>
                    <a:pt x="7707" y="1819"/>
                    <a:pt x="7850" y="4684"/>
                  </a:cubicBezTo>
                  <a:cubicBezTo>
                    <a:pt x="7993" y="7550"/>
                    <a:pt x="8278" y="11811"/>
                    <a:pt x="8659" y="14676"/>
                  </a:cubicBezTo>
                  <a:cubicBezTo>
                    <a:pt x="9040" y="17542"/>
                    <a:pt x="9515" y="19011"/>
                    <a:pt x="10039" y="19966"/>
                  </a:cubicBezTo>
                  <a:cubicBezTo>
                    <a:pt x="10562" y="20921"/>
                    <a:pt x="11133" y="21362"/>
                    <a:pt x="11609" y="21362"/>
                  </a:cubicBezTo>
                  <a:cubicBezTo>
                    <a:pt x="12085" y="21362"/>
                    <a:pt x="12465" y="20921"/>
                    <a:pt x="13179" y="19452"/>
                  </a:cubicBezTo>
                  <a:cubicBezTo>
                    <a:pt x="13893" y="17982"/>
                    <a:pt x="14939" y="15484"/>
                    <a:pt x="15605" y="13942"/>
                  </a:cubicBezTo>
                  <a:cubicBezTo>
                    <a:pt x="16271" y="12399"/>
                    <a:pt x="16557" y="11811"/>
                    <a:pt x="17270" y="11738"/>
                  </a:cubicBezTo>
                  <a:cubicBezTo>
                    <a:pt x="17984" y="11664"/>
                    <a:pt x="19126" y="12105"/>
                    <a:pt x="19935" y="13060"/>
                  </a:cubicBezTo>
                  <a:cubicBezTo>
                    <a:pt x="20744" y="14015"/>
                    <a:pt x="21219" y="15484"/>
                    <a:pt x="21410" y="16586"/>
                  </a:cubicBezTo>
                  <a:cubicBezTo>
                    <a:pt x="21600" y="17689"/>
                    <a:pt x="21505" y="18423"/>
                    <a:pt x="21219" y="18864"/>
                  </a:cubicBezTo>
                  <a:cubicBezTo>
                    <a:pt x="20934" y="19305"/>
                    <a:pt x="20458" y="19452"/>
                    <a:pt x="19364" y="19305"/>
                  </a:cubicBezTo>
                  <a:cubicBezTo>
                    <a:pt x="18270" y="19158"/>
                    <a:pt x="16557" y="18717"/>
                    <a:pt x="14844" y="182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" name="Line"/>
            <p:cNvSpPr/>
            <p:nvPr/>
          </p:nvSpPr>
          <p:spPr>
            <a:xfrm>
              <a:off x="1037829" y="2067051"/>
              <a:ext cx="2490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" name="Line"/>
            <p:cNvSpPr/>
            <p:nvPr/>
          </p:nvSpPr>
          <p:spPr>
            <a:xfrm>
              <a:off x="705723" y="1838729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" name="Line"/>
            <p:cNvSpPr/>
            <p:nvPr/>
          </p:nvSpPr>
          <p:spPr>
            <a:xfrm>
              <a:off x="2314897" y="2107715"/>
              <a:ext cx="488139" cy="301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6" h="20947" extrusionOk="0">
                  <a:moveTo>
                    <a:pt x="7078" y="2219"/>
                  </a:moveTo>
                  <a:cubicBezTo>
                    <a:pt x="6634" y="1259"/>
                    <a:pt x="6191" y="299"/>
                    <a:pt x="5081" y="59"/>
                  </a:cubicBezTo>
                  <a:cubicBezTo>
                    <a:pt x="3971" y="-181"/>
                    <a:pt x="2196" y="299"/>
                    <a:pt x="1086" y="1739"/>
                  </a:cubicBezTo>
                  <a:cubicBezTo>
                    <a:pt x="-23" y="3179"/>
                    <a:pt x="-467" y="5579"/>
                    <a:pt x="643" y="9059"/>
                  </a:cubicBezTo>
                  <a:cubicBezTo>
                    <a:pt x="1752" y="12539"/>
                    <a:pt x="4415" y="17099"/>
                    <a:pt x="7448" y="19259"/>
                  </a:cubicBezTo>
                  <a:cubicBezTo>
                    <a:pt x="10481" y="21419"/>
                    <a:pt x="13884" y="21179"/>
                    <a:pt x="16177" y="20339"/>
                  </a:cubicBezTo>
                  <a:cubicBezTo>
                    <a:pt x="18470" y="19499"/>
                    <a:pt x="19654" y="18059"/>
                    <a:pt x="20319" y="16499"/>
                  </a:cubicBezTo>
                  <a:cubicBezTo>
                    <a:pt x="20985" y="14939"/>
                    <a:pt x="21133" y="13259"/>
                    <a:pt x="20319" y="12059"/>
                  </a:cubicBezTo>
                  <a:cubicBezTo>
                    <a:pt x="19506" y="10859"/>
                    <a:pt x="17730" y="10139"/>
                    <a:pt x="16473" y="9779"/>
                  </a:cubicBezTo>
                  <a:cubicBezTo>
                    <a:pt x="15215" y="9419"/>
                    <a:pt x="14475" y="9419"/>
                    <a:pt x="13958" y="10019"/>
                  </a:cubicBezTo>
                  <a:cubicBezTo>
                    <a:pt x="13440" y="10619"/>
                    <a:pt x="13144" y="11819"/>
                    <a:pt x="13662" y="13139"/>
                  </a:cubicBezTo>
                  <a:cubicBezTo>
                    <a:pt x="14180" y="14459"/>
                    <a:pt x="15511" y="15899"/>
                    <a:pt x="16843" y="173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" name="Line"/>
            <p:cNvSpPr/>
            <p:nvPr/>
          </p:nvSpPr>
          <p:spPr>
            <a:xfrm>
              <a:off x="2937056" y="1755702"/>
              <a:ext cx="923669" cy="643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62" y="3484"/>
                    <a:pt x="324" y="6968"/>
                    <a:pt x="485" y="9871"/>
                  </a:cubicBezTo>
                  <a:cubicBezTo>
                    <a:pt x="647" y="12774"/>
                    <a:pt x="809" y="15097"/>
                    <a:pt x="1011" y="16839"/>
                  </a:cubicBezTo>
                  <a:cubicBezTo>
                    <a:pt x="1213" y="18581"/>
                    <a:pt x="1456" y="19742"/>
                    <a:pt x="1780" y="20323"/>
                  </a:cubicBezTo>
                  <a:cubicBezTo>
                    <a:pt x="2103" y="20903"/>
                    <a:pt x="2508" y="20903"/>
                    <a:pt x="3034" y="20497"/>
                  </a:cubicBezTo>
                  <a:cubicBezTo>
                    <a:pt x="3560" y="20090"/>
                    <a:pt x="4207" y="19277"/>
                    <a:pt x="4611" y="18581"/>
                  </a:cubicBezTo>
                  <a:cubicBezTo>
                    <a:pt x="5016" y="17884"/>
                    <a:pt x="5178" y="17303"/>
                    <a:pt x="5299" y="16723"/>
                  </a:cubicBezTo>
                  <a:cubicBezTo>
                    <a:pt x="5420" y="16142"/>
                    <a:pt x="5501" y="15561"/>
                    <a:pt x="5420" y="15503"/>
                  </a:cubicBezTo>
                  <a:cubicBezTo>
                    <a:pt x="5339" y="15445"/>
                    <a:pt x="5097" y="15910"/>
                    <a:pt x="5137" y="16839"/>
                  </a:cubicBezTo>
                  <a:cubicBezTo>
                    <a:pt x="5178" y="17768"/>
                    <a:pt x="5501" y="19161"/>
                    <a:pt x="5825" y="20032"/>
                  </a:cubicBezTo>
                  <a:cubicBezTo>
                    <a:pt x="6148" y="20903"/>
                    <a:pt x="6472" y="21252"/>
                    <a:pt x="6876" y="21426"/>
                  </a:cubicBezTo>
                  <a:cubicBezTo>
                    <a:pt x="7281" y="21600"/>
                    <a:pt x="7766" y="21600"/>
                    <a:pt x="8171" y="21426"/>
                  </a:cubicBezTo>
                  <a:cubicBezTo>
                    <a:pt x="8575" y="21252"/>
                    <a:pt x="8899" y="20903"/>
                    <a:pt x="9101" y="20439"/>
                  </a:cubicBezTo>
                  <a:cubicBezTo>
                    <a:pt x="9303" y="19974"/>
                    <a:pt x="9384" y="19394"/>
                    <a:pt x="9425" y="18813"/>
                  </a:cubicBezTo>
                  <a:cubicBezTo>
                    <a:pt x="9465" y="18232"/>
                    <a:pt x="9465" y="17652"/>
                    <a:pt x="9303" y="17187"/>
                  </a:cubicBezTo>
                  <a:cubicBezTo>
                    <a:pt x="9142" y="16723"/>
                    <a:pt x="8818" y="16374"/>
                    <a:pt x="8697" y="16490"/>
                  </a:cubicBezTo>
                  <a:cubicBezTo>
                    <a:pt x="8575" y="16606"/>
                    <a:pt x="8656" y="17187"/>
                    <a:pt x="8778" y="17768"/>
                  </a:cubicBezTo>
                  <a:cubicBezTo>
                    <a:pt x="8899" y="18348"/>
                    <a:pt x="9061" y="18929"/>
                    <a:pt x="9303" y="19452"/>
                  </a:cubicBezTo>
                  <a:cubicBezTo>
                    <a:pt x="9546" y="19974"/>
                    <a:pt x="9870" y="20439"/>
                    <a:pt x="10234" y="20671"/>
                  </a:cubicBezTo>
                  <a:cubicBezTo>
                    <a:pt x="10598" y="20903"/>
                    <a:pt x="11002" y="20903"/>
                    <a:pt x="11407" y="20787"/>
                  </a:cubicBezTo>
                  <a:cubicBezTo>
                    <a:pt x="11811" y="20671"/>
                    <a:pt x="12216" y="20439"/>
                    <a:pt x="12499" y="20032"/>
                  </a:cubicBezTo>
                  <a:cubicBezTo>
                    <a:pt x="12782" y="19626"/>
                    <a:pt x="12944" y="19045"/>
                    <a:pt x="13025" y="18465"/>
                  </a:cubicBezTo>
                  <a:cubicBezTo>
                    <a:pt x="13106" y="17884"/>
                    <a:pt x="13106" y="17303"/>
                    <a:pt x="13308" y="17071"/>
                  </a:cubicBezTo>
                  <a:cubicBezTo>
                    <a:pt x="13510" y="16839"/>
                    <a:pt x="13915" y="16955"/>
                    <a:pt x="14198" y="17303"/>
                  </a:cubicBezTo>
                  <a:cubicBezTo>
                    <a:pt x="14481" y="17652"/>
                    <a:pt x="14643" y="18232"/>
                    <a:pt x="14764" y="18987"/>
                  </a:cubicBezTo>
                  <a:cubicBezTo>
                    <a:pt x="14885" y="19742"/>
                    <a:pt x="14966" y="20671"/>
                    <a:pt x="15047" y="20845"/>
                  </a:cubicBezTo>
                  <a:cubicBezTo>
                    <a:pt x="15128" y="21019"/>
                    <a:pt x="15209" y="20439"/>
                    <a:pt x="15330" y="19858"/>
                  </a:cubicBezTo>
                  <a:cubicBezTo>
                    <a:pt x="15452" y="19277"/>
                    <a:pt x="15613" y="18697"/>
                    <a:pt x="15816" y="18174"/>
                  </a:cubicBezTo>
                  <a:cubicBezTo>
                    <a:pt x="16018" y="17652"/>
                    <a:pt x="16261" y="17187"/>
                    <a:pt x="16544" y="17129"/>
                  </a:cubicBezTo>
                  <a:cubicBezTo>
                    <a:pt x="16827" y="17071"/>
                    <a:pt x="17151" y="17419"/>
                    <a:pt x="17353" y="17884"/>
                  </a:cubicBezTo>
                  <a:cubicBezTo>
                    <a:pt x="17555" y="18348"/>
                    <a:pt x="17636" y="18929"/>
                    <a:pt x="17717" y="19510"/>
                  </a:cubicBezTo>
                  <a:cubicBezTo>
                    <a:pt x="17798" y="20090"/>
                    <a:pt x="17879" y="20671"/>
                    <a:pt x="17960" y="20671"/>
                  </a:cubicBezTo>
                  <a:cubicBezTo>
                    <a:pt x="18040" y="20671"/>
                    <a:pt x="18121" y="20090"/>
                    <a:pt x="18324" y="19568"/>
                  </a:cubicBezTo>
                  <a:cubicBezTo>
                    <a:pt x="18526" y="19045"/>
                    <a:pt x="18849" y="18581"/>
                    <a:pt x="19213" y="18290"/>
                  </a:cubicBezTo>
                  <a:cubicBezTo>
                    <a:pt x="19578" y="18000"/>
                    <a:pt x="19982" y="17884"/>
                    <a:pt x="20265" y="18232"/>
                  </a:cubicBezTo>
                  <a:cubicBezTo>
                    <a:pt x="20548" y="18581"/>
                    <a:pt x="20710" y="19394"/>
                    <a:pt x="20912" y="20032"/>
                  </a:cubicBezTo>
                  <a:cubicBezTo>
                    <a:pt x="21115" y="20671"/>
                    <a:pt x="21357" y="2113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" name="Line"/>
            <p:cNvSpPr/>
            <p:nvPr/>
          </p:nvSpPr>
          <p:spPr>
            <a:xfrm>
              <a:off x="3943750" y="2243482"/>
              <a:ext cx="383998" cy="170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2" extrusionOk="0">
                  <a:moveTo>
                    <a:pt x="0" y="2592"/>
                  </a:moveTo>
                  <a:cubicBezTo>
                    <a:pt x="973" y="1296"/>
                    <a:pt x="1946" y="0"/>
                    <a:pt x="2919" y="0"/>
                  </a:cubicBezTo>
                  <a:cubicBezTo>
                    <a:pt x="3892" y="0"/>
                    <a:pt x="4865" y="1296"/>
                    <a:pt x="5546" y="3024"/>
                  </a:cubicBezTo>
                  <a:cubicBezTo>
                    <a:pt x="6227" y="4752"/>
                    <a:pt x="6616" y="6912"/>
                    <a:pt x="6908" y="9720"/>
                  </a:cubicBezTo>
                  <a:cubicBezTo>
                    <a:pt x="7200" y="12528"/>
                    <a:pt x="7395" y="15984"/>
                    <a:pt x="7395" y="16416"/>
                  </a:cubicBezTo>
                  <a:cubicBezTo>
                    <a:pt x="7395" y="16848"/>
                    <a:pt x="7200" y="14256"/>
                    <a:pt x="7297" y="11880"/>
                  </a:cubicBezTo>
                  <a:cubicBezTo>
                    <a:pt x="7395" y="9504"/>
                    <a:pt x="7784" y="7344"/>
                    <a:pt x="8270" y="5400"/>
                  </a:cubicBezTo>
                  <a:cubicBezTo>
                    <a:pt x="8757" y="3456"/>
                    <a:pt x="9341" y="1728"/>
                    <a:pt x="10508" y="1944"/>
                  </a:cubicBezTo>
                  <a:cubicBezTo>
                    <a:pt x="11676" y="2160"/>
                    <a:pt x="13427" y="4320"/>
                    <a:pt x="14595" y="7128"/>
                  </a:cubicBezTo>
                  <a:cubicBezTo>
                    <a:pt x="15762" y="9936"/>
                    <a:pt x="16346" y="13392"/>
                    <a:pt x="16930" y="15984"/>
                  </a:cubicBezTo>
                  <a:cubicBezTo>
                    <a:pt x="17514" y="18576"/>
                    <a:pt x="18097" y="20304"/>
                    <a:pt x="18876" y="20952"/>
                  </a:cubicBezTo>
                  <a:cubicBezTo>
                    <a:pt x="19654" y="21600"/>
                    <a:pt x="20627" y="21168"/>
                    <a:pt x="21600" y="207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" name="Line"/>
            <p:cNvSpPr/>
            <p:nvPr/>
          </p:nvSpPr>
          <p:spPr>
            <a:xfrm>
              <a:off x="5074983" y="1989587"/>
              <a:ext cx="778373" cy="253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3" extrusionOk="0">
                  <a:moveTo>
                    <a:pt x="0" y="5661"/>
                  </a:moveTo>
                  <a:cubicBezTo>
                    <a:pt x="480" y="5077"/>
                    <a:pt x="960" y="4493"/>
                    <a:pt x="1776" y="5807"/>
                  </a:cubicBezTo>
                  <a:cubicBezTo>
                    <a:pt x="2592" y="7120"/>
                    <a:pt x="3744" y="10331"/>
                    <a:pt x="4512" y="12958"/>
                  </a:cubicBezTo>
                  <a:cubicBezTo>
                    <a:pt x="5280" y="15585"/>
                    <a:pt x="5664" y="17628"/>
                    <a:pt x="6000" y="18066"/>
                  </a:cubicBezTo>
                  <a:cubicBezTo>
                    <a:pt x="6336" y="18504"/>
                    <a:pt x="6624" y="17337"/>
                    <a:pt x="6816" y="15293"/>
                  </a:cubicBezTo>
                  <a:cubicBezTo>
                    <a:pt x="7008" y="13250"/>
                    <a:pt x="7104" y="10331"/>
                    <a:pt x="7248" y="7996"/>
                  </a:cubicBezTo>
                  <a:cubicBezTo>
                    <a:pt x="7392" y="5661"/>
                    <a:pt x="7584" y="3909"/>
                    <a:pt x="7968" y="3472"/>
                  </a:cubicBezTo>
                  <a:cubicBezTo>
                    <a:pt x="8352" y="3034"/>
                    <a:pt x="8928" y="3909"/>
                    <a:pt x="10176" y="5077"/>
                  </a:cubicBezTo>
                  <a:cubicBezTo>
                    <a:pt x="11424" y="6245"/>
                    <a:pt x="13344" y="7704"/>
                    <a:pt x="14832" y="8142"/>
                  </a:cubicBezTo>
                  <a:cubicBezTo>
                    <a:pt x="16320" y="8580"/>
                    <a:pt x="17376" y="7996"/>
                    <a:pt x="18048" y="6974"/>
                  </a:cubicBezTo>
                  <a:cubicBezTo>
                    <a:pt x="18720" y="5953"/>
                    <a:pt x="19008" y="4493"/>
                    <a:pt x="18912" y="3326"/>
                  </a:cubicBezTo>
                  <a:cubicBezTo>
                    <a:pt x="18816" y="2158"/>
                    <a:pt x="18336" y="1282"/>
                    <a:pt x="17424" y="699"/>
                  </a:cubicBezTo>
                  <a:cubicBezTo>
                    <a:pt x="16512" y="115"/>
                    <a:pt x="15168" y="-177"/>
                    <a:pt x="14304" y="115"/>
                  </a:cubicBezTo>
                  <a:cubicBezTo>
                    <a:pt x="13440" y="407"/>
                    <a:pt x="13056" y="1282"/>
                    <a:pt x="12768" y="3326"/>
                  </a:cubicBezTo>
                  <a:cubicBezTo>
                    <a:pt x="12480" y="5369"/>
                    <a:pt x="12288" y="8580"/>
                    <a:pt x="12720" y="11499"/>
                  </a:cubicBezTo>
                  <a:cubicBezTo>
                    <a:pt x="13152" y="14418"/>
                    <a:pt x="14208" y="17045"/>
                    <a:pt x="15792" y="18650"/>
                  </a:cubicBezTo>
                  <a:cubicBezTo>
                    <a:pt x="17376" y="20255"/>
                    <a:pt x="19488" y="20839"/>
                    <a:pt x="21600" y="214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" name="Line"/>
            <p:cNvSpPr/>
            <p:nvPr/>
          </p:nvSpPr>
          <p:spPr>
            <a:xfrm>
              <a:off x="5981189" y="2097305"/>
              <a:ext cx="245785" cy="149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4" h="20735" extrusionOk="0">
                  <a:moveTo>
                    <a:pt x="15914" y="4442"/>
                  </a:moveTo>
                  <a:cubicBezTo>
                    <a:pt x="12014" y="2522"/>
                    <a:pt x="8114" y="602"/>
                    <a:pt x="5414" y="122"/>
                  </a:cubicBezTo>
                  <a:cubicBezTo>
                    <a:pt x="2714" y="-358"/>
                    <a:pt x="1214" y="602"/>
                    <a:pt x="464" y="2522"/>
                  </a:cubicBezTo>
                  <a:cubicBezTo>
                    <a:pt x="-286" y="4442"/>
                    <a:pt x="-286" y="7322"/>
                    <a:pt x="1664" y="10682"/>
                  </a:cubicBezTo>
                  <a:cubicBezTo>
                    <a:pt x="3614" y="14042"/>
                    <a:pt x="7514" y="17882"/>
                    <a:pt x="11114" y="19562"/>
                  </a:cubicBezTo>
                  <a:cubicBezTo>
                    <a:pt x="14714" y="21242"/>
                    <a:pt x="18014" y="20762"/>
                    <a:pt x="21314" y="202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" name="Line"/>
            <p:cNvSpPr/>
            <p:nvPr/>
          </p:nvSpPr>
          <p:spPr>
            <a:xfrm>
              <a:off x="6401406" y="1714189"/>
              <a:ext cx="1121207" cy="500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425" extrusionOk="0">
                  <a:moveTo>
                    <a:pt x="238" y="0"/>
                  </a:moveTo>
                  <a:cubicBezTo>
                    <a:pt x="105" y="3107"/>
                    <a:pt x="-28" y="6214"/>
                    <a:pt x="5" y="9247"/>
                  </a:cubicBezTo>
                  <a:cubicBezTo>
                    <a:pt x="38" y="12279"/>
                    <a:pt x="238" y="15238"/>
                    <a:pt x="603" y="17310"/>
                  </a:cubicBezTo>
                  <a:cubicBezTo>
                    <a:pt x="969" y="19381"/>
                    <a:pt x="1501" y="20564"/>
                    <a:pt x="2132" y="21082"/>
                  </a:cubicBezTo>
                  <a:cubicBezTo>
                    <a:pt x="2763" y="21600"/>
                    <a:pt x="3494" y="21452"/>
                    <a:pt x="3993" y="21156"/>
                  </a:cubicBezTo>
                  <a:cubicBezTo>
                    <a:pt x="4491" y="20860"/>
                    <a:pt x="4757" y="20416"/>
                    <a:pt x="4957" y="19825"/>
                  </a:cubicBezTo>
                  <a:cubicBezTo>
                    <a:pt x="5156" y="19233"/>
                    <a:pt x="5289" y="18493"/>
                    <a:pt x="5522" y="18123"/>
                  </a:cubicBezTo>
                  <a:cubicBezTo>
                    <a:pt x="5754" y="17753"/>
                    <a:pt x="6086" y="17753"/>
                    <a:pt x="6419" y="17753"/>
                  </a:cubicBezTo>
                  <a:cubicBezTo>
                    <a:pt x="6751" y="17753"/>
                    <a:pt x="7083" y="17753"/>
                    <a:pt x="7382" y="17532"/>
                  </a:cubicBezTo>
                  <a:cubicBezTo>
                    <a:pt x="7682" y="17310"/>
                    <a:pt x="7947" y="16866"/>
                    <a:pt x="7947" y="16422"/>
                  </a:cubicBezTo>
                  <a:cubicBezTo>
                    <a:pt x="7947" y="15978"/>
                    <a:pt x="7682" y="15534"/>
                    <a:pt x="7216" y="15312"/>
                  </a:cubicBezTo>
                  <a:cubicBezTo>
                    <a:pt x="6751" y="15090"/>
                    <a:pt x="6086" y="15090"/>
                    <a:pt x="5588" y="15164"/>
                  </a:cubicBezTo>
                  <a:cubicBezTo>
                    <a:pt x="5090" y="15238"/>
                    <a:pt x="4757" y="15386"/>
                    <a:pt x="4591" y="15830"/>
                  </a:cubicBezTo>
                  <a:cubicBezTo>
                    <a:pt x="4425" y="16274"/>
                    <a:pt x="4425" y="17014"/>
                    <a:pt x="4923" y="17605"/>
                  </a:cubicBezTo>
                  <a:cubicBezTo>
                    <a:pt x="5422" y="18197"/>
                    <a:pt x="6419" y="18641"/>
                    <a:pt x="7482" y="18345"/>
                  </a:cubicBezTo>
                  <a:cubicBezTo>
                    <a:pt x="8546" y="18049"/>
                    <a:pt x="9675" y="17014"/>
                    <a:pt x="10340" y="16200"/>
                  </a:cubicBezTo>
                  <a:cubicBezTo>
                    <a:pt x="11005" y="15386"/>
                    <a:pt x="11204" y="14795"/>
                    <a:pt x="11370" y="14868"/>
                  </a:cubicBezTo>
                  <a:cubicBezTo>
                    <a:pt x="11536" y="14942"/>
                    <a:pt x="11669" y="15682"/>
                    <a:pt x="12002" y="16792"/>
                  </a:cubicBezTo>
                  <a:cubicBezTo>
                    <a:pt x="12334" y="17901"/>
                    <a:pt x="12866" y="19381"/>
                    <a:pt x="13298" y="20121"/>
                  </a:cubicBezTo>
                  <a:cubicBezTo>
                    <a:pt x="13730" y="20860"/>
                    <a:pt x="14062" y="20860"/>
                    <a:pt x="14394" y="20860"/>
                  </a:cubicBezTo>
                  <a:cubicBezTo>
                    <a:pt x="14726" y="20860"/>
                    <a:pt x="15059" y="20860"/>
                    <a:pt x="15325" y="20564"/>
                  </a:cubicBezTo>
                  <a:cubicBezTo>
                    <a:pt x="15590" y="20268"/>
                    <a:pt x="15790" y="19677"/>
                    <a:pt x="16222" y="18271"/>
                  </a:cubicBezTo>
                  <a:cubicBezTo>
                    <a:pt x="16654" y="16866"/>
                    <a:pt x="17318" y="14647"/>
                    <a:pt x="17850" y="13463"/>
                  </a:cubicBezTo>
                  <a:cubicBezTo>
                    <a:pt x="18382" y="12279"/>
                    <a:pt x="18781" y="12132"/>
                    <a:pt x="19279" y="12649"/>
                  </a:cubicBezTo>
                  <a:cubicBezTo>
                    <a:pt x="19778" y="13167"/>
                    <a:pt x="20376" y="14351"/>
                    <a:pt x="20774" y="15238"/>
                  </a:cubicBezTo>
                  <a:cubicBezTo>
                    <a:pt x="21173" y="16126"/>
                    <a:pt x="21373" y="16718"/>
                    <a:pt x="21472" y="17384"/>
                  </a:cubicBezTo>
                  <a:cubicBezTo>
                    <a:pt x="21572" y="18049"/>
                    <a:pt x="21572" y="18789"/>
                    <a:pt x="21406" y="19233"/>
                  </a:cubicBezTo>
                  <a:cubicBezTo>
                    <a:pt x="21240" y="19677"/>
                    <a:pt x="20907" y="19825"/>
                    <a:pt x="20176" y="19677"/>
                  </a:cubicBezTo>
                  <a:cubicBezTo>
                    <a:pt x="19445" y="19529"/>
                    <a:pt x="18315" y="19085"/>
                    <a:pt x="17186" y="186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" name="Line"/>
            <p:cNvSpPr/>
            <p:nvPr/>
          </p:nvSpPr>
          <p:spPr>
            <a:xfrm>
              <a:off x="6299622" y="1932133"/>
              <a:ext cx="29059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" name="Line"/>
            <p:cNvSpPr/>
            <p:nvPr/>
          </p:nvSpPr>
          <p:spPr>
            <a:xfrm>
              <a:off x="8371665" y="2062986"/>
              <a:ext cx="1051823" cy="206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146" extrusionOk="0">
                  <a:moveTo>
                    <a:pt x="2615" y="1478"/>
                  </a:moveTo>
                  <a:cubicBezTo>
                    <a:pt x="2191" y="1124"/>
                    <a:pt x="1768" y="770"/>
                    <a:pt x="1380" y="770"/>
                  </a:cubicBezTo>
                  <a:cubicBezTo>
                    <a:pt x="991" y="770"/>
                    <a:pt x="638" y="1124"/>
                    <a:pt x="356" y="2541"/>
                  </a:cubicBezTo>
                  <a:cubicBezTo>
                    <a:pt x="74" y="3957"/>
                    <a:pt x="-138" y="6436"/>
                    <a:pt x="109" y="8383"/>
                  </a:cubicBezTo>
                  <a:cubicBezTo>
                    <a:pt x="356" y="10331"/>
                    <a:pt x="1062" y="11747"/>
                    <a:pt x="1733" y="11924"/>
                  </a:cubicBezTo>
                  <a:cubicBezTo>
                    <a:pt x="2403" y="12101"/>
                    <a:pt x="3038" y="11039"/>
                    <a:pt x="3427" y="9623"/>
                  </a:cubicBezTo>
                  <a:cubicBezTo>
                    <a:pt x="3815" y="8206"/>
                    <a:pt x="3956" y="6436"/>
                    <a:pt x="3815" y="4665"/>
                  </a:cubicBezTo>
                  <a:cubicBezTo>
                    <a:pt x="3674" y="2895"/>
                    <a:pt x="3250" y="1124"/>
                    <a:pt x="3074" y="1124"/>
                  </a:cubicBezTo>
                  <a:cubicBezTo>
                    <a:pt x="2897" y="1124"/>
                    <a:pt x="2968" y="2895"/>
                    <a:pt x="3250" y="5374"/>
                  </a:cubicBezTo>
                  <a:cubicBezTo>
                    <a:pt x="3533" y="7852"/>
                    <a:pt x="4027" y="11039"/>
                    <a:pt x="4662" y="12810"/>
                  </a:cubicBezTo>
                  <a:cubicBezTo>
                    <a:pt x="5297" y="14580"/>
                    <a:pt x="6074" y="14934"/>
                    <a:pt x="6850" y="13164"/>
                  </a:cubicBezTo>
                  <a:cubicBezTo>
                    <a:pt x="7627" y="11393"/>
                    <a:pt x="8403" y="7498"/>
                    <a:pt x="8897" y="4842"/>
                  </a:cubicBezTo>
                  <a:cubicBezTo>
                    <a:pt x="9391" y="2187"/>
                    <a:pt x="9603" y="770"/>
                    <a:pt x="9886" y="239"/>
                  </a:cubicBezTo>
                  <a:cubicBezTo>
                    <a:pt x="10168" y="-292"/>
                    <a:pt x="10521" y="62"/>
                    <a:pt x="10733" y="1301"/>
                  </a:cubicBezTo>
                  <a:cubicBezTo>
                    <a:pt x="10944" y="2541"/>
                    <a:pt x="11015" y="4665"/>
                    <a:pt x="11121" y="7498"/>
                  </a:cubicBezTo>
                  <a:cubicBezTo>
                    <a:pt x="11227" y="10331"/>
                    <a:pt x="11368" y="13872"/>
                    <a:pt x="11791" y="16528"/>
                  </a:cubicBezTo>
                  <a:cubicBezTo>
                    <a:pt x="12215" y="19183"/>
                    <a:pt x="12921" y="20954"/>
                    <a:pt x="13768" y="21131"/>
                  </a:cubicBezTo>
                  <a:cubicBezTo>
                    <a:pt x="14615" y="21308"/>
                    <a:pt x="15603" y="19892"/>
                    <a:pt x="16274" y="18475"/>
                  </a:cubicBezTo>
                  <a:cubicBezTo>
                    <a:pt x="16944" y="17059"/>
                    <a:pt x="17297" y="15642"/>
                    <a:pt x="17544" y="14049"/>
                  </a:cubicBezTo>
                  <a:cubicBezTo>
                    <a:pt x="17791" y="12456"/>
                    <a:pt x="17933" y="10685"/>
                    <a:pt x="17968" y="8915"/>
                  </a:cubicBezTo>
                  <a:cubicBezTo>
                    <a:pt x="18003" y="7144"/>
                    <a:pt x="17933" y="5374"/>
                    <a:pt x="17650" y="4134"/>
                  </a:cubicBezTo>
                  <a:cubicBezTo>
                    <a:pt x="17368" y="2895"/>
                    <a:pt x="16874" y="2187"/>
                    <a:pt x="16591" y="2895"/>
                  </a:cubicBezTo>
                  <a:cubicBezTo>
                    <a:pt x="16309" y="3603"/>
                    <a:pt x="16238" y="5728"/>
                    <a:pt x="16309" y="7498"/>
                  </a:cubicBezTo>
                  <a:cubicBezTo>
                    <a:pt x="16380" y="9269"/>
                    <a:pt x="16591" y="10685"/>
                    <a:pt x="17474" y="12456"/>
                  </a:cubicBezTo>
                  <a:cubicBezTo>
                    <a:pt x="18356" y="14226"/>
                    <a:pt x="19909" y="16351"/>
                    <a:pt x="21462" y="184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" name="Line"/>
            <p:cNvSpPr/>
            <p:nvPr/>
          </p:nvSpPr>
          <p:spPr>
            <a:xfrm>
              <a:off x="10104467" y="1589650"/>
              <a:ext cx="491768" cy="568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513" extrusionOk="0">
                  <a:moveTo>
                    <a:pt x="1987" y="0"/>
                  </a:moveTo>
                  <a:cubicBezTo>
                    <a:pt x="1080" y="3796"/>
                    <a:pt x="174" y="7593"/>
                    <a:pt x="23" y="10800"/>
                  </a:cubicBezTo>
                  <a:cubicBezTo>
                    <a:pt x="-128" y="14007"/>
                    <a:pt x="476" y="16625"/>
                    <a:pt x="1458" y="18131"/>
                  </a:cubicBezTo>
                  <a:cubicBezTo>
                    <a:pt x="2440" y="19636"/>
                    <a:pt x="3799" y="20029"/>
                    <a:pt x="5310" y="20095"/>
                  </a:cubicBezTo>
                  <a:cubicBezTo>
                    <a:pt x="6820" y="20160"/>
                    <a:pt x="8482" y="19898"/>
                    <a:pt x="9615" y="19505"/>
                  </a:cubicBezTo>
                  <a:cubicBezTo>
                    <a:pt x="10748" y="19113"/>
                    <a:pt x="11352" y="18589"/>
                    <a:pt x="11880" y="18065"/>
                  </a:cubicBezTo>
                  <a:cubicBezTo>
                    <a:pt x="12409" y="17542"/>
                    <a:pt x="12862" y="17018"/>
                    <a:pt x="13164" y="16429"/>
                  </a:cubicBezTo>
                  <a:cubicBezTo>
                    <a:pt x="13466" y="15840"/>
                    <a:pt x="13617" y="15185"/>
                    <a:pt x="13466" y="15120"/>
                  </a:cubicBezTo>
                  <a:cubicBezTo>
                    <a:pt x="13315" y="15055"/>
                    <a:pt x="12862" y="15578"/>
                    <a:pt x="12711" y="16233"/>
                  </a:cubicBezTo>
                  <a:cubicBezTo>
                    <a:pt x="12560" y="16887"/>
                    <a:pt x="12711" y="17673"/>
                    <a:pt x="13013" y="18393"/>
                  </a:cubicBezTo>
                  <a:cubicBezTo>
                    <a:pt x="13315" y="19113"/>
                    <a:pt x="13769" y="19767"/>
                    <a:pt x="14448" y="20291"/>
                  </a:cubicBezTo>
                  <a:cubicBezTo>
                    <a:pt x="15128" y="20815"/>
                    <a:pt x="16034" y="21207"/>
                    <a:pt x="16865" y="21404"/>
                  </a:cubicBezTo>
                  <a:cubicBezTo>
                    <a:pt x="17696" y="21600"/>
                    <a:pt x="18451" y="21600"/>
                    <a:pt x="19206" y="20815"/>
                  </a:cubicBezTo>
                  <a:cubicBezTo>
                    <a:pt x="19962" y="20029"/>
                    <a:pt x="20717" y="18458"/>
                    <a:pt x="21472" y="168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" name="Line"/>
            <p:cNvSpPr/>
            <p:nvPr/>
          </p:nvSpPr>
          <p:spPr>
            <a:xfrm>
              <a:off x="10378290" y="1776459"/>
              <a:ext cx="415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" name="Line"/>
            <p:cNvSpPr/>
            <p:nvPr/>
          </p:nvSpPr>
          <p:spPr>
            <a:xfrm>
              <a:off x="10616991" y="1900999"/>
              <a:ext cx="705724" cy="246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6" extrusionOk="0">
                  <a:moveTo>
                    <a:pt x="0" y="0"/>
                  </a:moveTo>
                  <a:cubicBezTo>
                    <a:pt x="424" y="2700"/>
                    <a:pt x="847" y="5400"/>
                    <a:pt x="1112" y="7500"/>
                  </a:cubicBezTo>
                  <a:cubicBezTo>
                    <a:pt x="1376" y="9600"/>
                    <a:pt x="1482" y="11100"/>
                    <a:pt x="1694" y="12750"/>
                  </a:cubicBezTo>
                  <a:cubicBezTo>
                    <a:pt x="1906" y="14400"/>
                    <a:pt x="2224" y="16200"/>
                    <a:pt x="2541" y="16500"/>
                  </a:cubicBezTo>
                  <a:cubicBezTo>
                    <a:pt x="2859" y="16800"/>
                    <a:pt x="3176" y="15600"/>
                    <a:pt x="3494" y="14250"/>
                  </a:cubicBezTo>
                  <a:cubicBezTo>
                    <a:pt x="3812" y="12900"/>
                    <a:pt x="4129" y="11400"/>
                    <a:pt x="4447" y="9900"/>
                  </a:cubicBezTo>
                  <a:cubicBezTo>
                    <a:pt x="4765" y="8400"/>
                    <a:pt x="5082" y="6900"/>
                    <a:pt x="5453" y="6600"/>
                  </a:cubicBezTo>
                  <a:cubicBezTo>
                    <a:pt x="5824" y="6300"/>
                    <a:pt x="6247" y="7200"/>
                    <a:pt x="6724" y="9600"/>
                  </a:cubicBezTo>
                  <a:cubicBezTo>
                    <a:pt x="7200" y="12000"/>
                    <a:pt x="7729" y="15900"/>
                    <a:pt x="8576" y="18300"/>
                  </a:cubicBezTo>
                  <a:cubicBezTo>
                    <a:pt x="9424" y="20700"/>
                    <a:pt x="10588" y="21600"/>
                    <a:pt x="11647" y="21300"/>
                  </a:cubicBezTo>
                  <a:cubicBezTo>
                    <a:pt x="12706" y="21000"/>
                    <a:pt x="13659" y="19500"/>
                    <a:pt x="14400" y="17400"/>
                  </a:cubicBezTo>
                  <a:cubicBezTo>
                    <a:pt x="15141" y="15300"/>
                    <a:pt x="15671" y="12600"/>
                    <a:pt x="15882" y="10500"/>
                  </a:cubicBezTo>
                  <a:cubicBezTo>
                    <a:pt x="16094" y="8400"/>
                    <a:pt x="15988" y="6900"/>
                    <a:pt x="15618" y="6000"/>
                  </a:cubicBezTo>
                  <a:cubicBezTo>
                    <a:pt x="15247" y="5100"/>
                    <a:pt x="14612" y="4800"/>
                    <a:pt x="14135" y="5250"/>
                  </a:cubicBezTo>
                  <a:cubicBezTo>
                    <a:pt x="13659" y="5700"/>
                    <a:pt x="13341" y="6900"/>
                    <a:pt x="13182" y="8250"/>
                  </a:cubicBezTo>
                  <a:cubicBezTo>
                    <a:pt x="13024" y="9600"/>
                    <a:pt x="13024" y="11100"/>
                    <a:pt x="14082" y="13050"/>
                  </a:cubicBezTo>
                  <a:cubicBezTo>
                    <a:pt x="15141" y="15000"/>
                    <a:pt x="17259" y="17400"/>
                    <a:pt x="18688" y="18600"/>
                  </a:cubicBezTo>
                  <a:cubicBezTo>
                    <a:pt x="20118" y="19800"/>
                    <a:pt x="20859" y="19800"/>
                    <a:pt x="21600" y="19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" name="Line"/>
            <p:cNvSpPr/>
            <p:nvPr/>
          </p:nvSpPr>
          <p:spPr>
            <a:xfrm>
              <a:off x="11316660" y="1984618"/>
              <a:ext cx="691023" cy="158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0631" extrusionOk="0">
                  <a:moveTo>
                    <a:pt x="4702" y="1273"/>
                  </a:moveTo>
                  <a:cubicBezTo>
                    <a:pt x="4165" y="373"/>
                    <a:pt x="3627" y="-527"/>
                    <a:pt x="2821" y="373"/>
                  </a:cubicBezTo>
                  <a:cubicBezTo>
                    <a:pt x="2015" y="1273"/>
                    <a:pt x="941" y="3973"/>
                    <a:pt x="403" y="6448"/>
                  </a:cubicBezTo>
                  <a:cubicBezTo>
                    <a:pt x="-134" y="8923"/>
                    <a:pt x="-134" y="11173"/>
                    <a:pt x="403" y="12973"/>
                  </a:cubicBezTo>
                  <a:cubicBezTo>
                    <a:pt x="941" y="14773"/>
                    <a:pt x="2015" y="16123"/>
                    <a:pt x="3090" y="16123"/>
                  </a:cubicBezTo>
                  <a:cubicBezTo>
                    <a:pt x="4165" y="16123"/>
                    <a:pt x="5239" y="14773"/>
                    <a:pt x="5830" y="12973"/>
                  </a:cubicBezTo>
                  <a:cubicBezTo>
                    <a:pt x="6421" y="11173"/>
                    <a:pt x="6529" y="8923"/>
                    <a:pt x="6367" y="6673"/>
                  </a:cubicBezTo>
                  <a:cubicBezTo>
                    <a:pt x="6206" y="4423"/>
                    <a:pt x="5776" y="2173"/>
                    <a:pt x="5615" y="2398"/>
                  </a:cubicBezTo>
                  <a:cubicBezTo>
                    <a:pt x="5454" y="2623"/>
                    <a:pt x="5562" y="5323"/>
                    <a:pt x="6045" y="8473"/>
                  </a:cubicBezTo>
                  <a:cubicBezTo>
                    <a:pt x="6529" y="11623"/>
                    <a:pt x="7388" y="15223"/>
                    <a:pt x="8087" y="17473"/>
                  </a:cubicBezTo>
                  <a:cubicBezTo>
                    <a:pt x="8785" y="19723"/>
                    <a:pt x="9323" y="20623"/>
                    <a:pt x="10075" y="19948"/>
                  </a:cubicBezTo>
                  <a:cubicBezTo>
                    <a:pt x="10827" y="19273"/>
                    <a:pt x="11794" y="17023"/>
                    <a:pt x="12547" y="14548"/>
                  </a:cubicBezTo>
                  <a:cubicBezTo>
                    <a:pt x="13299" y="12073"/>
                    <a:pt x="13836" y="9373"/>
                    <a:pt x="14266" y="8923"/>
                  </a:cubicBezTo>
                  <a:cubicBezTo>
                    <a:pt x="14696" y="8473"/>
                    <a:pt x="15018" y="10273"/>
                    <a:pt x="15609" y="12523"/>
                  </a:cubicBezTo>
                  <a:cubicBezTo>
                    <a:pt x="16200" y="14773"/>
                    <a:pt x="17060" y="17473"/>
                    <a:pt x="17866" y="19048"/>
                  </a:cubicBezTo>
                  <a:cubicBezTo>
                    <a:pt x="18672" y="20623"/>
                    <a:pt x="19424" y="21073"/>
                    <a:pt x="20015" y="20173"/>
                  </a:cubicBezTo>
                  <a:cubicBezTo>
                    <a:pt x="20606" y="19273"/>
                    <a:pt x="21036" y="17023"/>
                    <a:pt x="21466" y="147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" name="Line"/>
            <p:cNvSpPr/>
            <p:nvPr/>
          </p:nvSpPr>
          <p:spPr>
            <a:xfrm>
              <a:off x="12121842" y="1610406"/>
              <a:ext cx="373620" cy="1004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7" extrusionOk="0">
                  <a:moveTo>
                    <a:pt x="0" y="0"/>
                  </a:moveTo>
                  <a:cubicBezTo>
                    <a:pt x="200" y="2821"/>
                    <a:pt x="400" y="5641"/>
                    <a:pt x="500" y="7274"/>
                  </a:cubicBezTo>
                  <a:cubicBezTo>
                    <a:pt x="600" y="8907"/>
                    <a:pt x="600" y="9353"/>
                    <a:pt x="600" y="9761"/>
                  </a:cubicBezTo>
                  <a:cubicBezTo>
                    <a:pt x="600" y="10169"/>
                    <a:pt x="600" y="10540"/>
                    <a:pt x="1600" y="10763"/>
                  </a:cubicBezTo>
                  <a:cubicBezTo>
                    <a:pt x="2600" y="10986"/>
                    <a:pt x="4600" y="11060"/>
                    <a:pt x="6200" y="10763"/>
                  </a:cubicBezTo>
                  <a:cubicBezTo>
                    <a:pt x="7800" y="10466"/>
                    <a:pt x="9000" y="9798"/>
                    <a:pt x="9700" y="9278"/>
                  </a:cubicBezTo>
                  <a:cubicBezTo>
                    <a:pt x="10400" y="8759"/>
                    <a:pt x="10600" y="8388"/>
                    <a:pt x="11000" y="8388"/>
                  </a:cubicBezTo>
                  <a:cubicBezTo>
                    <a:pt x="11400" y="8388"/>
                    <a:pt x="12000" y="8759"/>
                    <a:pt x="12900" y="10132"/>
                  </a:cubicBezTo>
                  <a:cubicBezTo>
                    <a:pt x="13800" y="11505"/>
                    <a:pt x="15000" y="13880"/>
                    <a:pt x="15600" y="15810"/>
                  </a:cubicBezTo>
                  <a:cubicBezTo>
                    <a:pt x="16200" y="17740"/>
                    <a:pt x="16200" y="19225"/>
                    <a:pt x="15800" y="20115"/>
                  </a:cubicBezTo>
                  <a:cubicBezTo>
                    <a:pt x="15400" y="21006"/>
                    <a:pt x="14600" y="21303"/>
                    <a:pt x="13600" y="21452"/>
                  </a:cubicBezTo>
                  <a:cubicBezTo>
                    <a:pt x="12600" y="21600"/>
                    <a:pt x="11400" y="21600"/>
                    <a:pt x="9600" y="21266"/>
                  </a:cubicBezTo>
                  <a:cubicBezTo>
                    <a:pt x="7800" y="20932"/>
                    <a:pt x="5400" y="20264"/>
                    <a:pt x="4200" y="19670"/>
                  </a:cubicBezTo>
                  <a:cubicBezTo>
                    <a:pt x="3000" y="19076"/>
                    <a:pt x="3000" y="18557"/>
                    <a:pt x="5000" y="17926"/>
                  </a:cubicBezTo>
                  <a:cubicBezTo>
                    <a:pt x="7000" y="17295"/>
                    <a:pt x="11000" y="16553"/>
                    <a:pt x="14100" y="16070"/>
                  </a:cubicBezTo>
                  <a:cubicBezTo>
                    <a:pt x="17200" y="15588"/>
                    <a:pt x="19400" y="15365"/>
                    <a:pt x="21600" y="151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" name="Line"/>
            <p:cNvSpPr/>
            <p:nvPr/>
          </p:nvSpPr>
          <p:spPr>
            <a:xfrm>
              <a:off x="13294589" y="1921755"/>
              <a:ext cx="498158" cy="229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4" extrusionOk="0">
                  <a:moveTo>
                    <a:pt x="0" y="0"/>
                  </a:moveTo>
                  <a:cubicBezTo>
                    <a:pt x="300" y="6035"/>
                    <a:pt x="600" y="12071"/>
                    <a:pt x="1050" y="15565"/>
                  </a:cubicBezTo>
                  <a:cubicBezTo>
                    <a:pt x="1500" y="19059"/>
                    <a:pt x="2100" y="20012"/>
                    <a:pt x="2850" y="20647"/>
                  </a:cubicBezTo>
                  <a:cubicBezTo>
                    <a:pt x="3600" y="21282"/>
                    <a:pt x="4500" y="21600"/>
                    <a:pt x="5475" y="19218"/>
                  </a:cubicBezTo>
                  <a:cubicBezTo>
                    <a:pt x="6450" y="16835"/>
                    <a:pt x="7500" y="11753"/>
                    <a:pt x="8100" y="8418"/>
                  </a:cubicBezTo>
                  <a:cubicBezTo>
                    <a:pt x="8700" y="5082"/>
                    <a:pt x="8850" y="3494"/>
                    <a:pt x="9225" y="3176"/>
                  </a:cubicBezTo>
                  <a:cubicBezTo>
                    <a:pt x="9600" y="2859"/>
                    <a:pt x="10200" y="3812"/>
                    <a:pt x="10575" y="6194"/>
                  </a:cubicBezTo>
                  <a:cubicBezTo>
                    <a:pt x="10950" y="8576"/>
                    <a:pt x="11100" y="12388"/>
                    <a:pt x="11250" y="15088"/>
                  </a:cubicBezTo>
                  <a:cubicBezTo>
                    <a:pt x="11400" y="17788"/>
                    <a:pt x="11550" y="19376"/>
                    <a:pt x="11850" y="19376"/>
                  </a:cubicBezTo>
                  <a:cubicBezTo>
                    <a:pt x="12150" y="19376"/>
                    <a:pt x="12600" y="17788"/>
                    <a:pt x="13350" y="15406"/>
                  </a:cubicBezTo>
                  <a:cubicBezTo>
                    <a:pt x="14100" y="13024"/>
                    <a:pt x="15150" y="9847"/>
                    <a:pt x="15975" y="7624"/>
                  </a:cubicBezTo>
                  <a:cubicBezTo>
                    <a:pt x="16800" y="5400"/>
                    <a:pt x="17400" y="4129"/>
                    <a:pt x="17850" y="4447"/>
                  </a:cubicBezTo>
                  <a:cubicBezTo>
                    <a:pt x="18300" y="4765"/>
                    <a:pt x="18600" y="6671"/>
                    <a:pt x="18825" y="8418"/>
                  </a:cubicBezTo>
                  <a:cubicBezTo>
                    <a:pt x="19050" y="10165"/>
                    <a:pt x="19200" y="11753"/>
                    <a:pt x="19425" y="13341"/>
                  </a:cubicBezTo>
                  <a:cubicBezTo>
                    <a:pt x="19650" y="14929"/>
                    <a:pt x="19950" y="16518"/>
                    <a:pt x="20325" y="16518"/>
                  </a:cubicBezTo>
                  <a:cubicBezTo>
                    <a:pt x="20700" y="16518"/>
                    <a:pt x="21150" y="14929"/>
                    <a:pt x="21600" y="133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" name="Line"/>
            <p:cNvSpPr/>
            <p:nvPr/>
          </p:nvSpPr>
          <p:spPr>
            <a:xfrm>
              <a:off x="13138915" y="1714189"/>
              <a:ext cx="6227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" name="Line"/>
            <p:cNvSpPr/>
            <p:nvPr/>
          </p:nvSpPr>
          <p:spPr>
            <a:xfrm>
              <a:off x="13938961" y="1639692"/>
              <a:ext cx="663294" cy="562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538" extrusionOk="0">
                  <a:moveTo>
                    <a:pt x="5006" y="16767"/>
                  </a:moveTo>
                  <a:cubicBezTo>
                    <a:pt x="4670" y="16105"/>
                    <a:pt x="4335" y="15442"/>
                    <a:pt x="3775" y="15177"/>
                  </a:cubicBezTo>
                  <a:cubicBezTo>
                    <a:pt x="3215" y="14912"/>
                    <a:pt x="2432" y="15045"/>
                    <a:pt x="1705" y="15376"/>
                  </a:cubicBezTo>
                  <a:cubicBezTo>
                    <a:pt x="977" y="15707"/>
                    <a:pt x="306" y="16237"/>
                    <a:pt x="82" y="17099"/>
                  </a:cubicBezTo>
                  <a:cubicBezTo>
                    <a:pt x="-142" y="17960"/>
                    <a:pt x="82" y="19153"/>
                    <a:pt x="865" y="19749"/>
                  </a:cubicBezTo>
                  <a:cubicBezTo>
                    <a:pt x="1649" y="20345"/>
                    <a:pt x="2992" y="20345"/>
                    <a:pt x="4055" y="19683"/>
                  </a:cubicBezTo>
                  <a:cubicBezTo>
                    <a:pt x="5118" y="19020"/>
                    <a:pt x="5901" y="17695"/>
                    <a:pt x="6349" y="14846"/>
                  </a:cubicBezTo>
                  <a:cubicBezTo>
                    <a:pt x="6797" y="11997"/>
                    <a:pt x="6909" y="7624"/>
                    <a:pt x="6965" y="5106"/>
                  </a:cubicBezTo>
                  <a:cubicBezTo>
                    <a:pt x="7021" y="2588"/>
                    <a:pt x="7021" y="1926"/>
                    <a:pt x="6909" y="1263"/>
                  </a:cubicBezTo>
                  <a:cubicBezTo>
                    <a:pt x="6797" y="601"/>
                    <a:pt x="6573" y="-62"/>
                    <a:pt x="6461" y="4"/>
                  </a:cubicBezTo>
                  <a:cubicBezTo>
                    <a:pt x="6349" y="71"/>
                    <a:pt x="6349" y="866"/>
                    <a:pt x="6405" y="3715"/>
                  </a:cubicBezTo>
                  <a:cubicBezTo>
                    <a:pt x="6461" y="6564"/>
                    <a:pt x="6573" y="11467"/>
                    <a:pt x="6853" y="14581"/>
                  </a:cubicBezTo>
                  <a:cubicBezTo>
                    <a:pt x="7133" y="17695"/>
                    <a:pt x="7580" y="19020"/>
                    <a:pt x="8476" y="19815"/>
                  </a:cubicBezTo>
                  <a:cubicBezTo>
                    <a:pt x="9371" y="20610"/>
                    <a:pt x="10714" y="20875"/>
                    <a:pt x="12225" y="20677"/>
                  </a:cubicBezTo>
                  <a:cubicBezTo>
                    <a:pt x="13736" y="20478"/>
                    <a:pt x="15414" y="19815"/>
                    <a:pt x="16478" y="19219"/>
                  </a:cubicBezTo>
                  <a:cubicBezTo>
                    <a:pt x="17541" y="18623"/>
                    <a:pt x="17989" y="18093"/>
                    <a:pt x="18212" y="17430"/>
                  </a:cubicBezTo>
                  <a:cubicBezTo>
                    <a:pt x="18436" y="16767"/>
                    <a:pt x="18436" y="15972"/>
                    <a:pt x="18045" y="15442"/>
                  </a:cubicBezTo>
                  <a:cubicBezTo>
                    <a:pt x="17653" y="14912"/>
                    <a:pt x="16869" y="14647"/>
                    <a:pt x="16198" y="14713"/>
                  </a:cubicBezTo>
                  <a:cubicBezTo>
                    <a:pt x="15526" y="14780"/>
                    <a:pt x="14967" y="15177"/>
                    <a:pt x="14743" y="15840"/>
                  </a:cubicBezTo>
                  <a:cubicBezTo>
                    <a:pt x="14519" y="16502"/>
                    <a:pt x="14631" y="17430"/>
                    <a:pt x="15806" y="18424"/>
                  </a:cubicBezTo>
                  <a:cubicBezTo>
                    <a:pt x="16981" y="19418"/>
                    <a:pt x="19220" y="20478"/>
                    <a:pt x="21458" y="215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" name="Line"/>
            <p:cNvSpPr/>
            <p:nvPr/>
          </p:nvSpPr>
          <p:spPr>
            <a:xfrm>
              <a:off x="14737171" y="1968890"/>
              <a:ext cx="830265" cy="624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0" extrusionOk="0">
                  <a:moveTo>
                    <a:pt x="0" y="519"/>
                  </a:moveTo>
                  <a:cubicBezTo>
                    <a:pt x="360" y="4555"/>
                    <a:pt x="720" y="8590"/>
                    <a:pt x="900" y="11853"/>
                  </a:cubicBezTo>
                  <a:cubicBezTo>
                    <a:pt x="1080" y="15117"/>
                    <a:pt x="1080" y="17610"/>
                    <a:pt x="1125" y="19212"/>
                  </a:cubicBezTo>
                  <a:cubicBezTo>
                    <a:pt x="1170" y="20814"/>
                    <a:pt x="1260" y="21526"/>
                    <a:pt x="1305" y="21407"/>
                  </a:cubicBezTo>
                  <a:cubicBezTo>
                    <a:pt x="1350" y="21289"/>
                    <a:pt x="1350" y="20339"/>
                    <a:pt x="1260" y="18084"/>
                  </a:cubicBezTo>
                  <a:cubicBezTo>
                    <a:pt x="1170" y="15829"/>
                    <a:pt x="990" y="12269"/>
                    <a:pt x="990" y="9421"/>
                  </a:cubicBezTo>
                  <a:cubicBezTo>
                    <a:pt x="990" y="6572"/>
                    <a:pt x="1170" y="4436"/>
                    <a:pt x="1440" y="3071"/>
                  </a:cubicBezTo>
                  <a:cubicBezTo>
                    <a:pt x="1710" y="1706"/>
                    <a:pt x="2070" y="1113"/>
                    <a:pt x="2565" y="875"/>
                  </a:cubicBezTo>
                  <a:cubicBezTo>
                    <a:pt x="3060" y="638"/>
                    <a:pt x="3690" y="757"/>
                    <a:pt x="4095" y="1231"/>
                  </a:cubicBezTo>
                  <a:cubicBezTo>
                    <a:pt x="4500" y="1706"/>
                    <a:pt x="4680" y="2537"/>
                    <a:pt x="4680" y="3249"/>
                  </a:cubicBezTo>
                  <a:cubicBezTo>
                    <a:pt x="4680" y="3961"/>
                    <a:pt x="4500" y="4555"/>
                    <a:pt x="3960" y="5207"/>
                  </a:cubicBezTo>
                  <a:cubicBezTo>
                    <a:pt x="3420" y="5860"/>
                    <a:pt x="2520" y="6572"/>
                    <a:pt x="1845" y="6928"/>
                  </a:cubicBezTo>
                  <a:cubicBezTo>
                    <a:pt x="1170" y="7284"/>
                    <a:pt x="720" y="7284"/>
                    <a:pt x="810" y="7225"/>
                  </a:cubicBezTo>
                  <a:cubicBezTo>
                    <a:pt x="900" y="7166"/>
                    <a:pt x="1530" y="7047"/>
                    <a:pt x="2970" y="6691"/>
                  </a:cubicBezTo>
                  <a:cubicBezTo>
                    <a:pt x="4410" y="6335"/>
                    <a:pt x="6660" y="5741"/>
                    <a:pt x="8100" y="5029"/>
                  </a:cubicBezTo>
                  <a:cubicBezTo>
                    <a:pt x="9540" y="4317"/>
                    <a:pt x="10170" y="3486"/>
                    <a:pt x="10440" y="2774"/>
                  </a:cubicBezTo>
                  <a:cubicBezTo>
                    <a:pt x="10710" y="2062"/>
                    <a:pt x="10620" y="1469"/>
                    <a:pt x="10305" y="994"/>
                  </a:cubicBezTo>
                  <a:cubicBezTo>
                    <a:pt x="9990" y="519"/>
                    <a:pt x="9450" y="163"/>
                    <a:pt x="8955" y="45"/>
                  </a:cubicBezTo>
                  <a:cubicBezTo>
                    <a:pt x="8460" y="-74"/>
                    <a:pt x="8010" y="45"/>
                    <a:pt x="7740" y="401"/>
                  </a:cubicBezTo>
                  <a:cubicBezTo>
                    <a:pt x="7470" y="757"/>
                    <a:pt x="7380" y="1350"/>
                    <a:pt x="7515" y="2300"/>
                  </a:cubicBezTo>
                  <a:cubicBezTo>
                    <a:pt x="7650" y="3249"/>
                    <a:pt x="8010" y="4555"/>
                    <a:pt x="8550" y="5623"/>
                  </a:cubicBezTo>
                  <a:cubicBezTo>
                    <a:pt x="9090" y="6691"/>
                    <a:pt x="9810" y="7522"/>
                    <a:pt x="10395" y="7937"/>
                  </a:cubicBezTo>
                  <a:cubicBezTo>
                    <a:pt x="10980" y="8352"/>
                    <a:pt x="11430" y="8352"/>
                    <a:pt x="11970" y="7878"/>
                  </a:cubicBezTo>
                  <a:cubicBezTo>
                    <a:pt x="12510" y="7403"/>
                    <a:pt x="13140" y="6453"/>
                    <a:pt x="13590" y="5741"/>
                  </a:cubicBezTo>
                  <a:cubicBezTo>
                    <a:pt x="14040" y="5029"/>
                    <a:pt x="14310" y="4555"/>
                    <a:pt x="14580" y="4080"/>
                  </a:cubicBezTo>
                  <a:cubicBezTo>
                    <a:pt x="14850" y="3605"/>
                    <a:pt x="15120" y="3130"/>
                    <a:pt x="15480" y="2952"/>
                  </a:cubicBezTo>
                  <a:cubicBezTo>
                    <a:pt x="15840" y="2774"/>
                    <a:pt x="16290" y="2893"/>
                    <a:pt x="16560" y="3249"/>
                  </a:cubicBezTo>
                  <a:cubicBezTo>
                    <a:pt x="16830" y="3605"/>
                    <a:pt x="16920" y="4199"/>
                    <a:pt x="16965" y="5029"/>
                  </a:cubicBezTo>
                  <a:cubicBezTo>
                    <a:pt x="17010" y="5860"/>
                    <a:pt x="17010" y="6928"/>
                    <a:pt x="17055" y="7166"/>
                  </a:cubicBezTo>
                  <a:cubicBezTo>
                    <a:pt x="17100" y="7403"/>
                    <a:pt x="17190" y="6810"/>
                    <a:pt x="17280" y="6216"/>
                  </a:cubicBezTo>
                  <a:cubicBezTo>
                    <a:pt x="17370" y="5623"/>
                    <a:pt x="17460" y="5029"/>
                    <a:pt x="17685" y="4495"/>
                  </a:cubicBezTo>
                  <a:cubicBezTo>
                    <a:pt x="17910" y="3961"/>
                    <a:pt x="18270" y="3486"/>
                    <a:pt x="18675" y="3427"/>
                  </a:cubicBezTo>
                  <a:cubicBezTo>
                    <a:pt x="19080" y="3368"/>
                    <a:pt x="19530" y="3724"/>
                    <a:pt x="20025" y="4495"/>
                  </a:cubicBezTo>
                  <a:cubicBezTo>
                    <a:pt x="20520" y="5267"/>
                    <a:pt x="21060" y="6453"/>
                    <a:pt x="21600" y="76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" name="Line"/>
            <p:cNvSpPr/>
            <p:nvPr/>
          </p:nvSpPr>
          <p:spPr>
            <a:xfrm>
              <a:off x="15684288" y="1702004"/>
              <a:ext cx="1336109" cy="556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447" extrusionOk="0">
                  <a:moveTo>
                    <a:pt x="2301" y="14869"/>
                  </a:moveTo>
                  <a:cubicBezTo>
                    <a:pt x="1743" y="14603"/>
                    <a:pt x="1185" y="14336"/>
                    <a:pt x="794" y="14469"/>
                  </a:cubicBezTo>
                  <a:cubicBezTo>
                    <a:pt x="404" y="14603"/>
                    <a:pt x="180" y="15136"/>
                    <a:pt x="69" y="15736"/>
                  </a:cubicBezTo>
                  <a:cubicBezTo>
                    <a:pt x="-43" y="16336"/>
                    <a:pt x="-43" y="17003"/>
                    <a:pt x="264" y="17536"/>
                  </a:cubicBezTo>
                  <a:cubicBezTo>
                    <a:pt x="571" y="18069"/>
                    <a:pt x="1185" y="18469"/>
                    <a:pt x="1799" y="18136"/>
                  </a:cubicBezTo>
                  <a:cubicBezTo>
                    <a:pt x="2413" y="17803"/>
                    <a:pt x="3027" y="16736"/>
                    <a:pt x="3362" y="14269"/>
                  </a:cubicBezTo>
                  <a:cubicBezTo>
                    <a:pt x="3697" y="11803"/>
                    <a:pt x="3752" y="7936"/>
                    <a:pt x="3780" y="5669"/>
                  </a:cubicBezTo>
                  <a:cubicBezTo>
                    <a:pt x="3808" y="3403"/>
                    <a:pt x="3808" y="2736"/>
                    <a:pt x="3752" y="1869"/>
                  </a:cubicBezTo>
                  <a:cubicBezTo>
                    <a:pt x="3697" y="1003"/>
                    <a:pt x="3585" y="-64"/>
                    <a:pt x="3529" y="3"/>
                  </a:cubicBezTo>
                  <a:cubicBezTo>
                    <a:pt x="3473" y="69"/>
                    <a:pt x="3473" y="1269"/>
                    <a:pt x="3417" y="3403"/>
                  </a:cubicBezTo>
                  <a:cubicBezTo>
                    <a:pt x="3362" y="5536"/>
                    <a:pt x="3250" y="8603"/>
                    <a:pt x="3278" y="11336"/>
                  </a:cubicBezTo>
                  <a:cubicBezTo>
                    <a:pt x="3306" y="14069"/>
                    <a:pt x="3473" y="16469"/>
                    <a:pt x="3892" y="17869"/>
                  </a:cubicBezTo>
                  <a:cubicBezTo>
                    <a:pt x="4310" y="19269"/>
                    <a:pt x="4980" y="19669"/>
                    <a:pt x="5762" y="19536"/>
                  </a:cubicBezTo>
                  <a:cubicBezTo>
                    <a:pt x="6543" y="19403"/>
                    <a:pt x="7436" y="18736"/>
                    <a:pt x="7994" y="18136"/>
                  </a:cubicBezTo>
                  <a:cubicBezTo>
                    <a:pt x="8552" y="17536"/>
                    <a:pt x="8776" y="17003"/>
                    <a:pt x="8915" y="16403"/>
                  </a:cubicBezTo>
                  <a:cubicBezTo>
                    <a:pt x="9055" y="15803"/>
                    <a:pt x="9110" y="15136"/>
                    <a:pt x="9055" y="14536"/>
                  </a:cubicBezTo>
                  <a:cubicBezTo>
                    <a:pt x="8999" y="13936"/>
                    <a:pt x="8831" y="13403"/>
                    <a:pt x="8552" y="13069"/>
                  </a:cubicBezTo>
                  <a:cubicBezTo>
                    <a:pt x="8273" y="12736"/>
                    <a:pt x="7883" y="12603"/>
                    <a:pt x="7548" y="12669"/>
                  </a:cubicBezTo>
                  <a:cubicBezTo>
                    <a:pt x="7213" y="12736"/>
                    <a:pt x="6934" y="13003"/>
                    <a:pt x="6766" y="13536"/>
                  </a:cubicBezTo>
                  <a:cubicBezTo>
                    <a:pt x="6599" y="14069"/>
                    <a:pt x="6543" y="14869"/>
                    <a:pt x="6543" y="15603"/>
                  </a:cubicBezTo>
                  <a:cubicBezTo>
                    <a:pt x="6543" y="16336"/>
                    <a:pt x="6599" y="17003"/>
                    <a:pt x="6878" y="17603"/>
                  </a:cubicBezTo>
                  <a:cubicBezTo>
                    <a:pt x="7157" y="18203"/>
                    <a:pt x="7659" y="18736"/>
                    <a:pt x="8357" y="18869"/>
                  </a:cubicBezTo>
                  <a:cubicBezTo>
                    <a:pt x="9055" y="19003"/>
                    <a:pt x="9948" y="18736"/>
                    <a:pt x="10478" y="18269"/>
                  </a:cubicBezTo>
                  <a:cubicBezTo>
                    <a:pt x="11008" y="17803"/>
                    <a:pt x="11176" y="17136"/>
                    <a:pt x="11371" y="16536"/>
                  </a:cubicBezTo>
                  <a:cubicBezTo>
                    <a:pt x="11566" y="15936"/>
                    <a:pt x="11790" y="15403"/>
                    <a:pt x="11901" y="15469"/>
                  </a:cubicBezTo>
                  <a:cubicBezTo>
                    <a:pt x="12013" y="15536"/>
                    <a:pt x="12013" y="16203"/>
                    <a:pt x="12013" y="16869"/>
                  </a:cubicBezTo>
                  <a:cubicBezTo>
                    <a:pt x="12013" y="17536"/>
                    <a:pt x="12013" y="18203"/>
                    <a:pt x="12124" y="18336"/>
                  </a:cubicBezTo>
                  <a:cubicBezTo>
                    <a:pt x="12236" y="18469"/>
                    <a:pt x="12459" y="18069"/>
                    <a:pt x="12738" y="17603"/>
                  </a:cubicBezTo>
                  <a:cubicBezTo>
                    <a:pt x="13017" y="17136"/>
                    <a:pt x="13352" y="16603"/>
                    <a:pt x="13548" y="16736"/>
                  </a:cubicBezTo>
                  <a:cubicBezTo>
                    <a:pt x="13743" y="16869"/>
                    <a:pt x="13799" y="17669"/>
                    <a:pt x="13910" y="18336"/>
                  </a:cubicBezTo>
                  <a:cubicBezTo>
                    <a:pt x="14022" y="19003"/>
                    <a:pt x="14190" y="19536"/>
                    <a:pt x="14413" y="19936"/>
                  </a:cubicBezTo>
                  <a:cubicBezTo>
                    <a:pt x="14636" y="20336"/>
                    <a:pt x="14915" y="20603"/>
                    <a:pt x="15334" y="20603"/>
                  </a:cubicBezTo>
                  <a:cubicBezTo>
                    <a:pt x="15752" y="20603"/>
                    <a:pt x="16310" y="20336"/>
                    <a:pt x="16701" y="19469"/>
                  </a:cubicBezTo>
                  <a:cubicBezTo>
                    <a:pt x="17092" y="18603"/>
                    <a:pt x="17315" y="17136"/>
                    <a:pt x="17483" y="15203"/>
                  </a:cubicBezTo>
                  <a:cubicBezTo>
                    <a:pt x="17650" y="13269"/>
                    <a:pt x="17762" y="10869"/>
                    <a:pt x="17790" y="10936"/>
                  </a:cubicBezTo>
                  <a:cubicBezTo>
                    <a:pt x="17817" y="11003"/>
                    <a:pt x="17762" y="13536"/>
                    <a:pt x="17734" y="15203"/>
                  </a:cubicBezTo>
                  <a:cubicBezTo>
                    <a:pt x="17706" y="16869"/>
                    <a:pt x="17706" y="17669"/>
                    <a:pt x="17706" y="18403"/>
                  </a:cubicBezTo>
                  <a:cubicBezTo>
                    <a:pt x="17706" y="19136"/>
                    <a:pt x="17706" y="19803"/>
                    <a:pt x="17817" y="20336"/>
                  </a:cubicBezTo>
                  <a:cubicBezTo>
                    <a:pt x="17929" y="20869"/>
                    <a:pt x="18152" y="21269"/>
                    <a:pt x="18655" y="21403"/>
                  </a:cubicBezTo>
                  <a:cubicBezTo>
                    <a:pt x="19157" y="21536"/>
                    <a:pt x="19938" y="21403"/>
                    <a:pt x="20469" y="20536"/>
                  </a:cubicBezTo>
                  <a:cubicBezTo>
                    <a:pt x="20999" y="19669"/>
                    <a:pt x="21278" y="18069"/>
                    <a:pt x="21557" y="164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" name="Line"/>
            <p:cNvSpPr/>
            <p:nvPr/>
          </p:nvSpPr>
          <p:spPr>
            <a:xfrm>
              <a:off x="16729803" y="2035916"/>
              <a:ext cx="17643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" name="Line"/>
            <p:cNvSpPr/>
            <p:nvPr/>
          </p:nvSpPr>
          <p:spPr>
            <a:xfrm>
              <a:off x="17207205" y="2264239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" name="Line"/>
            <p:cNvSpPr/>
            <p:nvPr/>
          </p:nvSpPr>
          <p:spPr>
            <a:xfrm>
              <a:off x="17966419" y="1742909"/>
              <a:ext cx="309764" cy="447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185" extrusionOk="0">
                  <a:moveTo>
                    <a:pt x="9147" y="2569"/>
                  </a:moveTo>
                  <a:cubicBezTo>
                    <a:pt x="7011" y="6332"/>
                    <a:pt x="4875" y="10096"/>
                    <a:pt x="3569" y="12469"/>
                  </a:cubicBezTo>
                  <a:cubicBezTo>
                    <a:pt x="2264" y="14842"/>
                    <a:pt x="1789" y="15823"/>
                    <a:pt x="1314" y="16805"/>
                  </a:cubicBezTo>
                  <a:cubicBezTo>
                    <a:pt x="839" y="17787"/>
                    <a:pt x="365" y="18769"/>
                    <a:pt x="127" y="18851"/>
                  </a:cubicBezTo>
                  <a:cubicBezTo>
                    <a:pt x="-110" y="18932"/>
                    <a:pt x="-110" y="18114"/>
                    <a:pt x="958" y="15905"/>
                  </a:cubicBezTo>
                  <a:cubicBezTo>
                    <a:pt x="2026" y="13696"/>
                    <a:pt x="4162" y="10096"/>
                    <a:pt x="5587" y="7805"/>
                  </a:cubicBezTo>
                  <a:cubicBezTo>
                    <a:pt x="7011" y="5514"/>
                    <a:pt x="7723" y="4532"/>
                    <a:pt x="8435" y="3223"/>
                  </a:cubicBezTo>
                  <a:cubicBezTo>
                    <a:pt x="9147" y="1914"/>
                    <a:pt x="9859" y="278"/>
                    <a:pt x="10334" y="32"/>
                  </a:cubicBezTo>
                  <a:cubicBezTo>
                    <a:pt x="10809" y="-213"/>
                    <a:pt x="11046" y="932"/>
                    <a:pt x="12114" y="3551"/>
                  </a:cubicBezTo>
                  <a:cubicBezTo>
                    <a:pt x="13182" y="6169"/>
                    <a:pt x="15081" y="10260"/>
                    <a:pt x="16624" y="13205"/>
                  </a:cubicBezTo>
                  <a:cubicBezTo>
                    <a:pt x="18167" y="16151"/>
                    <a:pt x="19354" y="17951"/>
                    <a:pt x="20184" y="19260"/>
                  </a:cubicBezTo>
                  <a:cubicBezTo>
                    <a:pt x="21015" y="20569"/>
                    <a:pt x="21490" y="21387"/>
                    <a:pt x="21134" y="21142"/>
                  </a:cubicBezTo>
                  <a:cubicBezTo>
                    <a:pt x="20778" y="20896"/>
                    <a:pt x="19591" y="19587"/>
                    <a:pt x="18404" y="182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" name="Line"/>
            <p:cNvSpPr/>
            <p:nvPr/>
          </p:nvSpPr>
          <p:spPr>
            <a:xfrm>
              <a:off x="17975198" y="1994403"/>
              <a:ext cx="19718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" name="Line"/>
            <p:cNvSpPr/>
            <p:nvPr/>
          </p:nvSpPr>
          <p:spPr>
            <a:xfrm>
              <a:off x="18400709" y="1963268"/>
              <a:ext cx="225295" cy="211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4" h="21258" extrusionOk="0">
                  <a:moveTo>
                    <a:pt x="5891" y="0"/>
                  </a:moveTo>
                  <a:cubicBezTo>
                    <a:pt x="8836" y="1394"/>
                    <a:pt x="11782" y="2787"/>
                    <a:pt x="14400" y="5226"/>
                  </a:cubicBezTo>
                  <a:cubicBezTo>
                    <a:pt x="17018" y="7665"/>
                    <a:pt x="19309" y="11148"/>
                    <a:pt x="20455" y="13935"/>
                  </a:cubicBezTo>
                  <a:cubicBezTo>
                    <a:pt x="21600" y="16723"/>
                    <a:pt x="21600" y="18813"/>
                    <a:pt x="20455" y="20032"/>
                  </a:cubicBezTo>
                  <a:cubicBezTo>
                    <a:pt x="19309" y="21252"/>
                    <a:pt x="17018" y="21600"/>
                    <a:pt x="13745" y="20903"/>
                  </a:cubicBezTo>
                  <a:cubicBezTo>
                    <a:pt x="10473" y="20206"/>
                    <a:pt x="6218" y="18465"/>
                    <a:pt x="3764" y="16723"/>
                  </a:cubicBezTo>
                  <a:cubicBezTo>
                    <a:pt x="1309" y="14981"/>
                    <a:pt x="655" y="13239"/>
                    <a:pt x="0" y="114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" name="Line"/>
            <p:cNvSpPr/>
            <p:nvPr/>
          </p:nvSpPr>
          <p:spPr>
            <a:xfrm>
              <a:off x="19404452" y="1592435"/>
              <a:ext cx="1580452" cy="619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385" extrusionOk="0">
                  <a:moveTo>
                    <a:pt x="40" y="11002"/>
                  </a:moveTo>
                  <a:cubicBezTo>
                    <a:pt x="-7" y="13031"/>
                    <a:pt x="-54" y="15060"/>
                    <a:pt x="158" y="16850"/>
                  </a:cubicBezTo>
                  <a:cubicBezTo>
                    <a:pt x="370" y="18640"/>
                    <a:pt x="842" y="20191"/>
                    <a:pt x="1314" y="20848"/>
                  </a:cubicBezTo>
                  <a:cubicBezTo>
                    <a:pt x="1785" y="21504"/>
                    <a:pt x="2257" y="21265"/>
                    <a:pt x="2823" y="19296"/>
                  </a:cubicBezTo>
                  <a:cubicBezTo>
                    <a:pt x="3389" y="17327"/>
                    <a:pt x="4049" y="13628"/>
                    <a:pt x="4308" y="10465"/>
                  </a:cubicBezTo>
                  <a:cubicBezTo>
                    <a:pt x="4568" y="7303"/>
                    <a:pt x="4426" y="4677"/>
                    <a:pt x="4285" y="3126"/>
                  </a:cubicBezTo>
                  <a:cubicBezTo>
                    <a:pt x="4143" y="1575"/>
                    <a:pt x="4002" y="1097"/>
                    <a:pt x="3837" y="680"/>
                  </a:cubicBezTo>
                  <a:cubicBezTo>
                    <a:pt x="3672" y="262"/>
                    <a:pt x="3483" y="-96"/>
                    <a:pt x="3389" y="23"/>
                  </a:cubicBezTo>
                  <a:cubicBezTo>
                    <a:pt x="3294" y="143"/>
                    <a:pt x="3294" y="739"/>
                    <a:pt x="3294" y="3663"/>
                  </a:cubicBezTo>
                  <a:cubicBezTo>
                    <a:pt x="3294" y="6587"/>
                    <a:pt x="3294" y="11838"/>
                    <a:pt x="3294" y="14821"/>
                  </a:cubicBezTo>
                  <a:cubicBezTo>
                    <a:pt x="3294" y="17805"/>
                    <a:pt x="3294" y="18521"/>
                    <a:pt x="3294" y="19177"/>
                  </a:cubicBezTo>
                  <a:cubicBezTo>
                    <a:pt x="3294" y="19833"/>
                    <a:pt x="3294" y="20430"/>
                    <a:pt x="3318" y="20430"/>
                  </a:cubicBezTo>
                  <a:cubicBezTo>
                    <a:pt x="3342" y="20430"/>
                    <a:pt x="3389" y="19833"/>
                    <a:pt x="3507" y="19058"/>
                  </a:cubicBezTo>
                  <a:cubicBezTo>
                    <a:pt x="3625" y="18282"/>
                    <a:pt x="3813" y="17327"/>
                    <a:pt x="4025" y="16850"/>
                  </a:cubicBezTo>
                  <a:cubicBezTo>
                    <a:pt x="4238" y="16373"/>
                    <a:pt x="4474" y="16373"/>
                    <a:pt x="4780" y="16790"/>
                  </a:cubicBezTo>
                  <a:cubicBezTo>
                    <a:pt x="5087" y="17208"/>
                    <a:pt x="5464" y="18043"/>
                    <a:pt x="6030" y="18819"/>
                  </a:cubicBezTo>
                  <a:cubicBezTo>
                    <a:pt x="6596" y="19595"/>
                    <a:pt x="7350" y="20311"/>
                    <a:pt x="7963" y="20490"/>
                  </a:cubicBezTo>
                  <a:cubicBezTo>
                    <a:pt x="8577" y="20669"/>
                    <a:pt x="9048" y="20311"/>
                    <a:pt x="9402" y="19475"/>
                  </a:cubicBezTo>
                  <a:cubicBezTo>
                    <a:pt x="9756" y="18640"/>
                    <a:pt x="9991" y="17327"/>
                    <a:pt x="10062" y="16373"/>
                  </a:cubicBezTo>
                  <a:cubicBezTo>
                    <a:pt x="10133" y="15418"/>
                    <a:pt x="10039" y="14821"/>
                    <a:pt x="9897" y="14702"/>
                  </a:cubicBezTo>
                  <a:cubicBezTo>
                    <a:pt x="9756" y="14582"/>
                    <a:pt x="9567" y="14940"/>
                    <a:pt x="9473" y="15418"/>
                  </a:cubicBezTo>
                  <a:cubicBezTo>
                    <a:pt x="9378" y="15895"/>
                    <a:pt x="9378" y="16492"/>
                    <a:pt x="9520" y="17327"/>
                  </a:cubicBezTo>
                  <a:cubicBezTo>
                    <a:pt x="9661" y="18163"/>
                    <a:pt x="9944" y="19237"/>
                    <a:pt x="10345" y="19714"/>
                  </a:cubicBezTo>
                  <a:cubicBezTo>
                    <a:pt x="10746" y="20191"/>
                    <a:pt x="11265" y="20072"/>
                    <a:pt x="11618" y="19774"/>
                  </a:cubicBezTo>
                  <a:cubicBezTo>
                    <a:pt x="11972" y="19475"/>
                    <a:pt x="12161" y="18998"/>
                    <a:pt x="12349" y="18580"/>
                  </a:cubicBezTo>
                  <a:cubicBezTo>
                    <a:pt x="12538" y="18163"/>
                    <a:pt x="12727" y="17805"/>
                    <a:pt x="12915" y="17387"/>
                  </a:cubicBezTo>
                  <a:cubicBezTo>
                    <a:pt x="13104" y="16969"/>
                    <a:pt x="13293" y="16492"/>
                    <a:pt x="13481" y="16492"/>
                  </a:cubicBezTo>
                  <a:cubicBezTo>
                    <a:pt x="13670" y="16492"/>
                    <a:pt x="13859" y="16969"/>
                    <a:pt x="14142" y="17805"/>
                  </a:cubicBezTo>
                  <a:cubicBezTo>
                    <a:pt x="14425" y="18640"/>
                    <a:pt x="14802" y="19833"/>
                    <a:pt x="15344" y="20490"/>
                  </a:cubicBezTo>
                  <a:cubicBezTo>
                    <a:pt x="15887" y="21146"/>
                    <a:pt x="16594" y="21265"/>
                    <a:pt x="17231" y="20907"/>
                  </a:cubicBezTo>
                  <a:cubicBezTo>
                    <a:pt x="17867" y="20549"/>
                    <a:pt x="18433" y="19714"/>
                    <a:pt x="18763" y="18998"/>
                  </a:cubicBezTo>
                  <a:cubicBezTo>
                    <a:pt x="19094" y="18282"/>
                    <a:pt x="19188" y="17685"/>
                    <a:pt x="19235" y="17089"/>
                  </a:cubicBezTo>
                  <a:cubicBezTo>
                    <a:pt x="19282" y="16492"/>
                    <a:pt x="19282" y="15895"/>
                    <a:pt x="19188" y="15358"/>
                  </a:cubicBezTo>
                  <a:cubicBezTo>
                    <a:pt x="19094" y="14821"/>
                    <a:pt x="18905" y="14344"/>
                    <a:pt x="18693" y="13986"/>
                  </a:cubicBezTo>
                  <a:cubicBezTo>
                    <a:pt x="18480" y="13628"/>
                    <a:pt x="18245" y="13389"/>
                    <a:pt x="18032" y="13449"/>
                  </a:cubicBezTo>
                  <a:cubicBezTo>
                    <a:pt x="17820" y="13508"/>
                    <a:pt x="17632" y="13866"/>
                    <a:pt x="17561" y="14344"/>
                  </a:cubicBezTo>
                  <a:cubicBezTo>
                    <a:pt x="17490" y="14821"/>
                    <a:pt x="17537" y="15418"/>
                    <a:pt x="17962" y="16552"/>
                  </a:cubicBezTo>
                  <a:cubicBezTo>
                    <a:pt x="18386" y="17685"/>
                    <a:pt x="19188" y="19356"/>
                    <a:pt x="19848" y="20251"/>
                  </a:cubicBezTo>
                  <a:cubicBezTo>
                    <a:pt x="20508" y="21146"/>
                    <a:pt x="21027" y="21265"/>
                    <a:pt x="21546" y="213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" name="Line"/>
            <p:cNvSpPr/>
            <p:nvPr/>
          </p:nvSpPr>
          <p:spPr>
            <a:xfrm>
              <a:off x="19303619" y="2067051"/>
              <a:ext cx="21794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" name="Line"/>
            <p:cNvSpPr/>
            <p:nvPr/>
          </p:nvSpPr>
          <p:spPr>
            <a:xfrm>
              <a:off x="817578" y="3377497"/>
              <a:ext cx="977867" cy="256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368" extrusionOk="0">
                  <a:moveTo>
                    <a:pt x="3234" y="1496"/>
                  </a:moveTo>
                  <a:cubicBezTo>
                    <a:pt x="2930" y="632"/>
                    <a:pt x="2627" y="-232"/>
                    <a:pt x="2021" y="56"/>
                  </a:cubicBezTo>
                  <a:cubicBezTo>
                    <a:pt x="1415" y="344"/>
                    <a:pt x="505" y="1784"/>
                    <a:pt x="164" y="3800"/>
                  </a:cubicBezTo>
                  <a:cubicBezTo>
                    <a:pt x="-177" y="5816"/>
                    <a:pt x="50" y="8408"/>
                    <a:pt x="505" y="10280"/>
                  </a:cubicBezTo>
                  <a:cubicBezTo>
                    <a:pt x="960" y="12152"/>
                    <a:pt x="1642" y="13304"/>
                    <a:pt x="2172" y="13736"/>
                  </a:cubicBezTo>
                  <a:cubicBezTo>
                    <a:pt x="2703" y="14168"/>
                    <a:pt x="3082" y="13880"/>
                    <a:pt x="3385" y="12440"/>
                  </a:cubicBezTo>
                  <a:cubicBezTo>
                    <a:pt x="3688" y="11000"/>
                    <a:pt x="3916" y="8408"/>
                    <a:pt x="3878" y="6248"/>
                  </a:cubicBezTo>
                  <a:cubicBezTo>
                    <a:pt x="3840" y="4088"/>
                    <a:pt x="3537" y="2360"/>
                    <a:pt x="3347" y="2360"/>
                  </a:cubicBezTo>
                  <a:cubicBezTo>
                    <a:pt x="3158" y="2360"/>
                    <a:pt x="3082" y="4088"/>
                    <a:pt x="3271" y="6392"/>
                  </a:cubicBezTo>
                  <a:cubicBezTo>
                    <a:pt x="3461" y="8696"/>
                    <a:pt x="3916" y="11576"/>
                    <a:pt x="4295" y="13448"/>
                  </a:cubicBezTo>
                  <a:cubicBezTo>
                    <a:pt x="4674" y="15320"/>
                    <a:pt x="4977" y="16184"/>
                    <a:pt x="5431" y="16040"/>
                  </a:cubicBezTo>
                  <a:cubicBezTo>
                    <a:pt x="5886" y="15896"/>
                    <a:pt x="6492" y="14744"/>
                    <a:pt x="7023" y="12728"/>
                  </a:cubicBezTo>
                  <a:cubicBezTo>
                    <a:pt x="7554" y="10712"/>
                    <a:pt x="8008" y="7832"/>
                    <a:pt x="8425" y="5672"/>
                  </a:cubicBezTo>
                  <a:cubicBezTo>
                    <a:pt x="8842" y="3512"/>
                    <a:pt x="9221" y="2072"/>
                    <a:pt x="9486" y="2072"/>
                  </a:cubicBezTo>
                  <a:cubicBezTo>
                    <a:pt x="9751" y="2072"/>
                    <a:pt x="9903" y="3512"/>
                    <a:pt x="10244" y="6248"/>
                  </a:cubicBezTo>
                  <a:cubicBezTo>
                    <a:pt x="10585" y="8984"/>
                    <a:pt x="11116" y="13016"/>
                    <a:pt x="11798" y="15464"/>
                  </a:cubicBezTo>
                  <a:cubicBezTo>
                    <a:pt x="12480" y="17912"/>
                    <a:pt x="13314" y="18776"/>
                    <a:pt x="14071" y="18776"/>
                  </a:cubicBezTo>
                  <a:cubicBezTo>
                    <a:pt x="14829" y="18776"/>
                    <a:pt x="15511" y="17912"/>
                    <a:pt x="16194" y="16472"/>
                  </a:cubicBezTo>
                  <a:cubicBezTo>
                    <a:pt x="16876" y="15032"/>
                    <a:pt x="17558" y="13016"/>
                    <a:pt x="18012" y="11432"/>
                  </a:cubicBezTo>
                  <a:cubicBezTo>
                    <a:pt x="18467" y="9848"/>
                    <a:pt x="18695" y="8696"/>
                    <a:pt x="18770" y="7400"/>
                  </a:cubicBezTo>
                  <a:cubicBezTo>
                    <a:pt x="18846" y="6104"/>
                    <a:pt x="18770" y="4664"/>
                    <a:pt x="18543" y="3800"/>
                  </a:cubicBezTo>
                  <a:cubicBezTo>
                    <a:pt x="18316" y="2936"/>
                    <a:pt x="17937" y="2648"/>
                    <a:pt x="17558" y="2504"/>
                  </a:cubicBezTo>
                  <a:cubicBezTo>
                    <a:pt x="17179" y="2360"/>
                    <a:pt x="16800" y="2360"/>
                    <a:pt x="16497" y="2936"/>
                  </a:cubicBezTo>
                  <a:cubicBezTo>
                    <a:pt x="16194" y="3512"/>
                    <a:pt x="15966" y="4664"/>
                    <a:pt x="15928" y="5960"/>
                  </a:cubicBezTo>
                  <a:cubicBezTo>
                    <a:pt x="15890" y="7256"/>
                    <a:pt x="16042" y="8696"/>
                    <a:pt x="16989" y="11288"/>
                  </a:cubicBezTo>
                  <a:cubicBezTo>
                    <a:pt x="17937" y="13880"/>
                    <a:pt x="19680" y="17624"/>
                    <a:pt x="21423" y="213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" name="Line"/>
            <p:cNvSpPr/>
            <p:nvPr/>
          </p:nvSpPr>
          <p:spPr>
            <a:xfrm>
              <a:off x="2547723" y="2938854"/>
              <a:ext cx="1200690" cy="1188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512" extrusionOk="0">
                  <a:moveTo>
                    <a:pt x="469" y="10330"/>
                  </a:moveTo>
                  <a:cubicBezTo>
                    <a:pt x="220" y="10580"/>
                    <a:pt x="-28" y="10831"/>
                    <a:pt x="3" y="11113"/>
                  </a:cubicBezTo>
                  <a:cubicBezTo>
                    <a:pt x="34" y="11394"/>
                    <a:pt x="344" y="11707"/>
                    <a:pt x="810" y="11895"/>
                  </a:cubicBezTo>
                  <a:cubicBezTo>
                    <a:pt x="1275" y="12083"/>
                    <a:pt x="1896" y="12146"/>
                    <a:pt x="2362" y="12114"/>
                  </a:cubicBezTo>
                  <a:cubicBezTo>
                    <a:pt x="2827" y="12083"/>
                    <a:pt x="3138" y="11958"/>
                    <a:pt x="3324" y="11739"/>
                  </a:cubicBezTo>
                  <a:cubicBezTo>
                    <a:pt x="3510" y="11520"/>
                    <a:pt x="3572" y="11207"/>
                    <a:pt x="3169" y="10831"/>
                  </a:cubicBezTo>
                  <a:cubicBezTo>
                    <a:pt x="2765" y="10455"/>
                    <a:pt x="1896" y="10017"/>
                    <a:pt x="1306" y="9798"/>
                  </a:cubicBezTo>
                  <a:cubicBezTo>
                    <a:pt x="717" y="9579"/>
                    <a:pt x="406" y="9579"/>
                    <a:pt x="438" y="9673"/>
                  </a:cubicBezTo>
                  <a:cubicBezTo>
                    <a:pt x="469" y="9767"/>
                    <a:pt x="841" y="9954"/>
                    <a:pt x="1648" y="9986"/>
                  </a:cubicBezTo>
                  <a:cubicBezTo>
                    <a:pt x="2455" y="10017"/>
                    <a:pt x="3696" y="9892"/>
                    <a:pt x="4472" y="9767"/>
                  </a:cubicBezTo>
                  <a:cubicBezTo>
                    <a:pt x="5248" y="9641"/>
                    <a:pt x="5558" y="9516"/>
                    <a:pt x="5806" y="9579"/>
                  </a:cubicBezTo>
                  <a:cubicBezTo>
                    <a:pt x="6055" y="9641"/>
                    <a:pt x="6241" y="9892"/>
                    <a:pt x="6365" y="10236"/>
                  </a:cubicBezTo>
                  <a:cubicBezTo>
                    <a:pt x="6489" y="10580"/>
                    <a:pt x="6551" y="11019"/>
                    <a:pt x="6613" y="11394"/>
                  </a:cubicBezTo>
                  <a:cubicBezTo>
                    <a:pt x="6675" y="11770"/>
                    <a:pt x="6738" y="12083"/>
                    <a:pt x="6862" y="12114"/>
                  </a:cubicBezTo>
                  <a:cubicBezTo>
                    <a:pt x="6986" y="12146"/>
                    <a:pt x="7172" y="11895"/>
                    <a:pt x="7358" y="11582"/>
                  </a:cubicBezTo>
                  <a:cubicBezTo>
                    <a:pt x="7544" y="11269"/>
                    <a:pt x="7731" y="10894"/>
                    <a:pt x="7917" y="10549"/>
                  </a:cubicBezTo>
                  <a:cubicBezTo>
                    <a:pt x="8103" y="10205"/>
                    <a:pt x="8289" y="9892"/>
                    <a:pt x="8506" y="9829"/>
                  </a:cubicBezTo>
                  <a:cubicBezTo>
                    <a:pt x="8724" y="9767"/>
                    <a:pt x="8972" y="9954"/>
                    <a:pt x="9313" y="10361"/>
                  </a:cubicBezTo>
                  <a:cubicBezTo>
                    <a:pt x="9655" y="10768"/>
                    <a:pt x="10089" y="11394"/>
                    <a:pt x="10710" y="11739"/>
                  </a:cubicBezTo>
                  <a:cubicBezTo>
                    <a:pt x="11331" y="12083"/>
                    <a:pt x="12138" y="12146"/>
                    <a:pt x="12882" y="11864"/>
                  </a:cubicBezTo>
                  <a:cubicBezTo>
                    <a:pt x="13627" y="11582"/>
                    <a:pt x="14310" y="10956"/>
                    <a:pt x="14713" y="9860"/>
                  </a:cubicBezTo>
                  <a:cubicBezTo>
                    <a:pt x="15117" y="8765"/>
                    <a:pt x="15241" y="7200"/>
                    <a:pt x="15272" y="5728"/>
                  </a:cubicBezTo>
                  <a:cubicBezTo>
                    <a:pt x="15303" y="4257"/>
                    <a:pt x="15241" y="2880"/>
                    <a:pt x="15117" y="1972"/>
                  </a:cubicBezTo>
                  <a:cubicBezTo>
                    <a:pt x="14993" y="1064"/>
                    <a:pt x="14806" y="626"/>
                    <a:pt x="14558" y="344"/>
                  </a:cubicBezTo>
                  <a:cubicBezTo>
                    <a:pt x="14310" y="62"/>
                    <a:pt x="14000" y="-63"/>
                    <a:pt x="13782" y="31"/>
                  </a:cubicBezTo>
                  <a:cubicBezTo>
                    <a:pt x="13565" y="125"/>
                    <a:pt x="13441" y="438"/>
                    <a:pt x="13348" y="1659"/>
                  </a:cubicBezTo>
                  <a:cubicBezTo>
                    <a:pt x="13255" y="2880"/>
                    <a:pt x="13193" y="5008"/>
                    <a:pt x="13255" y="6887"/>
                  </a:cubicBezTo>
                  <a:cubicBezTo>
                    <a:pt x="13317" y="8765"/>
                    <a:pt x="13503" y="10393"/>
                    <a:pt x="13720" y="11332"/>
                  </a:cubicBezTo>
                  <a:cubicBezTo>
                    <a:pt x="13938" y="12271"/>
                    <a:pt x="14186" y="12521"/>
                    <a:pt x="14465" y="12647"/>
                  </a:cubicBezTo>
                  <a:cubicBezTo>
                    <a:pt x="14744" y="12772"/>
                    <a:pt x="15055" y="12772"/>
                    <a:pt x="15582" y="12459"/>
                  </a:cubicBezTo>
                  <a:cubicBezTo>
                    <a:pt x="16110" y="12146"/>
                    <a:pt x="16855" y="11520"/>
                    <a:pt x="17320" y="11050"/>
                  </a:cubicBezTo>
                  <a:cubicBezTo>
                    <a:pt x="17786" y="10580"/>
                    <a:pt x="17972" y="10267"/>
                    <a:pt x="18065" y="10267"/>
                  </a:cubicBezTo>
                  <a:cubicBezTo>
                    <a:pt x="18158" y="10267"/>
                    <a:pt x="18158" y="10580"/>
                    <a:pt x="18251" y="10862"/>
                  </a:cubicBezTo>
                  <a:cubicBezTo>
                    <a:pt x="18344" y="11144"/>
                    <a:pt x="18531" y="11394"/>
                    <a:pt x="18779" y="11551"/>
                  </a:cubicBezTo>
                  <a:cubicBezTo>
                    <a:pt x="19027" y="11707"/>
                    <a:pt x="19338" y="11770"/>
                    <a:pt x="19648" y="11739"/>
                  </a:cubicBezTo>
                  <a:cubicBezTo>
                    <a:pt x="19958" y="11707"/>
                    <a:pt x="20269" y="11582"/>
                    <a:pt x="20424" y="11238"/>
                  </a:cubicBezTo>
                  <a:cubicBezTo>
                    <a:pt x="20579" y="10894"/>
                    <a:pt x="20579" y="10330"/>
                    <a:pt x="20641" y="10299"/>
                  </a:cubicBezTo>
                  <a:cubicBezTo>
                    <a:pt x="20703" y="10267"/>
                    <a:pt x="20827" y="10768"/>
                    <a:pt x="21044" y="12114"/>
                  </a:cubicBezTo>
                  <a:cubicBezTo>
                    <a:pt x="21262" y="13460"/>
                    <a:pt x="21572" y="15652"/>
                    <a:pt x="21541" y="17342"/>
                  </a:cubicBezTo>
                  <a:cubicBezTo>
                    <a:pt x="21510" y="19033"/>
                    <a:pt x="21138" y="20222"/>
                    <a:pt x="20765" y="20848"/>
                  </a:cubicBezTo>
                  <a:cubicBezTo>
                    <a:pt x="20393" y="21474"/>
                    <a:pt x="20020" y="21537"/>
                    <a:pt x="19679" y="21506"/>
                  </a:cubicBezTo>
                  <a:cubicBezTo>
                    <a:pt x="19338" y="21474"/>
                    <a:pt x="19027" y="21349"/>
                    <a:pt x="18717" y="20974"/>
                  </a:cubicBezTo>
                  <a:cubicBezTo>
                    <a:pt x="18406" y="20598"/>
                    <a:pt x="18096" y="19972"/>
                    <a:pt x="17941" y="19471"/>
                  </a:cubicBezTo>
                  <a:cubicBezTo>
                    <a:pt x="17786" y="18970"/>
                    <a:pt x="17786" y="18594"/>
                    <a:pt x="18003" y="18187"/>
                  </a:cubicBezTo>
                  <a:cubicBezTo>
                    <a:pt x="18220" y="17780"/>
                    <a:pt x="18655" y="17342"/>
                    <a:pt x="19182" y="17154"/>
                  </a:cubicBezTo>
                  <a:cubicBezTo>
                    <a:pt x="19710" y="16967"/>
                    <a:pt x="20331" y="17029"/>
                    <a:pt x="20951" y="170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" name="Line"/>
            <p:cNvSpPr/>
            <p:nvPr/>
          </p:nvSpPr>
          <p:spPr>
            <a:xfrm>
              <a:off x="4615191" y="3328461"/>
              <a:ext cx="326722" cy="432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0" h="21251" extrusionOk="0">
                  <a:moveTo>
                    <a:pt x="4255" y="5846"/>
                  </a:moveTo>
                  <a:cubicBezTo>
                    <a:pt x="4030" y="4995"/>
                    <a:pt x="3805" y="4145"/>
                    <a:pt x="4592" y="3040"/>
                  </a:cubicBezTo>
                  <a:cubicBezTo>
                    <a:pt x="5380" y="1934"/>
                    <a:pt x="7180" y="573"/>
                    <a:pt x="9205" y="148"/>
                  </a:cubicBezTo>
                  <a:cubicBezTo>
                    <a:pt x="11230" y="-277"/>
                    <a:pt x="13480" y="233"/>
                    <a:pt x="14718" y="1424"/>
                  </a:cubicBezTo>
                  <a:cubicBezTo>
                    <a:pt x="15955" y="2614"/>
                    <a:pt x="16180" y="4485"/>
                    <a:pt x="15055" y="6441"/>
                  </a:cubicBezTo>
                  <a:cubicBezTo>
                    <a:pt x="13930" y="8397"/>
                    <a:pt x="11455" y="10438"/>
                    <a:pt x="8755" y="12224"/>
                  </a:cubicBezTo>
                  <a:cubicBezTo>
                    <a:pt x="6055" y="14010"/>
                    <a:pt x="3130" y="15540"/>
                    <a:pt x="1555" y="16731"/>
                  </a:cubicBezTo>
                  <a:cubicBezTo>
                    <a:pt x="-20" y="17921"/>
                    <a:pt x="-245" y="18772"/>
                    <a:pt x="205" y="19282"/>
                  </a:cubicBezTo>
                  <a:cubicBezTo>
                    <a:pt x="655" y="19792"/>
                    <a:pt x="1780" y="19962"/>
                    <a:pt x="5043" y="20303"/>
                  </a:cubicBezTo>
                  <a:cubicBezTo>
                    <a:pt x="8305" y="20643"/>
                    <a:pt x="13705" y="21153"/>
                    <a:pt x="16968" y="21238"/>
                  </a:cubicBezTo>
                  <a:cubicBezTo>
                    <a:pt x="20230" y="21323"/>
                    <a:pt x="21355" y="20983"/>
                    <a:pt x="21243" y="20473"/>
                  </a:cubicBezTo>
                  <a:cubicBezTo>
                    <a:pt x="21130" y="19962"/>
                    <a:pt x="19780" y="19282"/>
                    <a:pt x="18430" y="186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" name="Line"/>
            <p:cNvSpPr/>
            <p:nvPr/>
          </p:nvSpPr>
          <p:spPr>
            <a:xfrm>
              <a:off x="5542007" y="3405851"/>
              <a:ext cx="830264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00"/>
                  </a:moveTo>
                  <a:cubicBezTo>
                    <a:pt x="360" y="900"/>
                    <a:pt x="720" y="0"/>
                    <a:pt x="1080" y="0"/>
                  </a:cubicBezTo>
                  <a:cubicBezTo>
                    <a:pt x="1440" y="0"/>
                    <a:pt x="1800" y="900"/>
                    <a:pt x="2340" y="4050"/>
                  </a:cubicBezTo>
                  <a:cubicBezTo>
                    <a:pt x="2880" y="7200"/>
                    <a:pt x="3600" y="12600"/>
                    <a:pt x="4095" y="16200"/>
                  </a:cubicBezTo>
                  <a:cubicBezTo>
                    <a:pt x="4590" y="19800"/>
                    <a:pt x="4860" y="21600"/>
                    <a:pt x="5040" y="21600"/>
                  </a:cubicBezTo>
                  <a:cubicBezTo>
                    <a:pt x="5220" y="21600"/>
                    <a:pt x="5310" y="19800"/>
                    <a:pt x="5445" y="17400"/>
                  </a:cubicBezTo>
                  <a:cubicBezTo>
                    <a:pt x="5580" y="15000"/>
                    <a:pt x="5760" y="12000"/>
                    <a:pt x="5940" y="9150"/>
                  </a:cubicBezTo>
                  <a:cubicBezTo>
                    <a:pt x="6120" y="6300"/>
                    <a:pt x="6300" y="3600"/>
                    <a:pt x="6570" y="2700"/>
                  </a:cubicBezTo>
                  <a:cubicBezTo>
                    <a:pt x="6840" y="1800"/>
                    <a:pt x="7200" y="2700"/>
                    <a:pt x="8370" y="4500"/>
                  </a:cubicBezTo>
                  <a:cubicBezTo>
                    <a:pt x="9540" y="6300"/>
                    <a:pt x="11520" y="9000"/>
                    <a:pt x="12960" y="10350"/>
                  </a:cubicBezTo>
                  <a:cubicBezTo>
                    <a:pt x="14400" y="11700"/>
                    <a:pt x="15300" y="11700"/>
                    <a:pt x="15975" y="11250"/>
                  </a:cubicBezTo>
                  <a:cubicBezTo>
                    <a:pt x="16650" y="10800"/>
                    <a:pt x="17100" y="9900"/>
                    <a:pt x="17415" y="8700"/>
                  </a:cubicBezTo>
                  <a:cubicBezTo>
                    <a:pt x="17730" y="7500"/>
                    <a:pt x="17910" y="6000"/>
                    <a:pt x="17820" y="4800"/>
                  </a:cubicBezTo>
                  <a:cubicBezTo>
                    <a:pt x="17730" y="3600"/>
                    <a:pt x="17370" y="2700"/>
                    <a:pt x="16740" y="1950"/>
                  </a:cubicBezTo>
                  <a:cubicBezTo>
                    <a:pt x="16110" y="1200"/>
                    <a:pt x="15210" y="600"/>
                    <a:pt x="14445" y="600"/>
                  </a:cubicBezTo>
                  <a:cubicBezTo>
                    <a:pt x="13680" y="600"/>
                    <a:pt x="13050" y="1200"/>
                    <a:pt x="12645" y="2250"/>
                  </a:cubicBezTo>
                  <a:cubicBezTo>
                    <a:pt x="12240" y="3300"/>
                    <a:pt x="12060" y="4800"/>
                    <a:pt x="12195" y="7350"/>
                  </a:cubicBezTo>
                  <a:cubicBezTo>
                    <a:pt x="12330" y="9900"/>
                    <a:pt x="12780" y="13500"/>
                    <a:pt x="13815" y="16050"/>
                  </a:cubicBezTo>
                  <a:cubicBezTo>
                    <a:pt x="14850" y="18600"/>
                    <a:pt x="16470" y="20100"/>
                    <a:pt x="17865" y="20700"/>
                  </a:cubicBezTo>
                  <a:cubicBezTo>
                    <a:pt x="19260" y="21300"/>
                    <a:pt x="20430" y="21000"/>
                    <a:pt x="21600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" name="Line"/>
            <p:cNvSpPr/>
            <p:nvPr/>
          </p:nvSpPr>
          <p:spPr>
            <a:xfrm>
              <a:off x="6444472" y="3494590"/>
              <a:ext cx="353308" cy="176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0436" extrusionOk="0">
                  <a:moveTo>
                    <a:pt x="7576" y="2939"/>
                  </a:moveTo>
                  <a:cubicBezTo>
                    <a:pt x="6737" y="1739"/>
                    <a:pt x="5899" y="539"/>
                    <a:pt x="4955" y="139"/>
                  </a:cubicBezTo>
                  <a:cubicBezTo>
                    <a:pt x="4011" y="-261"/>
                    <a:pt x="2963" y="139"/>
                    <a:pt x="1914" y="2139"/>
                  </a:cubicBezTo>
                  <a:cubicBezTo>
                    <a:pt x="866" y="4139"/>
                    <a:pt x="-183" y="7739"/>
                    <a:pt x="27" y="10939"/>
                  </a:cubicBezTo>
                  <a:cubicBezTo>
                    <a:pt x="236" y="14139"/>
                    <a:pt x="1704" y="16939"/>
                    <a:pt x="4011" y="18739"/>
                  </a:cubicBezTo>
                  <a:cubicBezTo>
                    <a:pt x="6318" y="20539"/>
                    <a:pt x="9464" y="21339"/>
                    <a:pt x="12504" y="18939"/>
                  </a:cubicBezTo>
                  <a:cubicBezTo>
                    <a:pt x="15545" y="16539"/>
                    <a:pt x="18481" y="10939"/>
                    <a:pt x="21417" y="53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" name="Line"/>
            <p:cNvSpPr/>
            <p:nvPr/>
          </p:nvSpPr>
          <p:spPr>
            <a:xfrm>
              <a:off x="6834822" y="3084987"/>
              <a:ext cx="1091183" cy="580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440" extrusionOk="0">
                  <a:moveTo>
                    <a:pt x="702" y="4186"/>
                  </a:moveTo>
                  <a:cubicBezTo>
                    <a:pt x="633" y="3547"/>
                    <a:pt x="565" y="2907"/>
                    <a:pt x="463" y="2077"/>
                  </a:cubicBezTo>
                  <a:cubicBezTo>
                    <a:pt x="361" y="1246"/>
                    <a:pt x="225" y="223"/>
                    <a:pt x="156" y="32"/>
                  </a:cubicBezTo>
                  <a:cubicBezTo>
                    <a:pt x="88" y="-160"/>
                    <a:pt x="88" y="479"/>
                    <a:pt x="54" y="2780"/>
                  </a:cubicBezTo>
                  <a:cubicBezTo>
                    <a:pt x="20" y="5080"/>
                    <a:pt x="-48" y="9042"/>
                    <a:pt x="54" y="12174"/>
                  </a:cubicBezTo>
                  <a:cubicBezTo>
                    <a:pt x="156" y="15305"/>
                    <a:pt x="429" y="17606"/>
                    <a:pt x="702" y="19012"/>
                  </a:cubicBezTo>
                  <a:cubicBezTo>
                    <a:pt x="974" y="20418"/>
                    <a:pt x="1247" y="20929"/>
                    <a:pt x="1553" y="21184"/>
                  </a:cubicBezTo>
                  <a:cubicBezTo>
                    <a:pt x="1860" y="21440"/>
                    <a:pt x="2201" y="21440"/>
                    <a:pt x="2575" y="21440"/>
                  </a:cubicBezTo>
                  <a:cubicBezTo>
                    <a:pt x="2950" y="21440"/>
                    <a:pt x="3359" y="21440"/>
                    <a:pt x="3836" y="21057"/>
                  </a:cubicBezTo>
                  <a:cubicBezTo>
                    <a:pt x="4313" y="20673"/>
                    <a:pt x="4858" y="19906"/>
                    <a:pt x="5233" y="19267"/>
                  </a:cubicBezTo>
                  <a:cubicBezTo>
                    <a:pt x="5608" y="18628"/>
                    <a:pt x="5812" y="18117"/>
                    <a:pt x="6153" y="17861"/>
                  </a:cubicBezTo>
                  <a:cubicBezTo>
                    <a:pt x="6493" y="17606"/>
                    <a:pt x="6970" y="17606"/>
                    <a:pt x="7379" y="17478"/>
                  </a:cubicBezTo>
                  <a:cubicBezTo>
                    <a:pt x="7788" y="17350"/>
                    <a:pt x="8129" y="17094"/>
                    <a:pt x="8197" y="16647"/>
                  </a:cubicBezTo>
                  <a:cubicBezTo>
                    <a:pt x="8265" y="16200"/>
                    <a:pt x="8061" y="15561"/>
                    <a:pt x="7754" y="15177"/>
                  </a:cubicBezTo>
                  <a:cubicBezTo>
                    <a:pt x="7447" y="14794"/>
                    <a:pt x="7038" y="14666"/>
                    <a:pt x="6664" y="14602"/>
                  </a:cubicBezTo>
                  <a:cubicBezTo>
                    <a:pt x="6289" y="14538"/>
                    <a:pt x="5948" y="14538"/>
                    <a:pt x="5676" y="14922"/>
                  </a:cubicBezTo>
                  <a:cubicBezTo>
                    <a:pt x="5403" y="15305"/>
                    <a:pt x="5199" y="16072"/>
                    <a:pt x="5301" y="16647"/>
                  </a:cubicBezTo>
                  <a:cubicBezTo>
                    <a:pt x="5403" y="17222"/>
                    <a:pt x="5812" y="17606"/>
                    <a:pt x="6493" y="17606"/>
                  </a:cubicBezTo>
                  <a:cubicBezTo>
                    <a:pt x="7175" y="17606"/>
                    <a:pt x="8129" y="17222"/>
                    <a:pt x="8742" y="16839"/>
                  </a:cubicBezTo>
                  <a:cubicBezTo>
                    <a:pt x="9355" y="16455"/>
                    <a:pt x="9628" y="16072"/>
                    <a:pt x="9934" y="15625"/>
                  </a:cubicBezTo>
                  <a:cubicBezTo>
                    <a:pt x="10241" y="15177"/>
                    <a:pt x="10582" y="14666"/>
                    <a:pt x="10854" y="14155"/>
                  </a:cubicBezTo>
                  <a:cubicBezTo>
                    <a:pt x="11127" y="13644"/>
                    <a:pt x="11331" y="13132"/>
                    <a:pt x="11536" y="13132"/>
                  </a:cubicBezTo>
                  <a:cubicBezTo>
                    <a:pt x="11740" y="13132"/>
                    <a:pt x="11944" y="13644"/>
                    <a:pt x="12149" y="14538"/>
                  </a:cubicBezTo>
                  <a:cubicBezTo>
                    <a:pt x="12353" y="15433"/>
                    <a:pt x="12558" y="16711"/>
                    <a:pt x="12796" y="17606"/>
                  </a:cubicBezTo>
                  <a:cubicBezTo>
                    <a:pt x="13035" y="18500"/>
                    <a:pt x="13307" y="19012"/>
                    <a:pt x="13614" y="19331"/>
                  </a:cubicBezTo>
                  <a:cubicBezTo>
                    <a:pt x="13920" y="19651"/>
                    <a:pt x="14261" y="19778"/>
                    <a:pt x="14568" y="19587"/>
                  </a:cubicBezTo>
                  <a:cubicBezTo>
                    <a:pt x="14874" y="19395"/>
                    <a:pt x="15147" y="18884"/>
                    <a:pt x="15522" y="17670"/>
                  </a:cubicBezTo>
                  <a:cubicBezTo>
                    <a:pt x="15896" y="16455"/>
                    <a:pt x="16373" y="14538"/>
                    <a:pt x="16748" y="13388"/>
                  </a:cubicBezTo>
                  <a:cubicBezTo>
                    <a:pt x="17123" y="12238"/>
                    <a:pt x="17396" y="11854"/>
                    <a:pt x="17736" y="11599"/>
                  </a:cubicBezTo>
                  <a:cubicBezTo>
                    <a:pt x="18077" y="11343"/>
                    <a:pt x="18486" y="11215"/>
                    <a:pt x="18997" y="11662"/>
                  </a:cubicBezTo>
                  <a:cubicBezTo>
                    <a:pt x="19508" y="12110"/>
                    <a:pt x="20121" y="13132"/>
                    <a:pt x="20564" y="14091"/>
                  </a:cubicBezTo>
                  <a:cubicBezTo>
                    <a:pt x="21007" y="15049"/>
                    <a:pt x="21279" y="15944"/>
                    <a:pt x="21416" y="16711"/>
                  </a:cubicBezTo>
                  <a:cubicBezTo>
                    <a:pt x="21552" y="17478"/>
                    <a:pt x="21552" y="18117"/>
                    <a:pt x="21041" y="18564"/>
                  </a:cubicBezTo>
                  <a:cubicBezTo>
                    <a:pt x="20530" y="19012"/>
                    <a:pt x="19508" y="19267"/>
                    <a:pt x="18758" y="19267"/>
                  </a:cubicBezTo>
                  <a:cubicBezTo>
                    <a:pt x="18009" y="19267"/>
                    <a:pt x="17532" y="19012"/>
                    <a:pt x="17055" y="187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4" name="Line"/>
            <p:cNvSpPr/>
            <p:nvPr/>
          </p:nvSpPr>
          <p:spPr>
            <a:xfrm>
              <a:off x="6787401" y="3391096"/>
              <a:ext cx="269837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5815" y="12302"/>
                    <a:pt x="11631" y="4448"/>
                    <a:pt x="15231" y="1502"/>
                  </a:cubicBezTo>
                  <a:cubicBezTo>
                    <a:pt x="18831" y="-1443"/>
                    <a:pt x="20215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5" name="Line"/>
            <p:cNvSpPr/>
            <p:nvPr/>
          </p:nvSpPr>
          <p:spPr>
            <a:xfrm>
              <a:off x="8499819" y="3758713"/>
              <a:ext cx="166054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6" name="Line"/>
            <p:cNvSpPr/>
            <p:nvPr/>
          </p:nvSpPr>
          <p:spPr>
            <a:xfrm>
              <a:off x="9309325" y="3023903"/>
              <a:ext cx="1201988" cy="649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341" extrusionOk="0">
                  <a:moveTo>
                    <a:pt x="0" y="11528"/>
                  </a:moveTo>
                  <a:cubicBezTo>
                    <a:pt x="62" y="13916"/>
                    <a:pt x="124" y="16303"/>
                    <a:pt x="372" y="17895"/>
                  </a:cubicBezTo>
                  <a:cubicBezTo>
                    <a:pt x="621" y="19486"/>
                    <a:pt x="1055" y="20282"/>
                    <a:pt x="1831" y="20396"/>
                  </a:cubicBezTo>
                  <a:cubicBezTo>
                    <a:pt x="2607" y="20510"/>
                    <a:pt x="3724" y="19941"/>
                    <a:pt x="4562" y="18350"/>
                  </a:cubicBezTo>
                  <a:cubicBezTo>
                    <a:pt x="5400" y="16758"/>
                    <a:pt x="5959" y="14143"/>
                    <a:pt x="6176" y="11642"/>
                  </a:cubicBezTo>
                  <a:cubicBezTo>
                    <a:pt x="6393" y="9141"/>
                    <a:pt x="6269" y="6754"/>
                    <a:pt x="6176" y="5219"/>
                  </a:cubicBezTo>
                  <a:cubicBezTo>
                    <a:pt x="6083" y="3684"/>
                    <a:pt x="6021" y="3002"/>
                    <a:pt x="5897" y="2150"/>
                  </a:cubicBezTo>
                  <a:cubicBezTo>
                    <a:pt x="5772" y="1297"/>
                    <a:pt x="5586" y="274"/>
                    <a:pt x="5493" y="46"/>
                  </a:cubicBezTo>
                  <a:cubicBezTo>
                    <a:pt x="5400" y="-181"/>
                    <a:pt x="5400" y="387"/>
                    <a:pt x="5431" y="2661"/>
                  </a:cubicBezTo>
                  <a:cubicBezTo>
                    <a:pt x="5462" y="4935"/>
                    <a:pt x="5524" y="8914"/>
                    <a:pt x="5555" y="11870"/>
                  </a:cubicBezTo>
                  <a:cubicBezTo>
                    <a:pt x="5586" y="14825"/>
                    <a:pt x="5586" y="16758"/>
                    <a:pt x="5586" y="18008"/>
                  </a:cubicBezTo>
                  <a:cubicBezTo>
                    <a:pt x="5586" y="19259"/>
                    <a:pt x="5586" y="19827"/>
                    <a:pt x="5648" y="19771"/>
                  </a:cubicBezTo>
                  <a:cubicBezTo>
                    <a:pt x="5710" y="19714"/>
                    <a:pt x="5834" y="19032"/>
                    <a:pt x="6083" y="18236"/>
                  </a:cubicBezTo>
                  <a:cubicBezTo>
                    <a:pt x="6331" y="17440"/>
                    <a:pt x="6703" y="16531"/>
                    <a:pt x="7014" y="15848"/>
                  </a:cubicBezTo>
                  <a:cubicBezTo>
                    <a:pt x="7324" y="15166"/>
                    <a:pt x="7572" y="14712"/>
                    <a:pt x="7728" y="14768"/>
                  </a:cubicBezTo>
                  <a:cubicBezTo>
                    <a:pt x="7883" y="14825"/>
                    <a:pt x="7945" y="15394"/>
                    <a:pt x="7976" y="16303"/>
                  </a:cubicBezTo>
                  <a:cubicBezTo>
                    <a:pt x="8007" y="17213"/>
                    <a:pt x="8007" y="18463"/>
                    <a:pt x="8131" y="19373"/>
                  </a:cubicBezTo>
                  <a:cubicBezTo>
                    <a:pt x="8255" y="20282"/>
                    <a:pt x="8503" y="20851"/>
                    <a:pt x="9031" y="20964"/>
                  </a:cubicBezTo>
                  <a:cubicBezTo>
                    <a:pt x="9559" y="21078"/>
                    <a:pt x="10366" y="20737"/>
                    <a:pt x="11017" y="20112"/>
                  </a:cubicBezTo>
                  <a:cubicBezTo>
                    <a:pt x="11669" y="19486"/>
                    <a:pt x="12166" y="18577"/>
                    <a:pt x="12445" y="17838"/>
                  </a:cubicBezTo>
                  <a:cubicBezTo>
                    <a:pt x="12724" y="17099"/>
                    <a:pt x="12786" y="16531"/>
                    <a:pt x="12755" y="16531"/>
                  </a:cubicBezTo>
                  <a:cubicBezTo>
                    <a:pt x="12724" y="16531"/>
                    <a:pt x="12600" y="17099"/>
                    <a:pt x="12569" y="17667"/>
                  </a:cubicBezTo>
                  <a:cubicBezTo>
                    <a:pt x="12538" y="18236"/>
                    <a:pt x="12600" y="18804"/>
                    <a:pt x="12724" y="19430"/>
                  </a:cubicBezTo>
                  <a:cubicBezTo>
                    <a:pt x="12848" y="20055"/>
                    <a:pt x="13034" y="20737"/>
                    <a:pt x="13376" y="21078"/>
                  </a:cubicBezTo>
                  <a:cubicBezTo>
                    <a:pt x="13717" y="21419"/>
                    <a:pt x="14214" y="21419"/>
                    <a:pt x="14710" y="21021"/>
                  </a:cubicBezTo>
                  <a:cubicBezTo>
                    <a:pt x="15207" y="20623"/>
                    <a:pt x="15703" y="19827"/>
                    <a:pt x="16138" y="18918"/>
                  </a:cubicBezTo>
                  <a:cubicBezTo>
                    <a:pt x="16572" y="18008"/>
                    <a:pt x="16945" y="16985"/>
                    <a:pt x="17410" y="16246"/>
                  </a:cubicBezTo>
                  <a:cubicBezTo>
                    <a:pt x="17876" y="15507"/>
                    <a:pt x="18434" y="15053"/>
                    <a:pt x="19055" y="15451"/>
                  </a:cubicBezTo>
                  <a:cubicBezTo>
                    <a:pt x="19676" y="15848"/>
                    <a:pt x="20359" y="17099"/>
                    <a:pt x="20793" y="17952"/>
                  </a:cubicBezTo>
                  <a:cubicBezTo>
                    <a:pt x="21228" y="18804"/>
                    <a:pt x="21414" y="19259"/>
                    <a:pt x="21507" y="19771"/>
                  </a:cubicBezTo>
                  <a:cubicBezTo>
                    <a:pt x="21600" y="20282"/>
                    <a:pt x="21600" y="20851"/>
                    <a:pt x="21383" y="21135"/>
                  </a:cubicBezTo>
                  <a:cubicBezTo>
                    <a:pt x="21166" y="21419"/>
                    <a:pt x="20731" y="21419"/>
                    <a:pt x="19831" y="21078"/>
                  </a:cubicBezTo>
                  <a:cubicBezTo>
                    <a:pt x="18931" y="20737"/>
                    <a:pt x="17566" y="20055"/>
                    <a:pt x="16200" y="193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7" name="Line"/>
            <p:cNvSpPr/>
            <p:nvPr/>
          </p:nvSpPr>
          <p:spPr>
            <a:xfrm>
              <a:off x="9994293" y="3312446"/>
              <a:ext cx="11416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8" name="Line"/>
            <p:cNvSpPr/>
            <p:nvPr/>
          </p:nvSpPr>
          <p:spPr>
            <a:xfrm>
              <a:off x="9184787" y="3483228"/>
              <a:ext cx="280214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4533" y="11375"/>
                    <a:pt x="9067" y="2735"/>
                    <a:pt x="12667" y="575"/>
                  </a:cubicBezTo>
                  <a:cubicBezTo>
                    <a:pt x="16267" y="-1585"/>
                    <a:pt x="18933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9" name="Line"/>
            <p:cNvSpPr/>
            <p:nvPr/>
          </p:nvSpPr>
          <p:spPr>
            <a:xfrm>
              <a:off x="11384983" y="3439966"/>
              <a:ext cx="476692" cy="26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110" extrusionOk="0">
                  <a:moveTo>
                    <a:pt x="0" y="4746"/>
                  </a:moveTo>
                  <a:cubicBezTo>
                    <a:pt x="155" y="7515"/>
                    <a:pt x="311" y="10284"/>
                    <a:pt x="622" y="12915"/>
                  </a:cubicBezTo>
                  <a:cubicBezTo>
                    <a:pt x="932" y="15546"/>
                    <a:pt x="1399" y="18038"/>
                    <a:pt x="2098" y="19284"/>
                  </a:cubicBezTo>
                  <a:cubicBezTo>
                    <a:pt x="2797" y="20530"/>
                    <a:pt x="3730" y="20530"/>
                    <a:pt x="5361" y="17899"/>
                  </a:cubicBezTo>
                  <a:cubicBezTo>
                    <a:pt x="6993" y="15269"/>
                    <a:pt x="9324" y="10007"/>
                    <a:pt x="10645" y="6546"/>
                  </a:cubicBezTo>
                  <a:cubicBezTo>
                    <a:pt x="11965" y="3084"/>
                    <a:pt x="12276" y="1423"/>
                    <a:pt x="12820" y="592"/>
                  </a:cubicBezTo>
                  <a:cubicBezTo>
                    <a:pt x="13364" y="-239"/>
                    <a:pt x="14141" y="-239"/>
                    <a:pt x="15151" y="869"/>
                  </a:cubicBezTo>
                  <a:cubicBezTo>
                    <a:pt x="16161" y="1976"/>
                    <a:pt x="17404" y="4192"/>
                    <a:pt x="18414" y="6546"/>
                  </a:cubicBezTo>
                  <a:cubicBezTo>
                    <a:pt x="19425" y="8899"/>
                    <a:pt x="20201" y="11392"/>
                    <a:pt x="20745" y="13884"/>
                  </a:cubicBezTo>
                  <a:cubicBezTo>
                    <a:pt x="21289" y="16376"/>
                    <a:pt x="21600" y="18869"/>
                    <a:pt x="21289" y="20115"/>
                  </a:cubicBezTo>
                  <a:cubicBezTo>
                    <a:pt x="20978" y="21361"/>
                    <a:pt x="20046" y="21361"/>
                    <a:pt x="18570" y="20530"/>
                  </a:cubicBezTo>
                  <a:cubicBezTo>
                    <a:pt x="17094" y="19699"/>
                    <a:pt x="15073" y="18038"/>
                    <a:pt x="13053" y="163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0" name="Line"/>
            <p:cNvSpPr/>
            <p:nvPr/>
          </p:nvSpPr>
          <p:spPr>
            <a:xfrm>
              <a:off x="11208553" y="3260555"/>
              <a:ext cx="7264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1" name="Line"/>
            <p:cNvSpPr/>
            <p:nvPr/>
          </p:nvSpPr>
          <p:spPr>
            <a:xfrm>
              <a:off x="12583383" y="3459637"/>
              <a:ext cx="347967" cy="213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137" extrusionOk="0">
                  <a:moveTo>
                    <a:pt x="1606" y="11126"/>
                  </a:moveTo>
                  <a:cubicBezTo>
                    <a:pt x="4147" y="9755"/>
                    <a:pt x="6688" y="8383"/>
                    <a:pt x="8276" y="7012"/>
                  </a:cubicBezTo>
                  <a:cubicBezTo>
                    <a:pt x="9865" y="5641"/>
                    <a:pt x="10500" y="4269"/>
                    <a:pt x="10076" y="3069"/>
                  </a:cubicBezTo>
                  <a:cubicBezTo>
                    <a:pt x="9653" y="1869"/>
                    <a:pt x="8171" y="841"/>
                    <a:pt x="6900" y="326"/>
                  </a:cubicBezTo>
                  <a:cubicBezTo>
                    <a:pt x="5629" y="-188"/>
                    <a:pt x="4571" y="-188"/>
                    <a:pt x="3300" y="1012"/>
                  </a:cubicBezTo>
                  <a:cubicBezTo>
                    <a:pt x="2029" y="2212"/>
                    <a:pt x="547" y="4612"/>
                    <a:pt x="124" y="7526"/>
                  </a:cubicBezTo>
                  <a:cubicBezTo>
                    <a:pt x="-300" y="10441"/>
                    <a:pt x="335" y="13869"/>
                    <a:pt x="2453" y="16441"/>
                  </a:cubicBezTo>
                  <a:cubicBezTo>
                    <a:pt x="4571" y="19012"/>
                    <a:pt x="8171" y="20726"/>
                    <a:pt x="11559" y="21069"/>
                  </a:cubicBezTo>
                  <a:cubicBezTo>
                    <a:pt x="14947" y="21412"/>
                    <a:pt x="18124" y="20383"/>
                    <a:pt x="21300" y="193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2" name="Line"/>
            <p:cNvSpPr/>
            <p:nvPr/>
          </p:nvSpPr>
          <p:spPr>
            <a:xfrm>
              <a:off x="12959143" y="3491570"/>
              <a:ext cx="220852" cy="684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5" h="21375" extrusionOk="0">
                  <a:moveTo>
                    <a:pt x="17268" y="1212"/>
                  </a:moveTo>
                  <a:cubicBezTo>
                    <a:pt x="16271" y="780"/>
                    <a:pt x="15275" y="348"/>
                    <a:pt x="13115" y="132"/>
                  </a:cubicBezTo>
                  <a:cubicBezTo>
                    <a:pt x="10955" y="-84"/>
                    <a:pt x="7631" y="-84"/>
                    <a:pt x="5139" y="510"/>
                  </a:cubicBezTo>
                  <a:cubicBezTo>
                    <a:pt x="2647" y="1104"/>
                    <a:pt x="985" y="2292"/>
                    <a:pt x="321" y="3156"/>
                  </a:cubicBezTo>
                  <a:cubicBezTo>
                    <a:pt x="-344" y="4020"/>
                    <a:pt x="-12" y="4560"/>
                    <a:pt x="1650" y="4992"/>
                  </a:cubicBezTo>
                  <a:cubicBezTo>
                    <a:pt x="3311" y="5424"/>
                    <a:pt x="6302" y="5748"/>
                    <a:pt x="9293" y="5694"/>
                  </a:cubicBezTo>
                  <a:cubicBezTo>
                    <a:pt x="12284" y="5640"/>
                    <a:pt x="15274" y="5208"/>
                    <a:pt x="16936" y="4722"/>
                  </a:cubicBezTo>
                  <a:cubicBezTo>
                    <a:pt x="18598" y="4236"/>
                    <a:pt x="18930" y="3696"/>
                    <a:pt x="18598" y="3048"/>
                  </a:cubicBezTo>
                  <a:cubicBezTo>
                    <a:pt x="18265" y="2400"/>
                    <a:pt x="17268" y="1644"/>
                    <a:pt x="17102" y="1536"/>
                  </a:cubicBezTo>
                  <a:cubicBezTo>
                    <a:pt x="16936" y="1428"/>
                    <a:pt x="17601" y="1968"/>
                    <a:pt x="18265" y="3696"/>
                  </a:cubicBezTo>
                  <a:cubicBezTo>
                    <a:pt x="18930" y="5424"/>
                    <a:pt x="19595" y="8340"/>
                    <a:pt x="20093" y="11256"/>
                  </a:cubicBezTo>
                  <a:cubicBezTo>
                    <a:pt x="20591" y="14172"/>
                    <a:pt x="20924" y="17088"/>
                    <a:pt x="21090" y="18924"/>
                  </a:cubicBezTo>
                  <a:cubicBezTo>
                    <a:pt x="21256" y="20760"/>
                    <a:pt x="21256" y="21516"/>
                    <a:pt x="21090" y="21354"/>
                  </a:cubicBezTo>
                  <a:cubicBezTo>
                    <a:pt x="20924" y="21192"/>
                    <a:pt x="20591" y="20112"/>
                    <a:pt x="20259" y="190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3" name="Line"/>
            <p:cNvSpPr/>
            <p:nvPr/>
          </p:nvSpPr>
          <p:spPr>
            <a:xfrm>
              <a:off x="13284212" y="3540769"/>
              <a:ext cx="352861" cy="128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27" extrusionOk="0">
                  <a:moveTo>
                    <a:pt x="0" y="0"/>
                  </a:moveTo>
                  <a:cubicBezTo>
                    <a:pt x="1271" y="4985"/>
                    <a:pt x="2541" y="9969"/>
                    <a:pt x="3706" y="12738"/>
                  </a:cubicBezTo>
                  <a:cubicBezTo>
                    <a:pt x="4871" y="15508"/>
                    <a:pt x="5929" y="16062"/>
                    <a:pt x="6988" y="15785"/>
                  </a:cubicBezTo>
                  <a:cubicBezTo>
                    <a:pt x="8047" y="15508"/>
                    <a:pt x="9106" y="14400"/>
                    <a:pt x="9741" y="11631"/>
                  </a:cubicBezTo>
                  <a:cubicBezTo>
                    <a:pt x="10376" y="8862"/>
                    <a:pt x="10588" y="4431"/>
                    <a:pt x="10588" y="3600"/>
                  </a:cubicBezTo>
                  <a:cubicBezTo>
                    <a:pt x="10588" y="2769"/>
                    <a:pt x="10376" y="5538"/>
                    <a:pt x="11118" y="9415"/>
                  </a:cubicBezTo>
                  <a:cubicBezTo>
                    <a:pt x="11859" y="13292"/>
                    <a:pt x="13553" y="18277"/>
                    <a:pt x="15459" y="19938"/>
                  </a:cubicBezTo>
                  <a:cubicBezTo>
                    <a:pt x="17365" y="21600"/>
                    <a:pt x="19482" y="19938"/>
                    <a:pt x="21600" y="182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4" name="Line"/>
            <p:cNvSpPr/>
            <p:nvPr/>
          </p:nvSpPr>
          <p:spPr>
            <a:xfrm>
              <a:off x="13739982" y="3530390"/>
              <a:ext cx="166927" cy="17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0" h="21289" extrusionOk="0">
                  <a:moveTo>
                    <a:pt x="4078" y="0"/>
                  </a:moveTo>
                  <a:cubicBezTo>
                    <a:pt x="2315" y="5082"/>
                    <a:pt x="552" y="10165"/>
                    <a:pt x="111" y="13765"/>
                  </a:cubicBezTo>
                  <a:cubicBezTo>
                    <a:pt x="-330" y="17365"/>
                    <a:pt x="552" y="19482"/>
                    <a:pt x="2535" y="20541"/>
                  </a:cubicBezTo>
                  <a:cubicBezTo>
                    <a:pt x="4519" y="21600"/>
                    <a:pt x="7605" y="21600"/>
                    <a:pt x="10911" y="20118"/>
                  </a:cubicBezTo>
                  <a:cubicBezTo>
                    <a:pt x="14217" y="18635"/>
                    <a:pt x="17743" y="15671"/>
                    <a:pt x="21270" y="127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5" name="Line"/>
            <p:cNvSpPr/>
            <p:nvPr/>
          </p:nvSpPr>
          <p:spPr>
            <a:xfrm>
              <a:off x="13657829" y="3353959"/>
              <a:ext cx="4151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" name="Line"/>
            <p:cNvSpPr/>
            <p:nvPr/>
          </p:nvSpPr>
          <p:spPr>
            <a:xfrm>
              <a:off x="14052205" y="3447364"/>
              <a:ext cx="216318" cy="212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440" extrusionOk="0">
                  <a:moveTo>
                    <a:pt x="0" y="3135"/>
                  </a:moveTo>
                  <a:cubicBezTo>
                    <a:pt x="1688" y="3135"/>
                    <a:pt x="3375" y="3135"/>
                    <a:pt x="4388" y="4006"/>
                  </a:cubicBezTo>
                  <a:cubicBezTo>
                    <a:pt x="5400" y="4877"/>
                    <a:pt x="5737" y="6619"/>
                    <a:pt x="6581" y="9232"/>
                  </a:cubicBezTo>
                  <a:cubicBezTo>
                    <a:pt x="7425" y="11845"/>
                    <a:pt x="8775" y="15329"/>
                    <a:pt x="10125" y="17768"/>
                  </a:cubicBezTo>
                  <a:cubicBezTo>
                    <a:pt x="11475" y="20206"/>
                    <a:pt x="12825" y="21600"/>
                    <a:pt x="14850" y="21426"/>
                  </a:cubicBezTo>
                  <a:cubicBezTo>
                    <a:pt x="16875" y="21252"/>
                    <a:pt x="19575" y="19510"/>
                    <a:pt x="20587" y="15677"/>
                  </a:cubicBezTo>
                  <a:cubicBezTo>
                    <a:pt x="21600" y="11845"/>
                    <a:pt x="20925" y="5923"/>
                    <a:pt x="2025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7" name="Line"/>
            <p:cNvSpPr/>
            <p:nvPr/>
          </p:nvSpPr>
          <p:spPr>
            <a:xfrm>
              <a:off x="14472378" y="2947376"/>
              <a:ext cx="1582837" cy="797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8" h="21463" extrusionOk="0">
                  <a:moveTo>
                    <a:pt x="1063" y="15691"/>
                  </a:moveTo>
                  <a:cubicBezTo>
                    <a:pt x="827" y="15784"/>
                    <a:pt x="591" y="15877"/>
                    <a:pt x="379" y="16389"/>
                  </a:cubicBezTo>
                  <a:cubicBezTo>
                    <a:pt x="167" y="16901"/>
                    <a:pt x="-22" y="17832"/>
                    <a:pt x="2" y="18437"/>
                  </a:cubicBezTo>
                  <a:cubicBezTo>
                    <a:pt x="25" y="19042"/>
                    <a:pt x="261" y="19322"/>
                    <a:pt x="568" y="19229"/>
                  </a:cubicBezTo>
                  <a:cubicBezTo>
                    <a:pt x="874" y="19135"/>
                    <a:pt x="1251" y="18670"/>
                    <a:pt x="1464" y="18204"/>
                  </a:cubicBezTo>
                  <a:cubicBezTo>
                    <a:pt x="1676" y="17739"/>
                    <a:pt x="1723" y="17273"/>
                    <a:pt x="1747" y="16808"/>
                  </a:cubicBezTo>
                  <a:cubicBezTo>
                    <a:pt x="1770" y="16342"/>
                    <a:pt x="1770" y="15877"/>
                    <a:pt x="1747" y="15923"/>
                  </a:cubicBezTo>
                  <a:cubicBezTo>
                    <a:pt x="1723" y="15970"/>
                    <a:pt x="1676" y="16529"/>
                    <a:pt x="1676" y="17041"/>
                  </a:cubicBezTo>
                  <a:cubicBezTo>
                    <a:pt x="1676" y="17553"/>
                    <a:pt x="1723" y="18018"/>
                    <a:pt x="1935" y="18484"/>
                  </a:cubicBezTo>
                  <a:cubicBezTo>
                    <a:pt x="2147" y="18949"/>
                    <a:pt x="2525" y="19415"/>
                    <a:pt x="3044" y="19182"/>
                  </a:cubicBezTo>
                  <a:cubicBezTo>
                    <a:pt x="3562" y="18949"/>
                    <a:pt x="4223" y="18018"/>
                    <a:pt x="4836" y="16156"/>
                  </a:cubicBezTo>
                  <a:cubicBezTo>
                    <a:pt x="5449" y="14294"/>
                    <a:pt x="6015" y="11501"/>
                    <a:pt x="6298" y="8987"/>
                  </a:cubicBezTo>
                  <a:cubicBezTo>
                    <a:pt x="6581" y="6473"/>
                    <a:pt x="6581" y="4239"/>
                    <a:pt x="6581" y="2889"/>
                  </a:cubicBezTo>
                  <a:cubicBezTo>
                    <a:pt x="6581" y="1539"/>
                    <a:pt x="6581" y="1073"/>
                    <a:pt x="6486" y="654"/>
                  </a:cubicBezTo>
                  <a:cubicBezTo>
                    <a:pt x="6392" y="235"/>
                    <a:pt x="6203" y="-137"/>
                    <a:pt x="6038" y="49"/>
                  </a:cubicBezTo>
                  <a:cubicBezTo>
                    <a:pt x="5873" y="235"/>
                    <a:pt x="5732" y="980"/>
                    <a:pt x="5543" y="2842"/>
                  </a:cubicBezTo>
                  <a:cubicBezTo>
                    <a:pt x="5354" y="4704"/>
                    <a:pt x="5119" y="7684"/>
                    <a:pt x="5071" y="10151"/>
                  </a:cubicBezTo>
                  <a:cubicBezTo>
                    <a:pt x="5024" y="12618"/>
                    <a:pt x="5166" y="14573"/>
                    <a:pt x="5496" y="15970"/>
                  </a:cubicBezTo>
                  <a:cubicBezTo>
                    <a:pt x="5826" y="17366"/>
                    <a:pt x="6345" y="18204"/>
                    <a:pt x="6864" y="18623"/>
                  </a:cubicBezTo>
                  <a:cubicBezTo>
                    <a:pt x="7382" y="19042"/>
                    <a:pt x="7901" y="19042"/>
                    <a:pt x="8373" y="18856"/>
                  </a:cubicBezTo>
                  <a:cubicBezTo>
                    <a:pt x="8844" y="18670"/>
                    <a:pt x="9269" y="18297"/>
                    <a:pt x="9575" y="17879"/>
                  </a:cubicBezTo>
                  <a:cubicBezTo>
                    <a:pt x="9882" y="17460"/>
                    <a:pt x="10071" y="16994"/>
                    <a:pt x="10118" y="16529"/>
                  </a:cubicBezTo>
                  <a:cubicBezTo>
                    <a:pt x="10165" y="16063"/>
                    <a:pt x="10071" y="15597"/>
                    <a:pt x="9906" y="15318"/>
                  </a:cubicBezTo>
                  <a:cubicBezTo>
                    <a:pt x="9740" y="15039"/>
                    <a:pt x="9505" y="14946"/>
                    <a:pt x="9363" y="15132"/>
                  </a:cubicBezTo>
                  <a:cubicBezTo>
                    <a:pt x="9222" y="15318"/>
                    <a:pt x="9175" y="15784"/>
                    <a:pt x="9198" y="16575"/>
                  </a:cubicBezTo>
                  <a:cubicBezTo>
                    <a:pt x="9222" y="17366"/>
                    <a:pt x="9316" y="18484"/>
                    <a:pt x="9457" y="19182"/>
                  </a:cubicBezTo>
                  <a:cubicBezTo>
                    <a:pt x="9599" y="19880"/>
                    <a:pt x="9788" y="20160"/>
                    <a:pt x="10000" y="20299"/>
                  </a:cubicBezTo>
                  <a:cubicBezTo>
                    <a:pt x="10212" y="20439"/>
                    <a:pt x="10448" y="20439"/>
                    <a:pt x="10684" y="20392"/>
                  </a:cubicBezTo>
                  <a:cubicBezTo>
                    <a:pt x="10919" y="20346"/>
                    <a:pt x="11155" y="20253"/>
                    <a:pt x="11344" y="20020"/>
                  </a:cubicBezTo>
                  <a:cubicBezTo>
                    <a:pt x="11533" y="19787"/>
                    <a:pt x="11674" y="19415"/>
                    <a:pt x="11839" y="19042"/>
                  </a:cubicBezTo>
                  <a:cubicBezTo>
                    <a:pt x="12004" y="18670"/>
                    <a:pt x="12193" y="18297"/>
                    <a:pt x="12358" y="17925"/>
                  </a:cubicBezTo>
                  <a:cubicBezTo>
                    <a:pt x="12523" y="17553"/>
                    <a:pt x="12664" y="17180"/>
                    <a:pt x="12806" y="17180"/>
                  </a:cubicBezTo>
                  <a:cubicBezTo>
                    <a:pt x="12947" y="17180"/>
                    <a:pt x="13089" y="17553"/>
                    <a:pt x="13160" y="17972"/>
                  </a:cubicBezTo>
                  <a:cubicBezTo>
                    <a:pt x="13230" y="18391"/>
                    <a:pt x="13230" y="18856"/>
                    <a:pt x="13230" y="19368"/>
                  </a:cubicBezTo>
                  <a:cubicBezTo>
                    <a:pt x="13230" y="19880"/>
                    <a:pt x="13230" y="20439"/>
                    <a:pt x="13301" y="20532"/>
                  </a:cubicBezTo>
                  <a:cubicBezTo>
                    <a:pt x="13372" y="20625"/>
                    <a:pt x="13513" y="20253"/>
                    <a:pt x="13655" y="19834"/>
                  </a:cubicBezTo>
                  <a:cubicBezTo>
                    <a:pt x="13796" y="19415"/>
                    <a:pt x="13938" y="18949"/>
                    <a:pt x="14079" y="18530"/>
                  </a:cubicBezTo>
                  <a:cubicBezTo>
                    <a:pt x="14221" y="18111"/>
                    <a:pt x="14362" y="17739"/>
                    <a:pt x="14480" y="17785"/>
                  </a:cubicBezTo>
                  <a:cubicBezTo>
                    <a:pt x="14598" y="17832"/>
                    <a:pt x="14692" y="18297"/>
                    <a:pt x="14857" y="18949"/>
                  </a:cubicBezTo>
                  <a:cubicBezTo>
                    <a:pt x="15023" y="19601"/>
                    <a:pt x="15258" y="20439"/>
                    <a:pt x="15518" y="20904"/>
                  </a:cubicBezTo>
                  <a:cubicBezTo>
                    <a:pt x="15777" y="21370"/>
                    <a:pt x="16060" y="21463"/>
                    <a:pt x="16319" y="21463"/>
                  </a:cubicBezTo>
                  <a:cubicBezTo>
                    <a:pt x="16579" y="21463"/>
                    <a:pt x="16815" y="21370"/>
                    <a:pt x="17098" y="20811"/>
                  </a:cubicBezTo>
                  <a:cubicBezTo>
                    <a:pt x="17381" y="20253"/>
                    <a:pt x="17711" y="19229"/>
                    <a:pt x="17994" y="17553"/>
                  </a:cubicBezTo>
                  <a:cubicBezTo>
                    <a:pt x="18277" y="15877"/>
                    <a:pt x="18513" y="13549"/>
                    <a:pt x="18630" y="12106"/>
                  </a:cubicBezTo>
                  <a:cubicBezTo>
                    <a:pt x="18748" y="10663"/>
                    <a:pt x="18748" y="10104"/>
                    <a:pt x="18748" y="9592"/>
                  </a:cubicBezTo>
                  <a:cubicBezTo>
                    <a:pt x="18748" y="9080"/>
                    <a:pt x="18748" y="8615"/>
                    <a:pt x="18725" y="8615"/>
                  </a:cubicBezTo>
                  <a:cubicBezTo>
                    <a:pt x="18701" y="8615"/>
                    <a:pt x="18654" y="9080"/>
                    <a:pt x="18654" y="10570"/>
                  </a:cubicBezTo>
                  <a:cubicBezTo>
                    <a:pt x="18654" y="12060"/>
                    <a:pt x="18701" y="14573"/>
                    <a:pt x="18725" y="16063"/>
                  </a:cubicBezTo>
                  <a:cubicBezTo>
                    <a:pt x="18748" y="17553"/>
                    <a:pt x="18748" y="18018"/>
                    <a:pt x="18772" y="18484"/>
                  </a:cubicBezTo>
                  <a:cubicBezTo>
                    <a:pt x="18795" y="18949"/>
                    <a:pt x="18843" y="19415"/>
                    <a:pt x="18984" y="19741"/>
                  </a:cubicBezTo>
                  <a:cubicBezTo>
                    <a:pt x="19126" y="20066"/>
                    <a:pt x="19361" y="20253"/>
                    <a:pt x="19762" y="20253"/>
                  </a:cubicBezTo>
                  <a:cubicBezTo>
                    <a:pt x="20163" y="20253"/>
                    <a:pt x="20729" y="20066"/>
                    <a:pt x="21059" y="19647"/>
                  </a:cubicBezTo>
                  <a:cubicBezTo>
                    <a:pt x="21389" y="19229"/>
                    <a:pt x="21484" y="18577"/>
                    <a:pt x="21578" y="179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8" name="Line"/>
            <p:cNvSpPr/>
            <p:nvPr/>
          </p:nvSpPr>
          <p:spPr>
            <a:xfrm>
              <a:off x="15816514" y="3457742"/>
              <a:ext cx="21794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9" name="Line"/>
            <p:cNvSpPr/>
            <p:nvPr/>
          </p:nvSpPr>
          <p:spPr>
            <a:xfrm>
              <a:off x="16879848" y="3270933"/>
              <a:ext cx="486558" cy="412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455" extrusionOk="0">
                  <a:moveTo>
                    <a:pt x="704" y="0"/>
                  </a:moveTo>
                  <a:cubicBezTo>
                    <a:pt x="399" y="4680"/>
                    <a:pt x="95" y="9360"/>
                    <a:pt x="19" y="12600"/>
                  </a:cubicBezTo>
                  <a:cubicBezTo>
                    <a:pt x="-57" y="15840"/>
                    <a:pt x="95" y="17640"/>
                    <a:pt x="399" y="18990"/>
                  </a:cubicBezTo>
                  <a:cubicBezTo>
                    <a:pt x="704" y="20340"/>
                    <a:pt x="1160" y="21240"/>
                    <a:pt x="2529" y="21420"/>
                  </a:cubicBezTo>
                  <a:cubicBezTo>
                    <a:pt x="3898" y="21600"/>
                    <a:pt x="6180" y="21060"/>
                    <a:pt x="7625" y="20520"/>
                  </a:cubicBezTo>
                  <a:cubicBezTo>
                    <a:pt x="9070" y="19980"/>
                    <a:pt x="9678" y="19440"/>
                    <a:pt x="10287" y="18810"/>
                  </a:cubicBezTo>
                  <a:cubicBezTo>
                    <a:pt x="10895" y="18180"/>
                    <a:pt x="11504" y="17460"/>
                    <a:pt x="11656" y="16650"/>
                  </a:cubicBezTo>
                  <a:cubicBezTo>
                    <a:pt x="11808" y="15840"/>
                    <a:pt x="11504" y="14940"/>
                    <a:pt x="11504" y="14940"/>
                  </a:cubicBezTo>
                  <a:cubicBezTo>
                    <a:pt x="11504" y="14940"/>
                    <a:pt x="11808" y="15840"/>
                    <a:pt x="12720" y="16650"/>
                  </a:cubicBezTo>
                  <a:cubicBezTo>
                    <a:pt x="13633" y="17460"/>
                    <a:pt x="15154" y="18180"/>
                    <a:pt x="16371" y="18540"/>
                  </a:cubicBezTo>
                  <a:cubicBezTo>
                    <a:pt x="17588" y="18900"/>
                    <a:pt x="18501" y="18900"/>
                    <a:pt x="19337" y="18360"/>
                  </a:cubicBezTo>
                  <a:cubicBezTo>
                    <a:pt x="20174" y="17820"/>
                    <a:pt x="20935" y="16740"/>
                    <a:pt x="21239" y="15750"/>
                  </a:cubicBezTo>
                  <a:cubicBezTo>
                    <a:pt x="21543" y="14760"/>
                    <a:pt x="21391" y="13860"/>
                    <a:pt x="20859" y="13140"/>
                  </a:cubicBezTo>
                  <a:cubicBezTo>
                    <a:pt x="20326" y="12420"/>
                    <a:pt x="19413" y="11880"/>
                    <a:pt x="18044" y="11610"/>
                  </a:cubicBezTo>
                  <a:cubicBezTo>
                    <a:pt x="16675" y="11340"/>
                    <a:pt x="14850" y="11340"/>
                    <a:pt x="13633" y="11700"/>
                  </a:cubicBezTo>
                  <a:cubicBezTo>
                    <a:pt x="12416" y="12060"/>
                    <a:pt x="11808" y="12780"/>
                    <a:pt x="11580" y="13590"/>
                  </a:cubicBezTo>
                  <a:cubicBezTo>
                    <a:pt x="11351" y="14400"/>
                    <a:pt x="11504" y="15300"/>
                    <a:pt x="11656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0" name="Line"/>
            <p:cNvSpPr/>
            <p:nvPr/>
          </p:nvSpPr>
          <p:spPr>
            <a:xfrm>
              <a:off x="16760937" y="3447364"/>
              <a:ext cx="28021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1" name="Line"/>
            <p:cNvSpPr/>
            <p:nvPr/>
          </p:nvSpPr>
          <p:spPr>
            <a:xfrm>
              <a:off x="18070229" y="3080411"/>
              <a:ext cx="755990" cy="577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104" extrusionOk="0">
                  <a:moveTo>
                    <a:pt x="249" y="11125"/>
                  </a:moveTo>
                  <a:cubicBezTo>
                    <a:pt x="52" y="13146"/>
                    <a:pt x="-144" y="15167"/>
                    <a:pt x="151" y="16935"/>
                  </a:cubicBezTo>
                  <a:cubicBezTo>
                    <a:pt x="445" y="18704"/>
                    <a:pt x="1231" y="20219"/>
                    <a:pt x="2409" y="20725"/>
                  </a:cubicBezTo>
                  <a:cubicBezTo>
                    <a:pt x="3587" y="21230"/>
                    <a:pt x="5158" y="20725"/>
                    <a:pt x="6238" y="18830"/>
                  </a:cubicBezTo>
                  <a:cubicBezTo>
                    <a:pt x="7318" y="16935"/>
                    <a:pt x="7907" y="13651"/>
                    <a:pt x="8152" y="10998"/>
                  </a:cubicBezTo>
                  <a:cubicBezTo>
                    <a:pt x="8398" y="8346"/>
                    <a:pt x="8300" y="6325"/>
                    <a:pt x="8103" y="4430"/>
                  </a:cubicBezTo>
                  <a:cubicBezTo>
                    <a:pt x="7907" y="2535"/>
                    <a:pt x="7612" y="767"/>
                    <a:pt x="7465" y="198"/>
                  </a:cubicBezTo>
                  <a:cubicBezTo>
                    <a:pt x="7318" y="-370"/>
                    <a:pt x="7318" y="262"/>
                    <a:pt x="7269" y="2346"/>
                  </a:cubicBezTo>
                  <a:cubicBezTo>
                    <a:pt x="7220" y="4430"/>
                    <a:pt x="7121" y="7967"/>
                    <a:pt x="7023" y="10683"/>
                  </a:cubicBezTo>
                  <a:cubicBezTo>
                    <a:pt x="6925" y="13398"/>
                    <a:pt x="6827" y="15293"/>
                    <a:pt x="6778" y="16556"/>
                  </a:cubicBezTo>
                  <a:cubicBezTo>
                    <a:pt x="6729" y="17819"/>
                    <a:pt x="6729" y="18451"/>
                    <a:pt x="6876" y="19019"/>
                  </a:cubicBezTo>
                  <a:cubicBezTo>
                    <a:pt x="7023" y="19588"/>
                    <a:pt x="7318" y="20093"/>
                    <a:pt x="7711" y="20346"/>
                  </a:cubicBezTo>
                  <a:cubicBezTo>
                    <a:pt x="8103" y="20598"/>
                    <a:pt x="8594" y="20598"/>
                    <a:pt x="9871" y="20598"/>
                  </a:cubicBezTo>
                  <a:cubicBezTo>
                    <a:pt x="11147" y="20598"/>
                    <a:pt x="13209" y="20598"/>
                    <a:pt x="14681" y="20156"/>
                  </a:cubicBezTo>
                  <a:cubicBezTo>
                    <a:pt x="16154" y="19714"/>
                    <a:pt x="17038" y="18830"/>
                    <a:pt x="17578" y="18072"/>
                  </a:cubicBezTo>
                  <a:cubicBezTo>
                    <a:pt x="18118" y="17314"/>
                    <a:pt x="18314" y="16683"/>
                    <a:pt x="18265" y="16114"/>
                  </a:cubicBezTo>
                  <a:cubicBezTo>
                    <a:pt x="18216" y="15546"/>
                    <a:pt x="17921" y="15041"/>
                    <a:pt x="17529" y="14788"/>
                  </a:cubicBezTo>
                  <a:cubicBezTo>
                    <a:pt x="17136" y="14535"/>
                    <a:pt x="16645" y="14535"/>
                    <a:pt x="16301" y="14851"/>
                  </a:cubicBezTo>
                  <a:cubicBezTo>
                    <a:pt x="15958" y="15167"/>
                    <a:pt x="15761" y="15798"/>
                    <a:pt x="15663" y="16493"/>
                  </a:cubicBezTo>
                  <a:cubicBezTo>
                    <a:pt x="15565" y="17188"/>
                    <a:pt x="15565" y="17946"/>
                    <a:pt x="16400" y="18767"/>
                  </a:cubicBezTo>
                  <a:cubicBezTo>
                    <a:pt x="17234" y="19588"/>
                    <a:pt x="18903" y="20472"/>
                    <a:pt x="19885" y="20851"/>
                  </a:cubicBezTo>
                  <a:cubicBezTo>
                    <a:pt x="20867" y="21230"/>
                    <a:pt x="21161" y="21104"/>
                    <a:pt x="21456" y="209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2" name="Line"/>
            <p:cNvSpPr/>
            <p:nvPr/>
          </p:nvSpPr>
          <p:spPr>
            <a:xfrm>
              <a:off x="17923307" y="3488877"/>
              <a:ext cx="23870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3" name="Line"/>
            <p:cNvSpPr/>
            <p:nvPr/>
          </p:nvSpPr>
          <p:spPr>
            <a:xfrm>
              <a:off x="19448082" y="3165304"/>
              <a:ext cx="1453795" cy="526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470" extrusionOk="0">
                  <a:moveTo>
                    <a:pt x="3076" y="11510"/>
                  </a:moveTo>
                  <a:cubicBezTo>
                    <a:pt x="2923" y="10946"/>
                    <a:pt x="2770" y="10381"/>
                    <a:pt x="2285" y="10381"/>
                  </a:cubicBezTo>
                  <a:cubicBezTo>
                    <a:pt x="1799" y="10381"/>
                    <a:pt x="982" y="10946"/>
                    <a:pt x="497" y="12075"/>
                  </a:cubicBezTo>
                  <a:cubicBezTo>
                    <a:pt x="12" y="13205"/>
                    <a:pt x="-141" y="14899"/>
                    <a:pt x="140" y="16522"/>
                  </a:cubicBezTo>
                  <a:cubicBezTo>
                    <a:pt x="421" y="18146"/>
                    <a:pt x="1136" y="19699"/>
                    <a:pt x="2055" y="20334"/>
                  </a:cubicBezTo>
                  <a:cubicBezTo>
                    <a:pt x="2974" y="20969"/>
                    <a:pt x="4097" y="20687"/>
                    <a:pt x="4914" y="20052"/>
                  </a:cubicBezTo>
                  <a:cubicBezTo>
                    <a:pt x="5731" y="19416"/>
                    <a:pt x="6242" y="18428"/>
                    <a:pt x="6446" y="17581"/>
                  </a:cubicBezTo>
                  <a:cubicBezTo>
                    <a:pt x="6650" y="16734"/>
                    <a:pt x="6548" y="16028"/>
                    <a:pt x="6370" y="15534"/>
                  </a:cubicBezTo>
                  <a:cubicBezTo>
                    <a:pt x="6191" y="15040"/>
                    <a:pt x="5936" y="14758"/>
                    <a:pt x="5629" y="14616"/>
                  </a:cubicBezTo>
                  <a:cubicBezTo>
                    <a:pt x="5323" y="14475"/>
                    <a:pt x="4965" y="14475"/>
                    <a:pt x="4659" y="14546"/>
                  </a:cubicBezTo>
                  <a:cubicBezTo>
                    <a:pt x="4353" y="14616"/>
                    <a:pt x="4097" y="14758"/>
                    <a:pt x="3970" y="15181"/>
                  </a:cubicBezTo>
                  <a:cubicBezTo>
                    <a:pt x="3842" y="15605"/>
                    <a:pt x="3842" y="16310"/>
                    <a:pt x="4174" y="17158"/>
                  </a:cubicBezTo>
                  <a:cubicBezTo>
                    <a:pt x="4506" y="18005"/>
                    <a:pt x="5170" y="18993"/>
                    <a:pt x="5782" y="19205"/>
                  </a:cubicBezTo>
                  <a:cubicBezTo>
                    <a:pt x="6395" y="19416"/>
                    <a:pt x="6957" y="18852"/>
                    <a:pt x="7289" y="18216"/>
                  </a:cubicBezTo>
                  <a:cubicBezTo>
                    <a:pt x="7621" y="17581"/>
                    <a:pt x="7723" y="16875"/>
                    <a:pt x="7850" y="16169"/>
                  </a:cubicBezTo>
                  <a:cubicBezTo>
                    <a:pt x="7978" y="15463"/>
                    <a:pt x="8131" y="14758"/>
                    <a:pt x="8285" y="14758"/>
                  </a:cubicBezTo>
                  <a:cubicBezTo>
                    <a:pt x="8438" y="14758"/>
                    <a:pt x="8591" y="15463"/>
                    <a:pt x="8668" y="16169"/>
                  </a:cubicBezTo>
                  <a:cubicBezTo>
                    <a:pt x="8744" y="16875"/>
                    <a:pt x="8744" y="17581"/>
                    <a:pt x="8770" y="18287"/>
                  </a:cubicBezTo>
                  <a:cubicBezTo>
                    <a:pt x="8795" y="18993"/>
                    <a:pt x="8846" y="19699"/>
                    <a:pt x="8948" y="19769"/>
                  </a:cubicBezTo>
                  <a:cubicBezTo>
                    <a:pt x="9050" y="19840"/>
                    <a:pt x="9204" y="19275"/>
                    <a:pt x="9357" y="18640"/>
                  </a:cubicBezTo>
                  <a:cubicBezTo>
                    <a:pt x="9510" y="18005"/>
                    <a:pt x="9663" y="17299"/>
                    <a:pt x="9893" y="16734"/>
                  </a:cubicBezTo>
                  <a:cubicBezTo>
                    <a:pt x="10123" y="16169"/>
                    <a:pt x="10429" y="15746"/>
                    <a:pt x="10633" y="16028"/>
                  </a:cubicBezTo>
                  <a:cubicBezTo>
                    <a:pt x="10838" y="16310"/>
                    <a:pt x="10940" y="17299"/>
                    <a:pt x="11042" y="18146"/>
                  </a:cubicBezTo>
                  <a:cubicBezTo>
                    <a:pt x="11144" y="18993"/>
                    <a:pt x="11246" y="19699"/>
                    <a:pt x="11527" y="20334"/>
                  </a:cubicBezTo>
                  <a:cubicBezTo>
                    <a:pt x="11808" y="20969"/>
                    <a:pt x="12268" y="21534"/>
                    <a:pt x="12906" y="21463"/>
                  </a:cubicBezTo>
                  <a:cubicBezTo>
                    <a:pt x="13544" y="21393"/>
                    <a:pt x="14361" y="20687"/>
                    <a:pt x="14872" y="20122"/>
                  </a:cubicBezTo>
                  <a:cubicBezTo>
                    <a:pt x="15382" y="19558"/>
                    <a:pt x="15587" y="19134"/>
                    <a:pt x="15714" y="18569"/>
                  </a:cubicBezTo>
                  <a:cubicBezTo>
                    <a:pt x="15842" y="18005"/>
                    <a:pt x="15893" y="17299"/>
                    <a:pt x="15791" y="16805"/>
                  </a:cubicBezTo>
                  <a:cubicBezTo>
                    <a:pt x="15689" y="16310"/>
                    <a:pt x="15433" y="16028"/>
                    <a:pt x="15178" y="15887"/>
                  </a:cubicBezTo>
                  <a:cubicBezTo>
                    <a:pt x="14923" y="15746"/>
                    <a:pt x="14668" y="15746"/>
                    <a:pt x="14412" y="15887"/>
                  </a:cubicBezTo>
                  <a:cubicBezTo>
                    <a:pt x="14157" y="16028"/>
                    <a:pt x="13902" y="16310"/>
                    <a:pt x="13723" y="17016"/>
                  </a:cubicBezTo>
                  <a:cubicBezTo>
                    <a:pt x="13544" y="17722"/>
                    <a:pt x="13442" y="18852"/>
                    <a:pt x="13519" y="19487"/>
                  </a:cubicBezTo>
                  <a:cubicBezTo>
                    <a:pt x="13595" y="20122"/>
                    <a:pt x="13850" y="20263"/>
                    <a:pt x="14131" y="20263"/>
                  </a:cubicBezTo>
                  <a:cubicBezTo>
                    <a:pt x="14412" y="20263"/>
                    <a:pt x="14719" y="20122"/>
                    <a:pt x="15050" y="19063"/>
                  </a:cubicBezTo>
                  <a:cubicBezTo>
                    <a:pt x="15382" y="18005"/>
                    <a:pt x="15740" y="16028"/>
                    <a:pt x="15944" y="12922"/>
                  </a:cubicBezTo>
                  <a:cubicBezTo>
                    <a:pt x="16148" y="9816"/>
                    <a:pt x="16199" y="5581"/>
                    <a:pt x="16225" y="3110"/>
                  </a:cubicBezTo>
                  <a:cubicBezTo>
                    <a:pt x="16251" y="640"/>
                    <a:pt x="16251" y="-66"/>
                    <a:pt x="16225" y="5"/>
                  </a:cubicBezTo>
                  <a:cubicBezTo>
                    <a:pt x="16199" y="75"/>
                    <a:pt x="16148" y="922"/>
                    <a:pt x="16072" y="3534"/>
                  </a:cubicBezTo>
                  <a:cubicBezTo>
                    <a:pt x="15995" y="6146"/>
                    <a:pt x="15893" y="10522"/>
                    <a:pt x="15919" y="13416"/>
                  </a:cubicBezTo>
                  <a:cubicBezTo>
                    <a:pt x="15944" y="16310"/>
                    <a:pt x="16097" y="17722"/>
                    <a:pt x="16531" y="18781"/>
                  </a:cubicBezTo>
                  <a:cubicBezTo>
                    <a:pt x="16965" y="19840"/>
                    <a:pt x="17680" y="20546"/>
                    <a:pt x="18165" y="20687"/>
                  </a:cubicBezTo>
                  <a:cubicBezTo>
                    <a:pt x="18650" y="20828"/>
                    <a:pt x="18906" y="20405"/>
                    <a:pt x="19059" y="19840"/>
                  </a:cubicBezTo>
                  <a:cubicBezTo>
                    <a:pt x="19212" y="19275"/>
                    <a:pt x="19263" y="18569"/>
                    <a:pt x="19289" y="17863"/>
                  </a:cubicBezTo>
                  <a:cubicBezTo>
                    <a:pt x="19314" y="17158"/>
                    <a:pt x="19314" y="16452"/>
                    <a:pt x="19314" y="16522"/>
                  </a:cubicBezTo>
                  <a:cubicBezTo>
                    <a:pt x="19314" y="16593"/>
                    <a:pt x="19314" y="17440"/>
                    <a:pt x="19570" y="18146"/>
                  </a:cubicBezTo>
                  <a:cubicBezTo>
                    <a:pt x="19825" y="18852"/>
                    <a:pt x="20336" y="19416"/>
                    <a:pt x="20693" y="19487"/>
                  </a:cubicBezTo>
                  <a:cubicBezTo>
                    <a:pt x="21050" y="19558"/>
                    <a:pt x="21255" y="19134"/>
                    <a:pt x="21459" y="187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" name="Line"/>
            <p:cNvSpPr/>
            <p:nvPr/>
          </p:nvSpPr>
          <p:spPr>
            <a:xfrm>
              <a:off x="20725444" y="3322824"/>
              <a:ext cx="3113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" name="Line"/>
            <p:cNvSpPr/>
            <p:nvPr/>
          </p:nvSpPr>
          <p:spPr>
            <a:xfrm>
              <a:off x="21019496" y="3219041"/>
              <a:ext cx="380538" cy="439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05" y="0"/>
                  </a:moveTo>
                  <a:cubicBezTo>
                    <a:pt x="3535" y="3742"/>
                    <a:pt x="1964" y="7483"/>
                    <a:pt x="1080" y="10545"/>
                  </a:cubicBezTo>
                  <a:cubicBezTo>
                    <a:pt x="196" y="13606"/>
                    <a:pt x="0" y="15987"/>
                    <a:pt x="0" y="17603"/>
                  </a:cubicBezTo>
                  <a:cubicBezTo>
                    <a:pt x="0" y="19219"/>
                    <a:pt x="196" y="20069"/>
                    <a:pt x="785" y="20665"/>
                  </a:cubicBezTo>
                  <a:cubicBezTo>
                    <a:pt x="1375" y="21260"/>
                    <a:pt x="2356" y="21600"/>
                    <a:pt x="3927" y="21600"/>
                  </a:cubicBezTo>
                  <a:cubicBezTo>
                    <a:pt x="5498" y="21600"/>
                    <a:pt x="7658" y="21260"/>
                    <a:pt x="8935" y="20665"/>
                  </a:cubicBezTo>
                  <a:cubicBezTo>
                    <a:pt x="10211" y="20069"/>
                    <a:pt x="10604" y="19219"/>
                    <a:pt x="10800" y="18369"/>
                  </a:cubicBezTo>
                  <a:cubicBezTo>
                    <a:pt x="10996" y="17518"/>
                    <a:pt x="10996" y="16668"/>
                    <a:pt x="11291" y="16753"/>
                  </a:cubicBezTo>
                  <a:cubicBezTo>
                    <a:pt x="11585" y="16838"/>
                    <a:pt x="12175" y="17858"/>
                    <a:pt x="13451" y="18709"/>
                  </a:cubicBezTo>
                  <a:cubicBezTo>
                    <a:pt x="14727" y="19559"/>
                    <a:pt x="16691" y="20239"/>
                    <a:pt x="18164" y="20494"/>
                  </a:cubicBezTo>
                  <a:cubicBezTo>
                    <a:pt x="19636" y="20750"/>
                    <a:pt x="20618" y="20580"/>
                    <a:pt x="21600" y="204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" name="Line"/>
            <p:cNvSpPr/>
            <p:nvPr/>
          </p:nvSpPr>
          <p:spPr>
            <a:xfrm>
              <a:off x="21254737" y="3312446"/>
              <a:ext cx="13491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7" name="Line"/>
            <p:cNvSpPr/>
            <p:nvPr/>
          </p:nvSpPr>
          <p:spPr>
            <a:xfrm>
              <a:off x="20912254" y="3457742"/>
              <a:ext cx="2698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8" name="Line"/>
            <p:cNvSpPr/>
            <p:nvPr/>
          </p:nvSpPr>
          <p:spPr>
            <a:xfrm>
              <a:off x="21394622" y="3489471"/>
              <a:ext cx="700759" cy="155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518" extrusionOk="0">
                  <a:moveTo>
                    <a:pt x="481" y="9998"/>
                  </a:moveTo>
                  <a:cubicBezTo>
                    <a:pt x="1534" y="9998"/>
                    <a:pt x="2588" y="9998"/>
                    <a:pt x="3431" y="9998"/>
                  </a:cubicBezTo>
                  <a:cubicBezTo>
                    <a:pt x="4274" y="9998"/>
                    <a:pt x="4906" y="9998"/>
                    <a:pt x="5222" y="8798"/>
                  </a:cubicBezTo>
                  <a:cubicBezTo>
                    <a:pt x="5538" y="7598"/>
                    <a:pt x="5538" y="5198"/>
                    <a:pt x="5169" y="3518"/>
                  </a:cubicBezTo>
                  <a:cubicBezTo>
                    <a:pt x="4801" y="1838"/>
                    <a:pt x="4063" y="878"/>
                    <a:pt x="3431" y="398"/>
                  </a:cubicBezTo>
                  <a:cubicBezTo>
                    <a:pt x="2799" y="-82"/>
                    <a:pt x="2272" y="-82"/>
                    <a:pt x="1745" y="158"/>
                  </a:cubicBezTo>
                  <a:cubicBezTo>
                    <a:pt x="1218" y="398"/>
                    <a:pt x="691" y="878"/>
                    <a:pt x="323" y="2318"/>
                  </a:cubicBezTo>
                  <a:cubicBezTo>
                    <a:pt x="-46" y="3758"/>
                    <a:pt x="-257" y="6158"/>
                    <a:pt x="586" y="8078"/>
                  </a:cubicBezTo>
                  <a:cubicBezTo>
                    <a:pt x="1429" y="9998"/>
                    <a:pt x="3325" y="11438"/>
                    <a:pt x="4801" y="11438"/>
                  </a:cubicBezTo>
                  <a:cubicBezTo>
                    <a:pt x="6276" y="11438"/>
                    <a:pt x="7329" y="9998"/>
                    <a:pt x="8067" y="8558"/>
                  </a:cubicBezTo>
                  <a:cubicBezTo>
                    <a:pt x="8804" y="7118"/>
                    <a:pt x="9226" y="5678"/>
                    <a:pt x="9700" y="4718"/>
                  </a:cubicBezTo>
                  <a:cubicBezTo>
                    <a:pt x="10174" y="3758"/>
                    <a:pt x="10701" y="3278"/>
                    <a:pt x="10964" y="4238"/>
                  </a:cubicBezTo>
                  <a:cubicBezTo>
                    <a:pt x="11228" y="5198"/>
                    <a:pt x="11228" y="7598"/>
                    <a:pt x="11228" y="10238"/>
                  </a:cubicBezTo>
                  <a:cubicBezTo>
                    <a:pt x="11228" y="12878"/>
                    <a:pt x="11228" y="15758"/>
                    <a:pt x="11439" y="16238"/>
                  </a:cubicBezTo>
                  <a:cubicBezTo>
                    <a:pt x="11649" y="16718"/>
                    <a:pt x="12071" y="14798"/>
                    <a:pt x="12492" y="12878"/>
                  </a:cubicBezTo>
                  <a:cubicBezTo>
                    <a:pt x="12914" y="10958"/>
                    <a:pt x="13335" y="9038"/>
                    <a:pt x="13809" y="7598"/>
                  </a:cubicBezTo>
                  <a:cubicBezTo>
                    <a:pt x="14283" y="6158"/>
                    <a:pt x="14810" y="5198"/>
                    <a:pt x="16075" y="7598"/>
                  </a:cubicBezTo>
                  <a:cubicBezTo>
                    <a:pt x="17339" y="9998"/>
                    <a:pt x="19341" y="15758"/>
                    <a:pt x="21343" y="215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9" name="Line"/>
            <p:cNvSpPr/>
            <p:nvPr/>
          </p:nvSpPr>
          <p:spPr>
            <a:xfrm>
              <a:off x="965181" y="4518763"/>
              <a:ext cx="550050" cy="53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6" extrusionOk="0">
                  <a:moveTo>
                    <a:pt x="0" y="10222"/>
                  </a:moveTo>
                  <a:cubicBezTo>
                    <a:pt x="0" y="12561"/>
                    <a:pt x="0" y="14900"/>
                    <a:pt x="543" y="16688"/>
                  </a:cubicBezTo>
                  <a:cubicBezTo>
                    <a:pt x="1087" y="18477"/>
                    <a:pt x="2174" y="19715"/>
                    <a:pt x="3736" y="20128"/>
                  </a:cubicBezTo>
                  <a:cubicBezTo>
                    <a:pt x="5298" y="20541"/>
                    <a:pt x="7336" y="20128"/>
                    <a:pt x="8626" y="18408"/>
                  </a:cubicBezTo>
                  <a:cubicBezTo>
                    <a:pt x="9917" y="16688"/>
                    <a:pt x="10460" y="13662"/>
                    <a:pt x="10528" y="10979"/>
                  </a:cubicBezTo>
                  <a:cubicBezTo>
                    <a:pt x="10596" y="8296"/>
                    <a:pt x="10189" y="5957"/>
                    <a:pt x="9442" y="3962"/>
                  </a:cubicBezTo>
                  <a:cubicBezTo>
                    <a:pt x="8694" y="1967"/>
                    <a:pt x="7608" y="316"/>
                    <a:pt x="7200" y="41"/>
                  </a:cubicBezTo>
                  <a:cubicBezTo>
                    <a:pt x="6792" y="-234"/>
                    <a:pt x="7064" y="867"/>
                    <a:pt x="7608" y="3893"/>
                  </a:cubicBezTo>
                  <a:cubicBezTo>
                    <a:pt x="8151" y="6920"/>
                    <a:pt x="8966" y="11873"/>
                    <a:pt x="9374" y="14693"/>
                  </a:cubicBezTo>
                  <a:cubicBezTo>
                    <a:pt x="9781" y="17514"/>
                    <a:pt x="9781" y="18202"/>
                    <a:pt x="9917" y="18958"/>
                  </a:cubicBezTo>
                  <a:cubicBezTo>
                    <a:pt x="10053" y="19715"/>
                    <a:pt x="10325" y="20541"/>
                    <a:pt x="10596" y="20541"/>
                  </a:cubicBezTo>
                  <a:cubicBezTo>
                    <a:pt x="10868" y="20541"/>
                    <a:pt x="11140" y="19715"/>
                    <a:pt x="11547" y="19027"/>
                  </a:cubicBezTo>
                  <a:cubicBezTo>
                    <a:pt x="11955" y="18339"/>
                    <a:pt x="12498" y="17789"/>
                    <a:pt x="13109" y="17445"/>
                  </a:cubicBezTo>
                  <a:cubicBezTo>
                    <a:pt x="13721" y="17101"/>
                    <a:pt x="14400" y="16963"/>
                    <a:pt x="15826" y="17651"/>
                  </a:cubicBezTo>
                  <a:cubicBezTo>
                    <a:pt x="17253" y="18339"/>
                    <a:pt x="19426" y="19853"/>
                    <a:pt x="21600" y="21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0" name="Line"/>
            <p:cNvSpPr/>
            <p:nvPr/>
          </p:nvSpPr>
          <p:spPr>
            <a:xfrm>
              <a:off x="1576600" y="4616651"/>
              <a:ext cx="613220" cy="46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405" extrusionOk="0">
                  <a:moveTo>
                    <a:pt x="2944" y="14820"/>
                  </a:moveTo>
                  <a:cubicBezTo>
                    <a:pt x="2337" y="14505"/>
                    <a:pt x="1730" y="14190"/>
                    <a:pt x="1184" y="14269"/>
                  </a:cubicBezTo>
                  <a:cubicBezTo>
                    <a:pt x="638" y="14347"/>
                    <a:pt x="153" y="14820"/>
                    <a:pt x="31" y="15451"/>
                  </a:cubicBezTo>
                  <a:cubicBezTo>
                    <a:pt x="-90" y="16082"/>
                    <a:pt x="153" y="16870"/>
                    <a:pt x="517" y="17580"/>
                  </a:cubicBezTo>
                  <a:cubicBezTo>
                    <a:pt x="881" y="18289"/>
                    <a:pt x="1366" y="18920"/>
                    <a:pt x="2155" y="19077"/>
                  </a:cubicBezTo>
                  <a:cubicBezTo>
                    <a:pt x="2944" y="19235"/>
                    <a:pt x="4036" y="18920"/>
                    <a:pt x="4643" y="18368"/>
                  </a:cubicBezTo>
                  <a:cubicBezTo>
                    <a:pt x="5249" y="17816"/>
                    <a:pt x="5371" y="17028"/>
                    <a:pt x="5553" y="17028"/>
                  </a:cubicBezTo>
                  <a:cubicBezTo>
                    <a:pt x="5735" y="17028"/>
                    <a:pt x="5977" y="17816"/>
                    <a:pt x="6220" y="18604"/>
                  </a:cubicBezTo>
                  <a:cubicBezTo>
                    <a:pt x="6463" y="19393"/>
                    <a:pt x="6706" y="20181"/>
                    <a:pt x="7494" y="20733"/>
                  </a:cubicBezTo>
                  <a:cubicBezTo>
                    <a:pt x="8283" y="21285"/>
                    <a:pt x="9618" y="21600"/>
                    <a:pt x="10710" y="21048"/>
                  </a:cubicBezTo>
                  <a:cubicBezTo>
                    <a:pt x="11802" y="20496"/>
                    <a:pt x="12652" y="19077"/>
                    <a:pt x="13380" y="16476"/>
                  </a:cubicBezTo>
                  <a:cubicBezTo>
                    <a:pt x="14108" y="13874"/>
                    <a:pt x="14714" y="10091"/>
                    <a:pt x="14957" y="7410"/>
                  </a:cubicBezTo>
                  <a:cubicBezTo>
                    <a:pt x="15200" y="4730"/>
                    <a:pt x="15079" y="3153"/>
                    <a:pt x="14957" y="1971"/>
                  </a:cubicBezTo>
                  <a:cubicBezTo>
                    <a:pt x="14836" y="788"/>
                    <a:pt x="14714" y="0"/>
                    <a:pt x="14593" y="0"/>
                  </a:cubicBezTo>
                  <a:cubicBezTo>
                    <a:pt x="14472" y="0"/>
                    <a:pt x="14350" y="788"/>
                    <a:pt x="14290" y="3705"/>
                  </a:cubicBezTo>
                  <a:cubicBezTo>
                    <a:pt x="14229" y="6622"/>
                    <a:pt x="14229" y="11667"/>
                    <a:pt x="14290" y="14584"/>
                  </a:cubicBezTo>
                  <a:cubicBezTo>
                    <a:pt x="14350" y="17501"/>
                    <a:pt x="14472" y="18289"/>
                    <a:pt x="14654" y="19077"/>
                  </a:cubicBezTo>
                  <a:cubicBezTo>
                    <a:pt x="14836" y="19866"/>
                    <a:pt x="15079" y="20654"/>
                    <a:pt x="15746" y="21048"/>
                  </a:cubicBezTo>
                  <a:cubicBezTo>
                    <a:pt x="16413" y="21442"/>
                    <a:pt x="17506" y="21442"/>
                    <a:pt x="18355" y="21364"/>
                  </a:cubicBezTo>
                  <a:cubicBezTo>
                    <a:pt x="19204" y="21285"/>
                    <a:pt x="19811" y="21127"/>
                    <a:pt x="20297" y="20418"/>
                  </a:cubicBezTo>
                  <a:cubicBezTo>
                    <a:pt x="20782" y="19708"/>
                    <a:pt x="21146" y="18447"/>
                    <a:pt x="21510" y="171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1" name="Line"/>
            <p:cNvSpPr/>
            <p:nvPr/>
          </p:nvSpPr>
          <p:spPr>
            <a:xfrm>
              <a:off x="1909605" y="4827676"/>
              <a:ext cx="249080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2" name="Line"/>
            <p:cNvSpPr/>
            <p:nvPr/>
          </p:nvSpPr>
          <p:spPr>
            <a:xfrm>
              <a:off x="861398" y="4919082"/>
              <a:ext cx="238701" cy="22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5635" y="11040"/>
                    <a:pt x="11270" y="1783"/>
                    <a:pt x="14870" y="240"/>
                  </a:cubicBezTo>
                  <a:cubicBezTo>
                    <a:pt x="18470" y="-1303"/>
                    <a:pt x="20035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3" name="Line"/>
            <p:cNvSpPr/>
            <p:nvPr/>
          </p:nvSpPr>
          <p:spPr>
            <a:xfrm>
              <a:off x="3033693" y="4471969"/>
              <a:ext cx="868545" cy="605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350" extrusionOk="0">
                  <a:moveTo>
                    <a:pt x="177" y="10351"/>
                  </a:moveTo>
                  <a:cubicBezTo>
                    <a:pt x="6" y="12059"/>
                    <a:pt x="-165" y="13768"/>
                    <a:pt x="305" y="15415"/>
                  </a:cubicBezTo>
                  <a:cubicBezTo>
                    <a:pt x="774" y="17063"/>
                    <a:pt x="1884" y="18649"/>
                    <a:pt x="2951" y="19137"/>
                  </a:cubicBezTo>
                  <a:cubicBezTo>
                    <a:pt x="4018" y="19625"/>
                    <a:pt x="5043" y="19015"/>
                    <a:pt x="5939" y="17246"/>
                  </a:cubicBezTo>
                  <a:cubicBezTo>
                    <a:pt x="6836" y="15476"/>
                    <a:pt x="7604" y="12548"/>
                    <a:pt x="7818" y="9863"/>
                  </a:cubicBezTo>
                  <a:cubicBezTo>
                    <a:pt x="8031" y="7178"/>
                    <a:pt x="7690" y="4737"/>
                    <a:pt x="7391" y="3273"/>
                  </a:cubicBezTo>
                  <a:cubicBezTo>
                    <a:pt x="7092" y="1809"/>
                    <a:pt x="6836" y="1320"/>
                    <a:pt x="6580" y="832"/>
                  </a:cubicBezTo>
                  <a:cubicBezTo>
                    <a:pt x="6324" y="344"/>
                    <a:pt x="6067" y="-144"/>
                    <a:pt x="5939" y="39"/>
                  </a:cubicBezTo>
                  <a:cubicBezTo>
                    <a:pt x="5811" y="222"/>
                    <a:pt x="5811" y="1076"/>
                    <a:pt x="5897" y="3883"/>
                  </a:cubicBezTo>
                  <a:cubicBezTo>
                    <a:pt x="5982" y="6690"/>
                    <a:pt x="6153" y="11449"/>
                    <a:pt x="6238" y="14378"/>
                  </a:cubicBezTo>
                  <a:cubicBezTo>
                    <a:pt x="6324" y="17307"/>
                    <a:pt x="6324" y="18405"/>
                    <a:pt x="6409" y="19381"/>
                  </a:cubicBezTo>
                  <a:cubicBezTo>
                    <a:pt x="6494" y="20358"/>
                    <a:pt x="6665" y="21212"/>
                    <a:pt x="6750" y="21334"/>
                  </a:cubicBezTo>
                  <a:cubicBezTo>
                    <a:pt x="6836" y="21456"/>
                    <a:pt x="6836" y="20846"/>
                    <a:pt x="6836" y="20236"/>
                  </a:cubicBezTo>
                  <a:cubicBezTo>
                    <a:pt x="6836" y="19625"/>
                    <a:pt x="6836" y="19015"/>
                    <a:pt x="6964" y="18466"/>
                  </a:cubicBezTo>
                  <a:cubicBezTo>
                    <a:pt x="7092" y="17917"/>
                    <a:pt x="7348" y="17429"/>
                    <a:pt x="7690" y="17307"/>
                  </a:cubicBezTo>
                  <a:cubicBezTo>
                    <a:pt x="8031" y="17185"/>
                    <a:pt x="8458" y="17429"/>
                    <a:pt x="9568" y="17917"/>
                  </a:cubicBezTo>
                  <a:cubicBezTo>
                    <a:pt x="10678" y="18405"/>
                    <a:pt x="12471" y="19137"/>
                    <a:pt x="14050" y="19198"/>
                  </a:cubicBezTo>
                  <a:cubicBezTo>
                    <a:pt x="15629" y="19259"/>
                    <a:pt x="16995" y="18649"/>
                    <a:pt x="17849" y="18100"/>
                  </a:cubicBezTo>
                  <a:cubicBezTo>
                    <a:pt x="18703" y="17551"/>
                    <a:pt x="19044" y="17063"/>
                    <a:pt x="19258" y="16453"/>
                  </a:cubicBezTo>
                  <a:cubicBezTo>
                    <a:pt x="19471" y="15842"/>
                    <a:pt x="19557" y="15110"/>
                    <a:pt x="19471" y="14500"/>
                  </a:cubicBezTo>
                  <a:cubicBezTo>
                    <a:pt x="19386" y="13890"/>
                    <a:pt x="19130" y="13402"/>
                    <a:pt x="18618" y="13036"/>
                  </a:cubicBezTo>
                  <a:cubicBezTo>
                    <a:pt x="18105" y="12670"/>
                    <a:pt x="17337" y="12425"/>
                    <a:pt x="16739" y="12364"/>
                  </a:cubicBezTo>
                  <a:cubicBezTo>
                    <a:pt x="16142" y="12303"/>
                    <a:pt x="15715" y="12425"/>
                    <a:pt x="15416" y="12914"/>
                  </a:cubicBezTo>
                  <a:cubicBezTo>
                    <a:pt x="15117" y="13402"/>
                    <a:pt x="14946" y="14256"/>
                    <a:pt x="15032" y="15293"/>
                  </a:cubicBezTo>
                  <a:cubicBezTo>
                    <a:pt x="15117" y="16331"/>
                    <a:pt x="15459" y="17551"/>
                    <a:pt x="16099" y="18588"/>
                  </a:cubicBezTo>
                  <a:cubicBezTo>
                    <a:pt x="16739" y="19625"/>
                    <a:pt x="17678" y="20480"/>
                    <a:pt x="18361" y="20907"/>
                  </a:cubicBezTo>
                  <a:cubicBezTo>
                    <a:pt x="19044" y="21334"/>
                    <a:pt x="19471" y="21334"/>
                    <a:pt x="19898" y="21334"/>
                  </a:cubicBezTo>
                  <a:cubicBezTo>
                    <a:pt x="20325" y="21334"/>
                    <a:pt x="20752" y="21334"/>
                    <a:pt x="21008" y="21090"/>
                  </a:cubicBezTo>
                  <a:cubicBezTo>
                    <a:pt x="21264" y="20846"/>
                    <a:pt x="21350" y="20358"/>
                    <a:pt x="21435" y="198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4" name="Line"/>
            <p:cNvSpPr/>
            <p:nvPr/>
          </p:nvSpPr>
          <p:spPr>
            <a:xfrm>
              <a:off x="2926677" y="4858811"/>
              <a:ext cx="22832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5" name="Line"/>
            <p:cNvSpPr/>
            <p:nvPr/>
          </p:nvSpPr>
          <p:spPr>
            <a:xfrm>
              <a:off x="5902492" y="4762918"/>
              <a:ext cx="457859" cy="293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278" extrusionOk="0">
                  <a:moveTo>
                    <a:pt x="8349" y="3948"/>
                  </a:moveTo>
                  <a:cubicBezTo>
                    <a:pt x="8188" y="2692"/>
                    <a:pt x="8027" y="1436"/>
                    <a:pt x="7060" y="683"/>
                  </a:cubicBezTo>
                  <a:cubicBezTo>
                    <a:pt x="6093" y="-71"/>
                    <a:pt x="4319" y="-322"/>
                    <a:pt x="2869" y="557"/>
                  </a:cubicBezTo>
                  <a:cubicBezTo>
                    <a:pt x="1418" y="1436"/>
                    <a:pt x="290" y="3445"/>
                    <a:pt x="48" y="6585"/>
                  </a:cubicBezTo>
                  <a:cubicBezTo>
                    <a:pt x="-194" y="9725"/>
                    <a:pt x="451" y="13994"/>
                    <a:pt x="2707" y="16883"/>
                  </a:cubicBezTo>
                  <a:cubicBezTo>
                    <a:pt x="4964" y="19771"/>
                    <a:pt x="8833" y="21278"/>
                    <a:pt x="11976" y="21278"/>
                  </a:cubicBezTo>
                  <a:cubicBezTo>
                    <a:pt x="15119" y="21278"/>
                    <a:pt x="17537" y="19771"/>
                    <a:pt x="19069" y="18641"/>
                  </a:cubicBezTo>
                  <a:cubicBezTo>
                    <a:pt x="20600" y="17511"/>
                    <a:pt x="21245" y="16757"/>
                    <a:pt x="21325" y="15752"/>
                  </a:cubicBezTo>
                  <a:cubicBezTo>
                    <a:pt x="21406" y="14748"/>
                    <a:pt x="20922" y="13492"/>
                    <a:pt x="20278" y="12738"/>
                  </a:cubicBezTo>
                  <a:cubicBezTo>
                    <a:pt x="19633" y="11985"/>
                    <a:pt x="18827" y="11734"/>
                    <a:pt x="18021" y="11608"/>
                  </a:cubicBezTo>
                  <a:cubicBezTo>
                    <a:pt x="17215" y="11483"/>
                    <a:pt x="16409" y="11483"/>
                    <a:pt x="15603" y="11734"/>
                  </a:cubicBezTo>
                  <a:cubicBezTo>
                    <a:pt x="14797" y="11985"/>
                    <a:pt x="13991" y="12487"/>
                    <a:pt x="13749" y="13366"/>
                  </a:cubicBezTo>
                  <a:cubicBezTo>
                    <a:pt x="13507" y="14245"/>
                    <a:pt x="13830" y="15501"/>
                    <a:pt x="14555" y="16380"/>
                  </a:cubicBezTo>
                  <a:cubicBezTo>
                    <a:pt x="15281" y="17259"/>
                    <a:pt x="16409" y="17762"/>
                    <a:pt x="17537" y="182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6" name="Line"/>
            <p:cNvSpPr/>
            <p:nvPr/>
          </p:nvSpPr>
          <p:spPr>
            <a:xfrm>
              <a:off x="6534863" y="4482626"/>
              <a:ext cx="1062046" cy="604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5" extrusionOk="0">
                  <a:moveTo>
                    <a:pt x="281" y="818"/>
                  </a:moveTo>
                  <a:cubicBezTo>
                    <a:pt x="141" y="212"/>
                    <a:pt x="0" y="-395"/>
                    <a:pt x="0" y="333"/>
                  </a:cubicBezTo>
                  <a:cubicBezTo>
                    <a:pt x="0" y="1061"/>
                    <a:pt x="141" y="3124"/>
                    <a:pt x="246" y="5794"/>
                  </a:cubicBezTo>
                  <a:cubicBezTo>
                    <a:pt x="352" y="8463"/>
                    <a:pt x="422" y="11740"/>
                    <a:pt x="457" y="13803"/>
                  </a:cubicBezTo>
                  <a:cubicBezTo>
                    <a:pt x="492" y="15866"/>
                    <a:pt x="492" y="16715"/>
                    <a:pt x="528" y="17443"/>
                  </a:cubicBezTo>
                  <a:cubicBezTo>
                    <a:pt x="563" y="18171"/>
                    <a:pt x="633" y="18778"/>
                    <a:pt x="985" y="19081"/>
                  </a:cubicBezTo>
                  <a:cubicBezTo>
                    <a:pt x="1337" y="19385"/>
                    <a:pt x="1970" y="19385"/>
                    <a:pt x="2568" y="19021"/>
                  </a:cubicBezTo>
                  <a:cubicBezTo>
                    <a:pt x="3166" y="18657"/>
                    <a:pt x="3729" y="17929"/>
                    <a:pt x="4151" y="17383"/>
                  </a:cubicBezTo>
                  <a:cubicBezTo>
                    <a:pt x="4573" y="16836"/>
                    <a:pt x="4855" y="16472"/>
                    <a:pt x="5101" y="16048"/>
                  </a:cubicBezTo>
                  <a:cubicBezTo>
                    <a:pt x="5347" y="15623"/>
                    <a:pt x="5558" y="15138"/>
                    <a:pt x="5558" y="14652"/>
                  </a:cubicBezTo>
                  <a:cubicBezTo>
                    <a:pt x="5558" y="14167"/>
                    <a:pt x="5347" y="13681"/>
                    <a:pt x="5207" y="13742"/>
                  </a:cubicBezTo>
                  <a:cubicBezTo>
                    <a:pt x="5066" y="13803"/>
                    <a:pt x="4995" y="14409"/>
                    <a:pt x="5031" y="15320"/>
                  </a:cubicBezTo>
                  <a:cubicBezTo>
                    <a:pt x="5066" y="16230"/>
                    <a:pt x="5207" y="17443"/>
                    <a:pt x="5418" y="18293"/>
                  </a:cubicBezTo>
                  <a:cubicBezTo>
                    <a:pt x="5629" y="19142"/>
                    <a:pt x="5910" y="19627"/>
                    <a:pt x="6227" y="19931"/>
                  </a:cubicBezTo>
                  <a:cubicBezTo>
                    <a:pt x="6543" y="20234"/>
                    <a:pt x="6895" y="20356"/>
                    <a:pt x="7388" y="20234"/>
                  </a:cubicBezTo>
                  <a:cubicBezTo>
                    <a:pt x="7880" y="20113"/>
                    <a:pt x="8513" y="19749"/>
                    <a:pt x="8865" y="19263"/>
                  </a:cubicBezTo>
                  <a:cubicBezTo>
                    <a:pt x="9217" y="18778"/>
                    <a:pt x="9287" y="18171"/>
                    <a:pt x="9322" y="17565"/>
                  </a:cubicBezTo>
                  <a:cubicBezTo>
                    <a:pt x="9358" y="16958"/>
                    <a:pt x="9358" y="16351"/>
                    <a:pt x="9217" y="15684"/>
                  </a:cubicBezTo>
                  <a:cubicBezTo>
                    <a:pt x="9076" y="15016"/>
                    <a:pt x="8795" y="14288"/>
                    <a:pt x="8689" y="14288"/>
                  </a:cubicBezTo>
                  <a:cubicBezTo>
                    <a:pt x="8584" y="14288"/>
                    <a:pt x="8654" y="15016"/>
                    <a:pt x="8900" y="15987"/>
                  </a:cubicBezTo>
                  <a:cubicBezTo>
                    <a:pt x="9147" y="16958"/>
                    <a:pt x="9569" y="18171"/>
                    <a:pt x="9921" y="18960"/>
                  </a:cubicBezTo>
                  <a:cubicBezTo>
                    <a:pt x="10272" y="19749"/>
                    <a:pt x="10554" y="20113"/>
                    <a:pt x="10941" y="20356"/>
                  </a:cubicBezTo>
                  <a:cubicBezTo>
                    <a:pt x="11328" y="20598"/>
                    <a:pt x="11820" y="20720"/>
                    <a:pt x="12207" y="20538"/>
                  </a:cubicBezTo>
                  <a:cubicBezTo>
                    <a:pt x="12594" y="20356"/>
                    <a:pt x="12876" y="19870"/>
                    <a:pt x="13122" y="19263"/>
                  </a:cubicBezTo>
                  <a:cubicBezTo>
                    <a:pt x="13368" y="18657"/>
                    <a:pt x="13579" y="17929"/>
                    <a:pt x="13720" y="17261"/>
                  </a:cubicBezTo>
                  <a:cubicBezTo>
                    <a:pt x="13861" y="16594"/>
                    <a:pt x="13931" y="15987"/>
                    <a:pt x="14072" y="15441"/>
                  </a:cubicBezTo>
                  <a:cubicBezTo>
                    <a:pt x="14212" y="14895"/>
                    <a:pt x="14423" y="14409"/>
                    <a:pt x="14599" y="14470"/>
                  </a:cubicBezTo>
                  <a:cubicBezTo>
                    <a:pt x="14775" y="14531"/>
                    <a:pt x="14916" y="15138"/>
                    <a:pt x="14986" y="15744"/>
                  </a:cubicBezTo>
                  <a:cubicBezTo>
                    <a:pt x="15057" y="16351"/>
                    <a:pt x="15057" y="16958"/>
                    <a:pt x="15057" y="17807"/>
                  </a:cubicBezTo>
                  <a:cubicBezTo>
                    <a:pt x="15057" y="18657"/>
                    <a:pt x="15057" y="19749"/>
                    <a:pt x="15092" y="19931"/>
                  </a:cubicBezTo>
                  <a:cubicBezTo>
                    <a:pt x="15127" y="20113"/>
                    <a:pt x="15197" y="19385"/>
                    <a:pt x="15338" y="18778"/>
                  </a:cubicBezTo>
                  <a:cubicBezTo>
                    <a:pt x="15479" y="18171"/>
                    <a:pt x="15690" y="17686"/>
                    <a:pt x="15936" y="17201"/>
                  </a:cubicBezTo>
                  <a:cubicBezTo>
                    <a:pt x="16182" y="16715"/>
                    <a:pt x="16464" y="16230"/>
                    <a:pt x="16745" y="16169"/>
                  </a:cubicBezTo>
                  <a:cubicBezTo>
                    <a:pt x="17027" y="16108"/>
                    <a:pt x="17308" y="16472"/>
                    <a:pt x="17449" y="16958"/>
                  </a:cubicBezTo>
                  <a:cubicBezTo>
                    <a:pt x="17590" y="17443"/>
                    <a:pt x="17590" y="18050"/>
                    <a:pt x="17590" y="18657"/>
                  </a:cubicBezTo>
                  <a:cubicBezTo>
                    <a:pt x="17590" y="19263"/>
                    <a:pt x="17590" y="19870"/>
                    <a:pt x="17660" y="19870"/>
                  </a:cubicBezTo>
                  <a:cubicBezTo>
                    <a:pt x="17730" y="19870"/>
                    <a:pt x="17871" y="19263"/>
                    <a:pt x="18047" y="18596"/>
                  </a:cubicBezTo>
                  <a:cubicBezTo>
                    <a:pt x="18223" y="17929"/>
                    <a:pt x="18434" y="17201"/>
                    <a:pt x="18680" y="16533"/>
                  </a:cubicBezTo>
                  <a:cubicBezTo>
                    <a:pt x="18926" y="15866"/>
                    <a:pt x="19208" y="15259"/>
                    <a:pt x="19489" y="15138"/>
                  </a:cubicBezTo>
                  <a:cubicBezTo>
                    <a:pt x="19771" y="15016"/>
                    <a:pt x="20052" y="15380"/>
                    <a:pt x="20193" y="15866"/>
                  </a:cubicBezTo>
                  <a:cubicBezTo>
                    <a:pt x="20334" y="16351"/>
                    <a:pt x="20334" y="16958"/>
                    <a:pt x="20334" y="17565"/>
                  </a:cubicBezTo>
                  <a:cubicBezTo>
                    <a:pt x="20334" y="18171"/>
                    <a:pt x="20334" y="18778"/>
                    <a:pt x="20369" y="19385"/>
                  </a:cubicBezTo>
                  <a:cubicBezTo>
                    <a:pt x="20404" y="19992"/>
                    <a:pt x="20474" y="20598"/>
                    <a:pt x="20685" y="20902"/>
                  </a:cubicBezTo>
                  <a:cubicBezTo>
                    <a:pt x="20896" y="21205"/>
                    <a:pt x="21248" y="21205"/>
                    <a:pt x="21600" y="212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" name="Line"/>
            <p:cNvSpPr/>
            <p:nvPr/>
          </p:nvSpPr>
          <p:spPr>
            <a:xfrm>
              <a:off x="4673015" y="4674809"/>
              <a:ext cx="350078" cy="430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354" extrusionOk="0">
                  <a:moveTo>
                    <a:pt x="4912" y="4490"/>
                  </a:moveTo>
                  <a:cubicBezTo>
                    <a:pt x="4489" y="3632"/>
                    <a:pt x="4065" y="2775"/>
                    <a:pt x="4171" y="1918"/>
                  </a:cubicBezTo>
                  <a:cubicBezTo>
                    <a:pt x="4277" y="1061"/>
                    <a:pt x="4912" y="204"/>
                    <a:pt x="6395" y="32"/>
                  </a:cubicBezTo>
                  <a:cubicBezTo>
                    <a:pt x="7877" y="-139"/>
                    <a:pt x="10206" y="375"/>
                    <a:pt x="11583" y="1490"/>
                  </a:cubicBezTo>
                  <a:cubicBezTo>
                    <a:pt x="12959" y="2604"/>
                    <a:pt x="13383" y="4318"/>
                    <a:pt x="11901" y="6804"/>
                  </a:cubicBezTo>
                  <a:cubicBezTo>
                    <a:pt x="10418" y="9290"/>
                    <a:pt x="7030" y="12547"/>
                    <a:pt x="4912" y="14432"/>
                  </a:cubicBezTo>
                  <a:cubicBezTo>
                    <a:pt x="2795" y="16318"/>
                    <a:pt x="1948" y="16832"/>
                    <a:pt x="1206" y="17432"/>
                  </a:cubicBezTo>
                  <a:cubicBezTo>
                    <a:pt x="465" y="18032"/>
                    <a:pt x="-170" y="18718"/>
                    <a:pt x="42" y="19147"/>
                  </a:cubicBezTo>
                  <a:cubicBezTo>
                    <a:pt x="254" y="19575"/>
                    <a:pt x="1312" y="19747"/>
                    <a:pt x="4277" y="20090"/>
                  </a:cubicBezTo>
                  <a:cubicBezTo>
                    <a:pt x="7242" y="20432"/>
                    <a:pt x="12112" y="20947"/>
                    <a:pt x="15289" y="21204"/>
                  </a:cubicBezTo>
                  <a:cubicBezTo>
                    <a:pt x="18465" y="21461"/>
                    <a:pt x="19948" y="21461"/>
                    <a:pt x="20689" y="20604"/>
                  </a:cubicBezTo>
                  <a:cubicBezTo>
                    <a:pt x="21430" y="19747"/>
                    <a:pt x="21430" y="18032"/>
                    <a:pt x="21430" y="163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8" name="Line"/>
            <p:cNvSpPr/>
            <p:nvPr/>
          </p:nvSpPr>
          <p:spPr>
            <a:xfrm>
              <a:off x="7659177" y="4907415"/>
              <a:ext cx="383998" cy="187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12" extrusionOk="0">
                  <a:moveTo>
                    <a:pt x="0" y="4995"/>
                  </a:moveTo>
                  <a:cubicBezTo>
                    <a:pt x="195" y="3066"/>
                    <a:pt x="389" y="1138"/>
                    <a:pt x="973" y="366"/>
                  </a:cubicBezTo>
                  <a:cubicBezTo>
                    <a:pt x="1557" y="-405"/>
                    <a:pt x="2530" y="-19"/>
                    <a:pt x="3405" y="2102"/>
                  </a:cubicBezTo>
                  <a:cubicBezTo>
                    <a:pt x="4281" y="4224"/>
                    <a:pt x="5059" y="8081"/>
                    <a:pt x="5449" y="11359"/>
                  </a:cubicBezTo>
                  <a:cubicBezTo>
                    <a:pt x="5838" y="14638"/>
                    <a:pt x="5838" y="17338"/>
                    <a:pt x="5838" y="17724"/>
                  </a:cubicBezTo>
                  <a:cubicBezTo>
                    <a:pt x="5838" y="18109"/>
                    <a:pt x="5838" y="16181"/>
                    <a:pt x="6227" y="13481"/>
                  </a:cubicBezTo>
                  <a:cubicBezTo>
                    <a:pt x="6616" y="10781"/>
                    <a:pt x="7395" y="7309"/>
                    <a:pt x="8270" y="5188"/>
                  </a:cubicBezTo>
                  <a:cubicBezTo>
                    <a:pt x="9146" y="3066"/>
                    <a:pt x="10119" y="2295"/>
                    <a:pt x="10897" y="3259"/>
                  </a:cubicBezTo>
                  <a:cubicBezTo>
                    <a:pt x="11676" y="4224"/>
                    <a:pt x="12259" y="6924"/>
                    <a:pt x="12551" y="9238"/>
                  </a:cubicBezTo>
                  <a:cubicBezTo>
                    <a:pt x="12843" y="11552"/>
                    <a:pt x="12843" y="13481"/>
                    <a:pt x="12941" y="15409"/>
                  </a:cubicBezTo>
                  <a:cubicBezTo>
                    <a:pt x="13038" y="17338"/>
                    <a:pt x="13232" y="19266"/>
                    <a:pt x="13816" y="20231"/>
                  </a:cubicBezTo>
                  <a:cubicBezTo>
                    <a:pt x="14400" y="21195"/>
                    <a:pt x="15373" y="21195"/>
                    <a:pt x="16735" y="19845"/>
                  </a:cubicBezTo>
                  <a:cubicBezTo>
                    <a:pt x="18097" y="18495"/>
                    <a:pt x="19849" y="15795"/>
                    <a:pt x="21600" y="130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9" name="Line"/>
            <p:cNvSpPr/>
            <p:nvPr/>
          </p:nvSpPr>
          <p:spPr>
            <a:xfrm>
              <a:off x="8624359" y="4839103"/>
              <a:ext cx="788750" cy="221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7" extrusionOk="0">
                  <a:moveTo>
                    <a:pt x="0" y="1865"/>
                  </a:moveTo>
                  <a:cubicBezTo>
                    <a:pt x="379" y="883"/>
                    <a:pt x="758" y="-99"/>
                    <a:pt x="1089" y="65"/>
                  </a:cubicBezTo>
                  <a:cubicBezTo>
                    <a:pt x="1421" y="228"/>
                    <a:pt x="1705" y="1537"/>
                    <a:pt x="2084" y="4319"/>
                  </a:cubicBezTo>
                  <a:cubicBezTo>
                    <a:pt x="2463" y="7101"/>
                    <a:pt x="2937" y="11356"/>
                    <a:pt x="3316" y="14628"/>
                  </a:cubicBezTo>
                  <a:cubicBezTo>
                    <a:pt x="3695" y="17901"/>
                    <a:pt x="3979" y="20192"/>
                    <a:pt x="4121" y="20519"/>
                  </a:cubicBezTo>
                  <a:cubicBezTo>
                    <a:pt x="4263" y="20846"/>
                    <a:pt x="4263" y="19210"/>
                    <a:pt x="4405" y="16756"/>
                  </a:cubicBezTo>
                  <a:cubicBezTo>
                    <a:pt x="4547" y="14301"/>
                    <a:pt x="4832" y="11028"/>
                    <a:pt x="5163" y="8083"/>
                  </a:cubicBezTo>
                  <a:cubicBezTo>
                    <a:pt x="5495" y="5137"/>
                    <a:pt x="5874" y="2519"/>
                    <a:pt x="6347" y="1537"/>
                  </a:cubicBezTo>
                  <a:cubicBezTo>
                    <a:pt x="6821" y="556"/>
                    <a:pt x="7389" y="1210"/>
                    <a:pt x="8526" y="2683"/>
                  </a:cubicBezTo>
                  <a:cubicBezTo>
                    <a:pt x="9663" y="4156"/>
                    <a:pt x="11368" y="6446"/>
                    <a:pt x="12695" y="7756"/>
                  </a:cubicBezTo>
                  <a:cubicBezTo>
                    <a:pt x="14021" y="9065"/>
                    <a:pt x="14968" y="9392"/>
                    <a:pt x="15821" y="9065"/>
                  </a:cubicBezTo>
                  <a:cubicBezTo>
                    <a:pt x="16674" y="8737"/>
                    <a:pt x="17432" y="7756"/>
                    <a:pt x="17858" y="6446"/>
                  </a:cubicBezTo>
                  <a:cubicBezTo>
                    <a:pt x="18284" y="5137"/>
                    <a:pt x="18379" y="3501"/>
                    <a:pt x="18189" y="2356"/>
                  </a:cubicBezTo>
                  <a:cubicBezTo>
                    <a:pt x="18000" y="1210"/>
                    <a:pt x="17526" y="556"/>
                    <a:pt x="16721" y="228"/>
                  </a:cubicBezTo>
                  <a:cubicBezTo>
                    <a:pt x="15916" y="-99"/>
                    <a:pt x="14779" y="-99"/>
                    <a:pt x="14021" y="392"/>
                  </a:cubicBezTo>
                  <a:cubicBezTo>
                    <a:pt x="13263" y="883"/>
                    <a:pt x="12884" y="1865"/>
                    <a:pt x="12553" y="4319"/>
                  </a:cubicBezTo>
                  <a:cubicBezTo>
                    <a:pt x="12221" y="6774"/>
                    <a:pt x="11937" y="10701"/>
                    <a:pt x="12363" y="13974"/>
                  </a:cubicBezTo>
                  <a:cubicBezTo>
                    <a:pt x="12789" y="17246"/>
                    <a:pt x="13926" y="19865"/>
                    <a:pt x="15584" y="20683"/>
                  </a:cubicBezTo>
                  <a:cubicBezTo>
                    <a:pt x="17242" y="21501"/>
                    <a:pt x="19421" y="20519"/>
                    <a:pt x="21600" y="195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" name="Line"/>
            <p:cNvSpPr/>
            <p:nvPr/>
          </p:nvSpPr>
          <p:spPr>
            <a:xfrm>
              <a:off x="9561864" y="4910702"/>
              <a:ext cx="255999" cy="147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8" extrusionOk="0">
                  <a:moveTo>
                    <a:pt x="15470" y="3014"/>
                  </a:moveTo>
                  <a:cubicBezTo>
                    <a:pt x="14303" y="1507"/>
                    <a:pt x="13135" y="0"/>
                    <a:pt x="10946" y="0"/>
                  </a:cubicBezTo>
                  <a:cubicBezTo>
                    <a:pt x="8757" y="0"/>
                    <a:pt x="5546" y="1507"/>
                    <a:pt x="3357" y="4772"/>
                  </a:cubicBezTo>
                  <a:cubicBezTo>
                    <a:pt x="1168" y="8037"/>
                    <a:pt x="0" y="13060"/>
                    <a:pt x="0" y="16326"/>
                  </a:cubicBezTo>
                  <a:cubicBezTo>
                    <a:pt x="0" y="19591"/>
                    <a:pt x="1168" y="21098"/>
                    <a:pt x="4962" y="21349"/>
                  </a:cubicBezTo>
                  <a:cubicBezTo>
                    <a:pt x="8757" y="21600"/>
                    <a:pt x="15178" y="20595"/>
                    <a:pt x="21600" y="195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1" name="Line"/>
            <p:cNvSpPr/>
            <p:nvPr/>
          </p:nvSpPr>
          <p:spPr>
            <a:xfrm>
              <a:off x="9911962" y="4575138"/>
              <a:ext cx="1064098" cy="512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456" extrusionOk="0">
                  <a:moveTo>
                    <a:pt x="825" y="1450"/>
                  </a:moveTo>
                  <a:cubicBezTo>
                    <a:pt x="685" y="725"/>
                    <a:pt x="545" y="0"/>
                    <a:pt x="440" y="0"/>
                  </a:cubicBezTo>
                  <a:cubicBezTo>
                    <a:pt x="336" y="0"/>
                    <a:pt x="266" y="725"/>
                    <a:pt x="196" y="3189"/>
                  </a:cubicBezTo>
                  <a:cubicBezTo>
                    <a:pt x="126" y="5654"/>
                    <a:pt x="56" y="9858"/>
                    <a:pt x="21" y="12830"/>
                  </a:cubicBezTo>
                  <a:cubicBezTo>
                    <a:pt x="-14" y="15801"/>
                    <a:pt x="-14" y="17541"/>
                    <a:pt x="91" y="18701"/>
                  </a:cubicBezTo>
                  <a:cubicBezTo>
                    <a:pt x="196" y="19860"/>
                    <a:pt x="405" y="20440"/>
                    <a:pt x="685" y="20730"/>
                  </a:cubicBezTo>
                  <a:cubicBezTo>
                    <a:pt x="965" y="21020"/>
                    <a:pt x="1314" y="21020"/>
                    <a:pt x="1978" y="20658"/>
                  </a:cubicBezTo>
                  <a:cubicBezTo>
                    <a:pt x="2642" y="20295"/>
                    <a:pt x="3621" y="19570"/>
                    <a:pt x="4460" y="19063"/>
                  </a:cubicBezTo>
                  <a:cubicBezTo>
                    <a:pt x="5299" y="18556"/>
                    <a:pt x="5998" y="18266"/>
                    <a:pt x="6522" y="17976"/>
                  </a:cubicBezTo>
                  <a:cubicBezTo>
                    <a:pt x="7046" y="17686"/>
                    <a:pt x="7396" y="17396"/>
                    <a:pt x="7570" y="16889"/>
                  </a:cubicBezTo>
                  <a:cubicBezTo>
                    <a:pt x="7745" y="16381"/>
                    <a:pt x="7745" y="15656"/>
                    <a:pt x="7570" y="15221"/>
                  </a:cubicBezTo>
                  <a:cubicBezTo>
                    <a:pt x="7396" y="14787"/>
                    <a:pt x="7046" y="14642"/>
                    <a:pt x="6347" y="14714"/>
                  </a:cubicBezTo>
                  <a:cubicBezTo>
                    <a:pt x="5648" y="14787"/>
                    <a:pt x="4600" y="15077"/>
                    <a:pt x="3936" y="15439"/>
                  </a:cubicBezTo>
                  <a:cubicBezTo>
                    <a:pt x="3271" y="15801"/>
                    <a:pt x="2992" y="16236"/>
                    <a:pt x="2782" y="16816"/>
                  </a:cubicBezTo>
                  <a:cubicBezTo>
                    <a:pt x="2572" y="17396"/>
                    <a:pt x="2433" y="18121"/>
                    <a:pt x="2572" y="18701"/>
                  </a:cubicBezTo>
                  <a:cubicBezTo>
                    <a:pt x="2712" y="19281"/>
                    <a:pt x="3132" y="19715"/>
                    <a:pt x="4075" y="19715"/>
                  </a:cubicBezTo>
                  <a:cubicBezTo>
                    <a:pt x="5019" y="19715"/>
                    <a:pt x="6487" y="19281"/>
                    <a:pt x="7675" y="18411"/>
                  </a:cubicBezTo>
                  <a:cubicBezTo>
                    <a:pt x="8864" y="17541"/>
                    <a:pt x="9772" y="16236"/>
                    <a:pt x="10367" y="15294"/>
                  </a:cubicBezTo>
                  <a:cubicBezTo>
                    <a:pt x="10961" y="14352"/>
                    <a:pt x="11240" y="13772"/>
                    <a:pt x="11380" y="14062"/>
                  </a:cubicBezTo>
                  <a:cubicBezTo>
                    <a:pt x="11520" y="14352"/>
                    <a:pt x="11520" y="15511"/>
                    <a:pt x="11520" y="16526"/>
                  </a:cubicBezTo>
                  <a:cubicBezTo>
                    <a:pt x="11520" y="17541"/>
                    <a:pt x="11520" y="18411"/>
                    <a:pt x="11625" y="19136"/>
                  </a:cubicBezTo>
                  <a:cubicBezTo>
                    <a:pt x="11730" y="19860"/>
                    <a:pt x="11939" y="20440"/>
                    <a:pt x="12254" y="20730"/>
                  </a:cubicBezTo>
                  <a:cubicBezTo>
                    <a:pt x="12569" y="21020"/>
                    <a:pt x="12988" y="21020"/>
                    <a:pt x="13652" y="20368"/>
                  </a:cubicBezTo>
                  <a:cubicBezTo>
                    <a:pt x="14316" y="19715"/>
                    <a:pt x="15225" y="18411"/>
                    <a:pt x="15784" y="17468"/>
                  </a:cubicBezTo>
                  <a:cubicBezTo>
                    <a:pt x="16343" y="16526"/>
                    <a:pt x="16553" y="15946"/>
                    <a:pt x="16728" y="15077"/>
                  </a:cubicBezTo>
                  <a:cubicBezTo>
                    <a:pt x="16903" y="14207"/>
                    <a:pt x="17042" y="13047"/>
                    <a:pt x="17287" y="12540"/>
                  </a:cubicBezTo>
                  <a:cubicBezTo>
                    <a:pt x="17532" y="12032"/>
                    <a:pt x="17881" y="12177"/>
                    <a:pt x="18405" y="12757"/>
                  </a:cubicBezTo>
                  <a:cubicBezTo>
                    <a:pt x="18930" y="13337"/>
                    <a:pt x="19629" y="14352"/>
                    <a:pt x="20188" y="15439"/>
                  </a:cubicBezTo>
                  <a:cubicBezTo>
                    <a:pt x="20747" y="16526"/>
                    <a:pt x="21167" y="17686"/>
                    <a:pt x="21376" y="18628"/>
                  </a:cubicBezTo>
                  <a:cubicBezTo>
                    <a:pt x="21586" y="19570"/>
                    <a:pt x="21586" y="20295"/>
                    <a:pt x="20957" y="20803"/>
                  </a:cubicBezTo>
                  <a:cubicBezTo>
                    <a:pt x="20328" y="21310"/>
                    <a:pt x="19069" y="21600"/>
                    <a:pt x="18126" y="21383"/>
                  </a:cubicBezTo>
                  <a:cubicBezTo>
                    <a:pt x="17182" y="21165"/>
                    <a:pt x="16553" y="20440"/>
                    <a:pt x="15924" y="197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2" name="Line"/>
            <p:cNvSpPr/>
            <p:nvPr/>
          </p:nvSpPr>
          <p:spPr>
            <a:xfrm>
              <a:off x="9755592" y="4802027"/>
              <a:ext cx="342485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2182" y="11918"/>
                    <a:pt x="4364" y="3818"/>
                    <a:pt x="7964" y="1118"/>
                  </a:cubicBezTo>
                  <a:cubicBezTo>
                    <a:pt x="11564" y="-1582"/>
                    <a:pt x="16582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3" name="Line"/>
            <p:cNvSpPr/>
            <p:nvPr/>
          </p:nvSpPr>
          <p:spPr>
            <a:xfrm>
              <a:off x="11646680" y="4894989"/>
              <a:ext cx="994077" cy="161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390" extrusionOk="0">
                  <a:moveTo>
                    <a:pt x="3776" y="709"/>
                  </a:moveTo>
                  <a:cubicBezTo>
                    <a:pt x="2726" y="709"/>
                    <a:pt x="1676" y="709"/>
                    <a:pt x="1039" y="1628"/>
                  </a:cubicBezTo>
                  <a:cubicBezTo>
                    <a:pt x="401" y="2547"/>
                    <a:pt x="176" y="4386"/>
                    <a:pt x="64" y="6454"/>
                  </a:cubicBezTo>
                  <a:cubicBezTo>
                    <a:pt x="-49" y="8522"/>
                    <a:pt x="-49" y="10820"/>
                    <a:pt x="364" y="12658"/>
                  </a:cubicBezTo>
                  <a:cubicBezTo>
                    <a:pt x="776" y="14496"/>
                    <a:pt x="1601" y="15875"/>
                    <a:pt x="2426" y="16335"/>
                  </a:cubicBezTo>
                  <a:cubicBezTo>
                    <a:pt x="3251" y="16794"/>
                    <a:pt x="4076" y="16335"/>
                    <a:pt x="4601" y="15186"/>
                  </a:cubicBezTo>
                  <a:cubicBezTo>
                    <a:pt x="5126" y="14037"/>
                    <a:pt x="5351" y="12199"/>
                    <a:pt x="5389" y="10130"/>
                  </a:cubicBezTo>
                  <a:cubicBezTo>
                    <a:pt x="5426" y="8062"/>
                    <a:pt x="5276" y="5764"/>
                    <a:pt x="4976" y="3696"/>
                  </a:cubicBezTo>
                  <a:cubicBezTo>
                    <a:pt x="4676" y="1628"/>
                    <a:pt x="4226" y="-210"/>
                    <a:pt x="4001" y="20"/>
                  </a:cubicBezTo>
                  <a:cubicBezTo>
                    <a:pt x="3776" y="250"/>
                    <a:pt x="3776" y="2547"/>
                    <a:pt x="4039" y="5535"/>
                  </a:cubicBezTo>
                  <a:cubicBezTo>
                    <a:pt x="4301" y="8522"/>
                    <a:pt x="4826" y="12198"/>
                    <a:pt x="5464" y="14496"/>
                  </a:cubicBezTo>
                  <a:cubicBezTo>
                    <a:pt x="6101" y="16794"/>
                    <a:pt x="6851" y="17713"/>
                    <a:pt x="7564" y="17024"/>
                  </a:cubicBezTo>
                  <a:cubicBezTo>
                    <a:pt x="8276" y="16335"/>
                    <a:pt x="8951" y="14037"/>
                    <a:pt x="9401" y="11739"/>
                  </a:cubicBezTo>
                  <a:cubicBezTo>
                    <a:pt x="9851" y="9441"/>
                    <a:pt x="10076" y="7143"/>
                    <a:pt x="10339" y="5075"/>
                  </a:cubicBezTo>
                  <a:cubicBezTo>
                    <a:pt x="10601" y="3007"/>
                    <a:pt x="10901" y="1169"/>
                    <a:pt x="11164" y="1169"/>
                  </a:cubicBezTo>
                  <a:cubicBezTo>
                    <a:pt x="11426" y="1169"/>
                    <a:pt x="11651" y="3007"/>
                    <a:pt x="11989" y="5994"/>
                  </a:cubicBezTo>
                  <a:cubicBezTo>
                    <a:pt x="12326" y="8981"/>
                    <a:pt x="12776" y="13118"/>
                    <a:pt x="13376" y="15875"/>
                  </a:cubicBezTo>
                  <a:cubicBezTo>
                    <a:pt x="13976" y="18633"/>
                    <a:pt x="14726" y="20011"/>
                    <a:pt x="15514" y="20011"/>
                  </a:cubicBezTo>
                  <a:cubicBezTo>
                    <a:pt x="16301" y="20011"/>
                    <a:pt x="17126" y="18633"/>
                    <a:pt x="17726" y="17254"/>
                  </a:cubicBezTo>
                  <a:cubicBezTo>
                    <a:pt x="18326" y="15875"/>
                    <a:pt x="18701" y="14496"/>
                    <a:pt x="18964" y="12658"/>
                  </a:cubicBezTo>
                  <a:cubicBezTo>
                    <a:pt x="19226" y="10820"/>
                    <a:pt x="19376" y="8522"/>
                    <a:pt x="19339" y="6454"/>
                  </a:cubicBezTo>
                  <a:cubicBezTo>
                    <a:pt x="19301" y="4386"/>
                    <a:pt x="19076" y="2547"/>
                    <a:pt x="18664" y="1628"/>
                  </a:cubicBezTo>
                  <a:cubicBezTo>
                    <a:pt x="18251" y="709"/>
                    <a:pt x="17651" y="709"/>
                    <a:pt x="17276" y="2088"/>
                  </a:cubicBezTo>
                  <a:cubicBezTo>
                    <a:pt x="16901" y="3467"/>
                    <a:pt x="16751" y="6224"/>
                    <a:pt x="16789" y="8522"/>
                  </a:cubicBezTo>
                  <a:cubicBezTo>
                    <a:pt x="16826" y="10820"/>
                    <a:pt x="17051" y="12658"/>
                    <a:pt x="17876" y="14726"/>
                  </a:cubicBezTo>
                  <a:cubicBezTo>
                    <a:pt x="18701" y="16794"/>
                    <a:pt x="20126" y="19092"/>
                    <a:pt x="21551" y="213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4" name="Line"/>
            <p:cNvSpPr/>
            <p:nvPr/>
          </p:nvSpPr>
          <p:spPr>
            <a:xfrm>
              <a:off x="13315346" y="4887555"/>
              <a:ext cx="542863" cy="192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0670" extrusionOk="0">
                  <a:moveTo>
                    <a:pt x="0" y="4727"/>
                  </a:moveTo>
                  <a:cubicBezTo>
                    <a:pt x="410" y="3237"/>
                    <a:pt x="820" y="1747"/>
                    <a:pt x="1367" y="816"/>
                  </a:cubicBezTo>
                  <a:cubicBezTo>
                    <a:pt x="1914" y="-115"/>
                    <a:pt x="2597" y="-487"/>
                    <a:pt x="3349" y="1003"/>
                  </a:cubicBezTo>
                  <a:cubicBezTo>
                    <a:pt x="4101" y="2492"/>
                    <a:pt x="4921" y="5844"/>
                    <a:pt x="5332" y="9382"/>
                  </a:cubicBezTo>
                  <a:cubicBezTo>
                    <a:pt x="5742" y="12920"/>
                    <a:pt x="5742" y="16644"/>
                    <a:pt x="5810" y="17575"/>
                  </a:cubicBezTo>
                  <a:cubicBezTo>
                    <a:pt x="5878" y="18506"/>
                    <a:pt x="6015" y="16644"/>
                    <a:pt x="6425" y="14037"/>
                  </a:cubicBezTo>
                  <a:cubicBezTo>
                    <a:pt x="6835" y="11430"/>
                    <a:pt x="7519" y="8079"/>
                    <a:pt x="8066" y="5658"/>
                  </a:cubicBezTo>
                  <a:cubicBezTo>
                    <a:pt x="8613" y="3237"/>
                    <a:pt x="9023" y="1747"/>
                    <a:pt x="9433" y="1747"/>
                  </a:cubicBezTo>
                  <a:cubicBezTo>
                    <a:pt x="9843" y="1747"/>
                    <a:pt x="10253" y="3237"/>
                    <a:pt x="10732" y="6216"/>
                  </a:cubicBezTo>
                  <a:cubicBezTo>
                    <a:pt x="11210" y="9196"/>
                    <a:pt x="11757" y="13665"/>
                    <a:pt x="12714" y="16644"/>
                  </a:cubicBezTo>
                  <a:cubicBezTo>
                    <a:pt x="13671" y="19623"/>
                    <a:pt x="15038" y="21113"/>
                    <a:pt x="16542" y="20554"/>
                  </a:cubicBezTo>
                  <a:cubicBezTo>
                    <a:pt x="18046" y="19996"/>
                    <a:pt x="19686" y="17389"/>
                    <a:pt x="20575" y="15154"/>
                  </a:cubicBezTo>
                  <a:cubicBezTo>
                    <a:pt x="21463" y="12920"/>
                    <a:pt x="21600" y="11058"/>
                    <a:pt x="21327" y="9754"/>
                  </a:cubicBezTo>
                  <a:cubicBezTo>
                    <a:pt x="21053" y="8451"/>
                    <a:pt x="20370" y="7706"/>
                    <a:pt x="19686" y="7147"/>
                  </a:cubicBezTo>
                  <a:cubicBezTo>
                    <a:pt x="19003" y="6589"/>
                    <a:pt x="18319" y="6216"/>
                    <a:pt x="17635" y="6216"/>
                  </a:cubicBezTo>
                  <a:cubicBezTo>
                    <a:pt x="16952" y="6216"/>
                    <a:pt x="16268" y="6589"/>
                    <a:pt x="15858" y="7706"/>
                  </a:cubicBezTo>
                  <a:cubicBezTo>
                    <a:pt x="15448" y="8823"/>
                    <a:pt x="15311" y="10685"/>
                    <a:pt x="15653" y="12175"/>
                  </a:cubicBezTo>
                  <a:cubicBezTo>
                    <a:pt x="15995" y="13665"/>
                    <a:pt x="16815" y="14782"/>
                    <a:pt x="17635" y="158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" name="Line"/>
            <p:cNvSpPr/>
            <p:nvPr/>
          </p:nvSpPr>
          <p:spPr>
            <a:xfrm>
              <a:off x="14021069" y="4609732"/>
              <a:ext cx="269837" cy="416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5" extrusionOk="0">
                  <a:moveTo>
                    <a:pt x="0" y="0"/>
                  </a:moveTo>
                  <a:cubicBezTo>
                    <a:pt x="831" y="5311"/>
                    <a:pt x="1662" y="10623"/>
                    <a:pt x="2631" y="14164"/>
                  </a:cubicBezTo>
                  <a:cubicBezTo>
                    <a:pt x="3600" y="17705"/>
                    <a:pt x="4708" y="19475"/>
                    <a:pt x="5954" y="20449"/>
                  </a:cubicBezTo>
                  <a:cubicBezTo>
                    <a:pt x="7200" y="21423"/>
                    <a:pt x="8585" y="21600"/>
                    <a:pt x="11215" y="20803"/>
                  </a:cubicBezTo>
                  <a:cubicBezTo>
                    <a:pt x="13846" y="20007"/>
                    <a:pt x="17723" y="18236"/>
                    <a:pt x="21600" y="164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6" name="Line"/>
            <p:cNvSpPr/>
            <p:nvPr/>
          </p:nvSpPr>
          <p:spPr>
            <a:xfrm>
              <a:off x="14021069" y="4796542"/>
              <a:ext cx="2490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7" name="Line"/>
            <p:cNvSpPr/>
            <p:nvPr/>
          </p:nvSpPr>
          <p:spPr>
            <a:xfrm>
              <a:off x="15027764" y="4788325"/>
              <a:ext cx="719088" cy="536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342" extrusionOk="0">
                  <a:moveTo>
                    <a:pt x="0" y="739"/>
                  </a:moveTo>
                  <a:cubicBezTo>
                    <a:pt x="620" y="5968"/>
                    <a:pt x="1240" y="11196"/>
                    <a:pt x="1602" y="14222"/>
                  </a:cubicBezTo>
                  <a:cubicBezTo>
                    <a:pt x="1964" y="17249"/>
                    <a:pt x="2067" y="18075"/>
                    <a:pt x="2170" y="19038"/>
                  </a:cubicBezTo>
                  <a:cubicBezTo>
                    <a:pt x="2274" y="20001"/>
                    <a:pt x="2377" y="21101"/>
                    <a:pt x="2429" y="21308"/>
                  </a:cubicBezTo>
                  <a:cubicBezTo>
                    <a:pt x="2480" y="21514"/>
                    <a:pt x="2480" y="20826"/>
                    <a:pt x="2222" y="18487"/>
                  </a:cubicBezTo>
                  <a:cubicBezTo>
                    <a:pt x="1964" y="16148"/>
                    <a:pt x="1447" y="12159"/>
                    <a:pt x="1189" y="9132"/>
                  </a:cubicBezTo>
                  <a:cubicBezTo>
                    <a:pt x="930" y="6105"/>
                    <a:pt x="930" y="4041"/>
                    <a:pt x="1085" y="2666"/>
                  </a:cubicBezTo>
                  <a:cubicBezTo>
                    <a:pt x="1240" y="1290"/>
                    <a:pt x="1550" y="602"/>
                    <a:pt x="2067" y="258"/>
                  </a:cubicBezTo>
                  <a:cubicBezTo>
                    <a:pt x="2584" y="-86"/>
                    <a:pt x="3307" y="-86"/>
                    <a:pt x="3824" y="258"/>
                  </a:cubicBezTo>
                  <a:cubicBezTo>
                    <a:pt x="4341" y="602"/>
                    <a:pt x="4651" y="1290"/>
                    <a:pt x="4857" y="1978"/>
                  </a:cubicBezTo>
                  <a:cubicBezTo>
                    <a:pt x="5064" y="2666"/>
                    <a:pt x="5167" y="3354"/>
                    <a:pt x="5219" y="4041"/>
                  </a:cubicBezTo>
                  <a:cubicBezTo>
                    <a:pt x="5271" y="4729"/>
                    <a:pt x="5271" y="5417"/>
                    <a:pt x="5064" y="5968"/>
                  </a:cubicBezTo>
                  <a:cubicBezTo>
                    <a:pt x="4857" y="6518"/>
                    <a:pt x="4444" y="6931"/>
                    <a:pt x="3979" y="7275"/>
                  </a:cubicBezTo>
                  <a:cubicBezTo>
                    <a:pt x="3514" y="7618"/>
                    <a:pt x="2997" y="7894"/>
                    <a:pt x="2997" y="7962"/>
                  </a:cubicBezTo>
                  <a:cubicBezTo>
                    <a:pt x="2997" y="8031"/>
                    <a:pt x="3514" y="7894"/>
                    <a:pt x="4651" y="7343"/>
                  </a:cubicBezTo>
                  <a:cubicBezTo>
                    <a:pt x="5788" y="6793"/>
                    <a:pt x="7544" y="5830"/>
                    <a:pt x="8681" y="5211"/>
                  </a:cubicBezTo>
                  <a:cubicBezTo>
                    <a:pt x="9818" y="4592"/>
                    <a:pt x="10335" y="4317"/>
                    <a:pt x="10748" y="4523"/>
                  </a:cubicBezTo>
                  <a:cubicBezTo>
                    <a:pt x="11162" y="4729"/>
                    <a:pt x="11472" y="5417"/>
                    <a:pt x="11833" y="6380"/>
                  </a:cubicBezTo>
                  <a:cubicBezTo>
                    <a:pt x="12195" y="7343"/>
                    <a:pt x="12609" y="8582"/>
                    <a:pt x="13280" y="9545"/>
                  </a:cubicBezTo>
                  <a:cubicBezTo>
                    <a:pt x="13952" y="10508"/>
                    <a:pt x="14882" y="11196"/>
                    <a:pt x="15916" y="11333"/>
                  </a:cubicBezTo>
                  <a:cubicBezTo>
                    <a:pt x="16949" y="11471"/>
                    <a:pt x="18086" y="11058"/>
                    <a:pt x="19016" y="10370"/>
                  </a:cubicBezTo>
                  <a:cubicBezTo>
                    <a:pt x="19946" y="9682"/>
                    <a:pt x="20670" y="8719"/>
                    <a:pt x="21083" y="7894"/>
                  </a:cubicBezTo>
                  <a:cubicBezTo>
                    <a:pt x="21497" y="7068"/>
                    <a:pt x="21600" y="6380"/>
                    <a:pt x="21342" y="5899"/>
                  </a:cubicBezTo>
                  <a:cubicBezTo>
                    <a:pt x="21083" y="5417"/>
                    <a:pt x="20463" y="5142"/>
                    <a:pt x="19740" y="5073"/>
                  </a:cubicBezTo>
                  <a:cubicBezTo>
                    <a:pt x="19016" y="5004"/>
                    <a:pt x="18189" y="5142"/>
                    <a:pt x="17776" y="5624"/>
                  </a:cubicBezTo>
                  <a:cubicBezTo>
                    <a:pt x="17363" y="6105"/>
                    <a:pt x="17363" y="6931"/>
                    <a:pt x="17363" y="77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" name="Line"/>
            <p:cNvSpPr/>
            <p:nvPr/>
          </p:nvSpPr>
          <p:spPr>
            <a:xfrm>
              <a:off x="15941052" y="4817298"/>
              <a:ext cx="215161" cy="595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4" h="21261" extrusionOk="0">
                  <a:moveTo>
                    <a:pt x="0" y="0"/>
                  </a:moveTo>
                  <a:cubicBezTo>
                    <a:pt x="1371" y="2345"/>
                    <a:pt x="2743" y="4690"/>
                    <a:pt x="3771" y="7776"/>
                  </a:cubicBezTo>
                  <a:cubicBezTo>
                    <a:pt x="4800" y="10862"/>
                    <a:pt x="5486" y="14688"/>
                    <a:pt x="6000" y="16910"/>
                  </a:cubicBezTo>
                  <a:cubicBezTo>
                    <a:pt x="6514" y="19131"/>
                    <a:pt x="6857" y="19749"/>
                    <a:pt x="7371" y="20366"/>
                  </a:cubicBezTo>
                  <a:cubicBezTo>
                    <a:pt x="7886" y="20983"/>
                    <a:pt x="8571" y="21600"/>
                    <a:pt x="8057" y="21045"/>
                  </a:cubicBezTo>
                  <a:cubicBezTo>
                    <a:pt x="7543" y="20489"/>
                    <a:pt x="5829" y="18761"/>
                    <a:pt x="4457" y="16231"/>
                  </a:cubicBezTo>
                  <a:cubicBezTo>
                    <a:pt x="3086" y="13701"/>
                    <a:pt x="2057" y="10368"/>
                    <a:pt x="2914" y="7776"/>
                  </a:cubicBezTo>
                  <a:cubicBezTo>
                    <a:pt x="3772" y="5184"/>
                    <a:pt x="6514" y="3333"/>
                    <a:pt x="8914" y="2345"/>
                  </a:cubicBezTo>
                  <a:cubicBezTo>
                    <a:pt x="11314" y="1358"/>
                    <a:pt x="13371" y="1234"/>
                    <a:pt x="15086" y="1358"/>
                  </a:cubicBezTo>
                  <a:cubicBezTo>
                    <a:pt x="16800" y="1481"/>
                    <a:pt x="18171" y="1851"/>
                    <a:pt x="19371" y="2283"/>
                  </a:cubicBezTo>
                  <a:cubicBezTo>
                    <a:pt x="20571" y="2715"/>
                    <a:pt x="21600" y="3209"/>
                    <a:pt x="21257" y="4197"/>
                  </a:cubicBezTo>
                  <a:cubicBezTo>
                    <a:pt x="20914" y="5184"/>
                    <a:pt x="19200" y="6665"/>
                    <a:pt x="15771" y="7282"/>
                  </a:cubicBezTo>
                  <a:cubicBezTo>
                    <a:pt x="12343" y="7899"/>
                    <a:pt x="7200" y="7653"/>
                    <a:pt x="2057" y="74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" name="Line"/>
            <p:cNvSpPr/>
            <p:nvPr/>
          </p:nvSpPr>
          <p:spPr>
            <a:xfrm>
              <a:off x="16271313" y="4578597"/>
              <a:ext cx="998162" cy="52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03" extrusionOk="0">
                  <a:moveTo>
                    <a:pt x="40" y="14824"/>
                  </a:moveTo>
                  <a:cubicBezTo>
                    <a:pt x="189" y="15529"/>
                    <a:pt x="339" y="16235"/>
                    <a:pt x="600" y="16729"/>
                  </a:cubicBezTo>
                  <a:cubicBezTo>
                    <a:pt x="862" y="17224"/>
                    <a:pt x="1236" y="17506"/>
                    <a:pt x="1721" y="17647"/>
                  </a:cubicBezTo>
                  <a:cubicBezTo>
                    <a:pt x="2207" y="17788"/>
                    <a:pt x="2805" y="17788"/>
                    <a:pt x="3216" y="17506"/>
                  </a:cubicBezTo>
                  <a:cubicBezTo>
                    <a:pt x="3627" y="17224"/>
                    <a:pt x="3851" y="16659"/>
                    <a:pt x="3851" y="16094"/>
                  </a:cubicBezTo>
                  <a:cubicBezTo>
                    <a:pt x="3851" y="15529"/>
                    <a:pt x="3627" y="14965"/>
                    <a:pt x="3104" y="14541"/>
                  </a:cubicBezTo>
                  <a:cubicBezTo>
                    <a:pt x="2581" y="14118"/>
                    <a:pt x="1759" y="13835"/>
                    <a:pt x="1123" y="13694"/>
                  </a:cubicBezTo>
                  <a:cubicBezTo>
                    <a:pt x="488" y="13553"/>
                    <a:pt x="40" y="13553"/>
                    <a:pt x="2" y="13624"/>
                  </a:cubicBezTo>
                  <a:cubicBezTo>
                    <a:pt x="-35" y="13694"/>
                    <a:pt x="339" y="13835"/>
                    <a:pt x="1422" y="13765"/>
                  </a:cubicBezTo>
                  <a:cubicBezTo>
                    <a:pt x="2506" y="13694"/>
                    <a:pt x="4300" y="13412"/>
                    <a:pt x="5384" y="13200"/>
                  </a:cubicBezTo>
                  <a:cubicBezTo>
                    <a:pt x="6467" y="12988"/>
                    <a:pt x="6841" y="12847"/>
                    <a:pt x="7140" y="13059"/>
                  </a:cubicBezTo>
                  <a:cubicBezTo>
                    <a:pt x="7439" y="13271"/>
                    <a:pt x="7663" y="13835"/>
                    <a:pt x="7775" y="14471"/>
                  </a:cubicBezTo>
                  <a:cubicBezTo>
                    <a:pt x="7888" y="15106"/>
                    <a:pt x="7888" y="15812"/>
                    <a:pt x="7888" y="16659"/>
                  </a:cubicBezTo>
                  <a:cubicBezTo>
                    <a:pt x="7888" y="17506"/>
                    <a:pt x="7888" y="18494"/>
                    <a:pt x="8074" y="19129"/>
                  </a:cubicBezTo>
                  <a:cubicBezTo>
                    <a:pt x="8261" y="19765"/>
                    <a:pt x="8635" y="20047"/>
                    <a:pt x="9195" y="19835"/>
                  </a:cubicBezTo>
                  <a:cubicBezTo>
                    <a:pt x="9756" y="19624"/>
                    <a:pt x="10503" y="18918"/>
                    <a:pt x="11438" y="17082"/>
                  </a:cubicBezTo>
                  <a:cubicBezTo>
                    <a:pt x="12372" y="15247"/>
                    <a:pt x="13493" y="12282"/>
                    <a:pt x="14128" y="10024"/>
                  </a:cubicBezTo>
                  <a:cubicBezTo>
                    <a:pt x="14764" y="7765"/>
                    <a:pt x="14913" y="6212"/>
                    <a:pt x="14988" y="5082"/>
                  </a:cubicBezTo>
                  <a:cubicBezTo>
                    <a:pt x="15063" y="3953"/>
                    <a:pt x="15063" y="3247"/>
                    <a:pt x="14913" y="2259"/>
                  </a:cubicBezTo>
                  <a:cubicBezTo>
                    <a:pt x="14764" y="1271"/>
                    <a:pt x="14465" y="0"/>
                    <a:pt x="14315" y="0"/>
                  </a:cubicBezTo>
                  <a:cubicBezTo>
                    <a:pt x="14166" y="0"/>
                    <a:pt x="14166" y="1271"/>
                    <a:pt x="14091" y="4094"/>
                  </a:cubicBezTo>
                  <a:cubicBezTo>
                    <a:pt x="14016" y="6918"/>
                    <a:pt x="13867" y="11294"/>
                    <a:pt x="13792" y="14188"/>
                  </a:cubicBezTo>
                  <a:cubicBezTo>
                    <a:pt x="13717" y="17082"/>
                    <a:pt x="13717" y="18494"/>
                    <a:pt x="13829" y="19482"/>
                  </a:cubicBezTo>
                  <a:cubicBezTo>
                    <a:pt x="13941" y="20471"/>
                    <a:pt x="14166" y="21035"/>
                    <a:pt x="14465" y="21318"/>
                  </a:cubicBezTo>
                  <a:cubicBezTo>
                    <a:pt x="14764" y="21600"/>
                    <a:pt x="15137" y="21600"/>
                    <a:pt x="15623" y="21035"/>
                  </a:cubicBezTo>
                  <a:cubicBezTo>
                    <a:pt x="16109" y="20471"/>
                    <a:pt x="16707" y="19341"/>
                    <a:pt x="17118" y="18353"/>
                  </a:cubicBezTo>
                  <a:cubicBezTo>
                    <a:pt x="17529" y="17365"/>
                    <a:pt x="17753" y="16518"/>
                    <a:pt x="18052" y="16235"/>
                  </a:cubicBezTo>
                  <a:cubicBezTo>
                    <a:pt x="18351" y="15953"/>
                    <a:pt x="18725" y="16235"/>
                    <a:pt x="19099" y="16659"/>
                  </a:cubicBezTo>
                  <a:cubicBezTo>
                    <a:pt x="19472" y="17082"/>
                    <a:pt x="19846" y="17647"/>
                    <a:pt x="20257" y="17788"/>
                  </a:cubicBezTo>
                  <a:cubicBezTo>
                    <a:pt x="20668" y="17929"/>
                    <a:pt x="21117" y="17647"/>
                    <a:pt x="21565" y="173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" name="Line"/>
            <p:cNvSpPr/>
            <p:nvPr/>
          </p:nvSpPr>
          <p:spPr>
            <a:xfrm>
              <a:off x="17113799" y="4703137"/>
              <a:ext cx="11416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" name="Line"/>
            <p:cNvSpPr/>
            <p:nvPr/>
          </p:nvSpPr>
          <p:spPr>
            <a:xfrm>
              <a:off x="16823208" y="4806920"/>
              <a:ext cx="2490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" name="Line"/>
            <p:cNvSpPr/>
            <p:nvPr/>
          </p:nvSpPr>
          <p:spPr>
            <a:xfrm>
              <a:off x="17360718" y="4849026"/>
              <a:ext cx="562590" cy="245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1315" extrusionOk="0">
                  <a:moveTo>
                    <a:pt x="1663" y="2649"/>
                  </a:moveTo>
                  <a:cubicBezTo>
                    <a:pt x="1136" y="3549"/>
                    <a:pt x="609" y="4449"/>
                    <a:pt x="280" y="5649"/>
                  </a:cubicBezTo>
                  <a:cubicBezTo>
                    <a:pt x="-49" y="6849"/>
                    <a:pt x="-181" y="8349"/>
                    <a:pt x="412" y="9699"/>
                  </a:cubicBezTo>
                  <a:cubicBezTo>
                    <a:pt x="1004" y="11049"/>
                    <a:pt x="2321" y="12249"/>
                    <a:pt x="3309" y="12699"/>
                  </a:cubicBezTo>
                  <a:cubicBezTo>
                    <a:pt x="4297" y="13149"/>
                    <a:pt x="4956" y="12849"/>
                    <a:pt x="5417" y="11949"/>
                  </a:cubicBezTo>
                  <a:cubicBezTo>
                    <a:pt x="5878" y="11049"/>
                    <a:pt x="6141" y="9549"/>
                    <a:pt x="5746" y="7749"/>
                  </a:cubicBezTo>
                  <a:cubicBezTo>
                    <a:pt x="5351" y="5949"/>
                    <a:pt x="4297" y="3849"/>
                    <a:pt x="3375" y="2499"/>
                  </a:cubicBezTo>
                  <a:cubicBezTo>
                    <a:pt x="2453" y="1149"/>
                    <a:pt x="1663" y="549"/>
                    <a:pt x="1663" y="249"/>
                  </a:cubicBezTo>
                  <a:cubicBezTo>
                    <a:pt x="1663" y="-51"/>
                    <a:pt x="2453" y="-51"/>
                    <a:pt x="3573" y="99"/>
                  </a:cubicBezTo>
                  <a:cubicBezTo>
                    <a:pt x="4692" y="249"/>
                    <a:pt x="6141" y="549"/>
                    <a:pt x="7458" y="1299"/>
                  </a:cubicBezTo>
                  <a:cubicBezTo>
                    <a:pt x="8775" y="2049"/>
                    <a:pt x="9960" y="3249"/>
                    <a:pt x="10553" y="5349"/>
                  </a:cubicBezTo>
                  <a:cubicBezTo>
                    <a:pt x="11146" y="7449"/>
                    <a:pt x="11146" y="10449"/>
                    <a:pt x="11146" y="12699"/>
                  </a:cubicBezTo>
                  <a:cubicBezTo>
                    <a:pt x="11146" y="14949"/>
                    <a:pt x="11146" y="16449"/>
                    <a:pt x="11278" y="16449"/>
                  </a:cubicBezTo>
                  <a:cubicBezTo>
                    <a:pt x="11409" y="16449"/>
                    <a:pt x="11673" y="14949"/>
                    <a:pt x="12068" y="13299"/>
                  </a:cubicBezTo>
                  <a:cubicBezTo>
                    <a:pt x="12463" y="11649"/>
                    <a:pt x="12990" y="9849"/>
                    <a:pt x="13582" y="9099"/>
                  </a:cubicBezTo>
                  <a:cubicBezTo>
                    <a:pt x="14175" y="8349"/>
                    <a:pt x="14834" y="8649"/>
                    <a:pt x="15229" y="9699"/>
                  </a:cubicBezTo>
                  <a:cubicBezTo>
                    <a:pt x="15624" y="10749"/>
                    <a:pt x="15756" y="12549"/>
                    <a:pt x="16085" y="14649"/>
                  </a:cubicBezTo>
                  <a:cubicBezTo>
                    <a:pt x="16414" y="16749"/>
                    <a:pt x="16941" y="19149"/>
                    <a:pt x="17534" y="20349"/>
                  </a:cubicBezTo>
                  <a:cubicBezTo>
                    <a:pt x="18126" y="21549"/>
                    <a:pt x="18785" y="21549"/>
                    <a:pt x="19443" y="20799"/>
                  </a:cubicBezTo>
                  <a:cubicBezTo>
                    <a:pt x="20102" y="20049"/>
                    <a:pt x="20760" y="18549"/>
                    <a:pt x="21419" y="170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" name="Line"/>
            <p:cNvSpPr/>
            <p:nvPr/>
          </p:nvSpPr>
          <p:spPr>
            <a:xfrm>
              <a:off x="17998794" y="4409144"/>
              <a:ext cx="630237" cy="70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443" extrusionOk="0">
                  <a:moveTo>
                    <a:pt x="3444" y="16145"/>
                  </a:moveTo>
                  <a:cubicBezTo>
                    <a:pt x="2854" y="15936"/>
                    <a:pt x="2264" y="15726"/>
                    <a:pt x="1673" y="15778"/>
                  </a:cubicBezTo>
                  <a:cubicBezTo>
                    <a:pt x="1083" y="15831"/>
                    <a:pt x="493" y="16145"/>
                    <a:pt x="198" y="16565"/>
                  </a:cubicBezTo>
                  <a:cubicBezTo>
                    <a:pt x="-97" y="16984"/>
                    <a:pt x="-97" y="17509"/>
                    <a:pt x="434" y="18033"/>
                  </a:cubicBezTo>
                  <a:cubicBezTo>
                    <a:pt x="965" y="18557"/>
                    <a:pt x="2028" y="19081"/>
                    <a:pt x="3031" y="19029"/>
                  </a:cubicBezTo>
                  <a:cubicBezTo>
                    <a:pt x="4034" y="18977"/>
                    <a:pt x="4978" y="18347"/>
                    <a:pt x="5392" y="17718"/>
                  </a:cubicBezTo>
                  <a:cubicBezTo>
                    <a:pt x="5805" y="17089"/>
                    <a:pt x="5687" y="16460"/>
                    <a:pt x="5628" y="16512"/>
                  </a:cubicBezTo>
                  <a:cubicBezTo>
                    <a:pt x="5569" y="16565"/>
                    <a:pt x="5569" y="17299"/>
                    <a:pt x="6041" y="18138"/>
                  </a:cubicBezTo>
                  <a:cubicBezTo>
                    <a:pt x="6513" y="18977"/>
                    <a:pt x="7457" y="19920"/>
                    <a:pt x="9051" y="20497"/>
                  </a:cubicBezTo>
                  <a:cubicBezTo>
                    <a:pt x="10644" y="21074"/>
                    <a:pt x="12887" y="21283"/>
                    <a:pt x="14834" y="20549"/>
                  </a:cubicBezTo>
                  <a:cubicBezTo>
                    <a:pt x="16782" y="19815"/>
                    <a:pt x="18434" y="18138"/>
                    <a:pt x="19614" y="15674"/>
                  </a:cubicBezTo>
                  <a:cubicBezTo>
                    <a:pt x="20795" y="13210"/>
                    <a:pt x="21503" y="9959"/>
                    <a:pt x="21503" y="7390"/>
                  </a:cubicBezTo>
                  <a:cubicBezTo>
                    <a:pt x="21503" y="4821"/>
                    <a:pt x="20795" y="2934"/>
                    <a:pt x="20205" y="1833"/>
                  </a:cubicBezTo>
                  <a:cubicBezTo>
                    <a:pt x="19614" y="732"/>
                    <a:pt x="19142" y="417"/>
                    <a:pt x="18611" y="208"/>
                  </a:cubicBezTo>
                  <a:cubicBezTo>
                    <a:pt x="18080" y="-2"/>
                    <a:pt x="17490" y="-107"/>
                    <a:pt x="17077" y="155"/>
                  </a:cubicBezTo>
                  <a:cubicBezTo>
                    <a:pt x="16664" y="417"/>
                    <a:pt x="16428" y="1046"/>
                    <a:pt x="16073" y="3353"/>
                  </a:cubicBezTo>
                  <a:cubicBezTo>
                    <a:pt x="15719" y="5660"/>
                    <a:pt x="15247" y="9644"/>
                    <a:pt x="15542" y="12790"/>
                  </a:cubicBezTo>
                  <a:cubicBezTo>
                    <a:pt x="15837" y="15936"/>
                    <a:pt x="16900" y="18243"/>
                    <a:pt x="17667" y="19553"/>
                  </a:cubicBezTo>
                  <a:cubicBezTo>
                    <a:pt x="18434" y="20864"/>
                    <a:pt x="18906" y="21178"/>
                    <a:pt x="19496" y="21336"/>
                  </a:cubicBezTo>
                  <a:cubicBezTo>
                    <a:pt x="20087" y="21493"/>
                    <a:pt x="20795" y="21493"/>
                    <a:pt x="21149" y="21231"/>
                  </a:cubicBezTo>
                  <a:cubicBezTo>
                    <a:pt x="21503" y="20969"/>
                    <a:pt x="21503" y="20444"/>
                    <a:pt x="21503" y="199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" name="Line"/>
            <p:cNvSpPr/>
            <p:nvPr/>
          </p:nvSpPr>
          <p:spPr>
            <a:xfrm>
              <a:off x="19075297" y="5180538"/>
              <a:ext cx="20758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" name="Line"/>
            <p:cNvSpPr/>
            <p:nvPr/>
          </p:nvSpPr>
          <p:spPr>
            <a:xfrm>
              <a:off x="19708373" y="4848433"/>
              <a:ext cx="62270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5538"/>
                    <a:pt x="12000" y="11077"/>
                    <a:pt x="15600" y="14677"/>
                  </a:cubicBezTo>
                  <a:cubicBezTo>
                    <a:pt x="19200" y="18277"/>
                    <a:pt x="20400" y="1993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" name="Line"/>
            <p:cNvSpPr/>
            <p:nvPr/>
          </p:nvSpPr>
          <p:spPr>
            <a:xfrm>
              <a:off x="19677237" y="4703137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7" name="Line"/>
            <p:cNvSpPr/>
            <p:nvPr/>
          </p:nvSpPr>
          <p:spPr>
            <a:xfrm>
              <a:off x="19936695" y="4910703"/>
              <a:ext cx="2075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8" name="Line"/>
            <p:cNvSpPr/>
            <p:nvPr/>
          </p:nvSpPr>
          <p:spPr>
            <a:xfrm>
              <a:off x="20088909" y="4797310"/>
              <a:ext cx="314810" cy="257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8" extrusionOk="0">
                  <a:moveTo>
                    <a:pt x="949" y="9440"/>
                  </a:moveTo>
                  <a:cubicBezTo>
                    <a:pt x="3086" y="8288"/>
                    <a:pt x="5222" y="7136"/>
                    <a:pt x="6884" y="6272"/>
                  </a:cubicBezTo>
                  <a:cubicBezTo>
                    <a:pt x="8545" y="5408"/>
                    <a:pt x="9732" y="4832"/>
                    <a:pt x="10681" y="3968"/>
                  </a:cubicBezTo>
                  <a:cubicBezTo>
                    <a:pt x="11631" y="3104"/>
                    <a:pt x="12343" y="1952"/>
                    <a:pt x="12105" y="1232"/>
                  </a:cubicBezTo>
                  <a:cubicBezTo>
                    <a:pt x="11868" y="512"/>
                    <a:pt x="10681" y="224"/>
                    <a:pt x="8901" y="80"/>
                  </a:cubicBezTo>
                  <a:cubicBezTo>
                    <a:pt x="7121" y="-64"/>
                    <a:pt x="4747" y="-64"/>
                    <a:pt x="2967" y="512"/>
                  </a:cubicBezTo>
                  <a:cubicBezTo>
                    <a:pt x="1187" y="1088"/>
                    <a:pt x="0" y="2240"/>
                    <a:pt x="0" y="5408"/>
                  </a:cubicBezTo>
                  <a:cubicBezTo>
                    <a:pt x="0" y="8576"/>
                    <a:pt x="1187" y="13760"/>
                    <a:pt x="4154" y="16928"/>
                  </a:cubicBezTo>
                  <a:cubicBezTo>
                    <a:pt x="7121" y="20096"/>
                    <a:pt x="11868" y="21248"/>
                    <a:pt x="15073" y="21392"/>
                  </a:cubicBezTo>
                  <a:cubicBezTo>
                    <a:pt x="18277" y="21536"/>
                    <a:pt x="19938" y="20672"/>
                    <a:pt x="21600" y="198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9" name="Line"/>
            <p:cNvSpPr/>
            <p:nvPr/>
          </p:nvSpPr>
          <p:spPr>
            <a:xfrm>
              <a:off x="20549015" y="5014486"/>
              <a:ext cx="20756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0" name="Line"/>
            <p:cNvSpPr/>
            <p:nvPr/>
          </p:nvSpPr>
          <p:spPr>
            <a:xfrm>
              <a:off x="3556215" y="5759738"/>
              <a:ext cx="117700" cy="1050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7" h="21570" extrusionOk="0">
                  <a:moveTo>
                    <a:pt x="20997" y="467"/>
                  </a:moveTo>
                  <a:cubicBezTo>
                    <a:pt x="18528" y="254"/>
                    <a:pt x="16060" y="41"/>
                    <a:pt x="13283" y="6"/>
                  </a:cubicBezTo>
                  <a:cubicBezTo>
                    <a:pt x="10506" y="-30"/>
                    <a:pt x="7420" y="112"/>
                    <a:pt x="5568" y="538"/>
                  </a:cubicBezTo>
                  <a:cubicBezTo>
                    <a:pt x="3717" y="965"/>
                    <a:pt x="3100" y="1675"/>
                    <a:pt x="3100" y="2990"/>
                  </a:cubicBezTo>
                  <a:cubicBezTo>
                    <a:pt x="3100" y="4304"/>
                    <a:pt x="3717" y="6223"/>
                    <a:pt x="4026" y="8496"/>
                  </a:cubicBezTo>
                  <a:cubicBezTo>
                    <a:pt x="4334" y="10770"/>
                    <a:pt x="4334" y="13399"/>
                    <a:pt x="3717" y="15317"/>
                  </a:cubicBezTo>
                  <a:cubicBezTo>
                    <a:pt x="3100" y="17236"/>
                    <a:pt x="1866" y="18444"/>
                    <a:pt x="940" y="19225"/>
                  </a:cubicBezTo>
                  <a:cubicBezTo>
                    <a:pt x="14" y="20007"/>
                    <a:pt x="-603" y="20362"/>
                    <a:pt x="940" y="20682"/>
                  </a:cubicBezTo>
                  <a:cubicBezTo>
                    <a:pt x="2483" y="21002"/>
                    <a:pt x="6186" y="21286"/>
                    <a:pt x="9580" y="21428"/>
                  </a:cubicBezTo>
                  <a:cubicBezTo>
                    <a:pt x="12974" y="21570"/>
                    <a:pt x="16060" y="21570"/>
                    <a:pt x="19146" y="215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" name="Line"/>
            <p:cNvSpPr/>
            <p:nvPr/>
          </p:nvSpPr>
          <p:spPr>
            <a:xfrm>
              <a:off x="4030236" y="5787521"/>
              <a:ext cx="255998" cy="223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8" extrusionOk="0">
                  <a:moveTo>
                    <a:pt x="11968" y="7491"/>
                  </a:moveTo>
                  <a:cubicBezTo>
                    <a:pt x="11968" y="5830"/>
                    <a:pt x="11968" y="4168"/>
                    <a:pt x="11384" y="2673"/>
                  </a:cubicBezTo>
                  <a:cubicBezTo>
                    <a:pt x="10800" y="1177"/>
                    <a:pt x="9632" y="-152"/>
                    <a:pt x="7735" y="14"/>
                  </a:cubicBezTo>
                  <a:cubicBezTo>
                    <a:pt x="5838" y="180"/>
                    <a:pt x="3211" y="1842"/>
                    <a:pt x="1751" y="3503"/>
                  </a:cubicBezTo>
                  <a:cubicBezTo>
                    <a:pt x="292" y="5165"/>
                    <a:pt x="0" y="6826"/>
                    <a:pt x="0" y="8488"/>
                  </a:cubicBezTo>
                  <a:cubicBezTo>
                    <a:pt x="0" y="10150"/>
                    <a:pt x="292" y="11811"/>
                    <a:pt x="1168" y="12808"/>
                  </a:cubicBezTo>
                  <a:cubicBezTo>
                    <a:pt x="2043" y="13805"/>
                    <a:pt x="3503" y="14137"/>
                    <a:pt x="5692" y="13805"/>
                  </a:cubicBezTo>
                  <a:cubicBezTo>
                    <a:pt x="7881" y="13473"/>
                    <a:pt x="10800" y="12476"/>
                    <a:pt x="12114" y="10482"/>
                  </a:cubicBezTo>
                  <a:cubicBezTo>
                    <a:pt x="13427" y="8488"/>
                    <a:pt x="13135" y="5497"/>
                    <a:pt x="12843" y="4833"/>
                  </a:cubicBezTo>
                  <a:cubicBezTo>
                    <a:pt x="12551" y="4168"/>
                    <a:pt x="12259" y="5830"/>
                    <a:pt x="12114" y="8322"/>
                  </a:cubicBezTo>
                  <a:cubicBezTo>
                    <a:pt x="11968" y="10814"/>
                    <a:pt x="11968" y="14137"/>
                    <a:pt x="12697" y="16463"/>
                  </a:cubicBezTo>
                  <a:cubicBezTo>
                    <a:pt x="13427" y="18790"/>
                    <a:pt x="14887" y="20119"/>
                    <a:pt x="16492" y="20783"/>
                  </a:cubicBezTo>
                  <a:cubicBezTo>
                    <a:pt x="18097" y="21448"/>
                    <a:pt x="19849" y="21448"/>
                    <a:pt x="21600" y="214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2" name="Line"/>
            <p:cNvSpPr/>
            <p:nvPr/>
          </p:nvSpPr>
          <p:spPr>
            <a:xfrm>
              <a:off x="4024303" y="6595795"/>
              <a:ext cx="230797" cy="164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2" h="20490" extrusionOk="0">
                  <a:moveTo>
                    <a:pt x="12616" y="2116"/>
                  </a:moveTo>
                  <a:cubicBezTo>
                    <a:pt x="11027" y="820"/>
                    <a:pt x="9439" y="-476"/>
                    <a:pt x="7374" y="172"/>
                  </a:cubicBezTo>
                  <a:cubicBezTo>
                    <a:pt x="5310" y="820"/>
                    <a:pt x="2768" y="3412"/>
                    <a:pt x="1339" y="5788"/>
                  </a:cubicBezTo>
                  <a:cubicBezTo>
                    <a:pt x="-90" y="8164"/>
                    <a:pt x="-408" y="10324"/>
                    <a:pt x="545" y="13132"/>
                  </a:cubicBezTo>
                  <a:cubicBezTo>
                    <a:pt x="1498" y="15940"/>
                    <a:pt x="3721" y="19396"/>
                    <a:pt x="7374" y="20260"/>
                  </a:cubicBezTo>
                  <a:cubicBezTo>
                    <a:pt x="11027" y="21124"/>
                    <a:pt x="16110" y="19396"/>
                    <a:pt x="21192" y="176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3" name="Line"/>
            <p:cNvSpPr/>
            <p:nvPr/>
          </p:nvSpPr>
          <p:spPr>
            <a:xfrm>
              <a:off x="4462664" y="5689075"/>
              <a:ext cx="224864" cy="1175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9" extrusionOk="0">
                  <a:moveTo>
                    <a:pt x="11963" y="0"/>
                  </a:moveTo>
                  <a:cubicBezTo>
                    <a:pt x="14622" y="380"/>
                    <a:pt x="17280" y="760"/>
                    <a:pt x="18775" y="1299"/>
                  </a:cubicBezTo>
                  <a:cubicBezTo>
                    <a:pt x="20271" y="1837"/>
                    <a:pt x="20603" y="2534"/>
                    <a:pt x="20603" y="3674"/>
                  </a:cubicBezTo>
                  <a:cubicBezTo>
                    <a:pt x="20603" y="4814"/>
                    <a:pt x="20271" y="6398"/>
                    <a:pt x="20271" y="8266"/>
                  </a:cubicBezTo>
                  <a:cubicBezTo>
                    <a:pt x="20271" y="10135"/>
                    <a:pt x="20603" y="12289"/>
                    <a:pt x="20935" y="14379"/>
                  </a:cubicBezTo>
                  <a:cubicBezTo>
                    <a:pt x="21268" y="16469"/>
                    <a:pt x="21600" y="18496"/>
                    <a:pt x="21600" y="19668"/>
                  </a:cubicBezTo>
                  <a:cubicBezTo>
                    <a:pt x="21600" y="20840"/>
                    <a:pt x="21268" y="21157"/>
                    <a:pt x="20271" y="21347"/>
                  </a:cubicBezTo>
                  <a:cubicBezTo>
                    <a:pt x="19274" y="21537"/>
                    <a:pt x="17612" y="21600"/>
                    <a:pt x="14123" y="21378"/>
                  </a:cubicBezTo>
                  <a:cubicBezTo>
                    <a:pt x="10634" y="21157"/>
                    <a:pt x="5317" y="20650"/>
                    <a:pt x="0" y="201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" name="Line"/>
            <p:cNvSpPr/>
            <p:nvPr/>
          </p:nvSpPr>
          <p:spPr>
            <a:xfrm>
              <a:off x="5199523" y="6218367"/>
              <a:ext cx="32172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5" name="Line"/>
            <p:cNvSpPr/>
            <p:nvPr/>
          </p:nvSpPr>
          <p:spPr>
            <a:xfrm>
              <a:off x="5531628" y="6218367"/>
              <a:ext cx="207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6" name="Line"/>
            <p:cNvSpPr/>
            <p:nvPr/>
          </p:nvSpPr>
          <p:spPr>
            <a:xfrm>
              <a:off x="5552385" y="6218367"/>
              <a:ext cx="2075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7" name="Line"/>
            <p:cNvSpPr/>
            <p:nvPr/>
          </p:nvSpPr>
          <p:spPr>
            <a:xfrm>
              <a:off x="5552385" y="6218367"/>
              <a:ext cx="2075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8" name="Line"/>
            <p:cNvSpPr/>
            <p:nvPr/>
          </p:nvSpPr>
          <p:spPr>
            <a:xfrm>
              <a:off x="5230658" y="6301394"/>
              <a:ext cx="36485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0" y="21600"/>
                  </a:moveTo>
                  <a:cubicBezTo>
                    <a:pt x="7267" y="14400"/>
                    <a:pt x="14535" y="7200"/>
                    <a:pt x="18067" y="3600"/>
                  </a:cubicBezTo>
                  <a:cubicBezTo>
                    <a:pt x="21600" y="0"/>
                    <a:pt x="21398" y="0"/>
                    <a:pt x="2119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9" name="Line"/>
            <p:cNvSpPr/>
            <p:nvPr/>
          </p:nvSpPr>
          <p:spPr>
            <a:xfrm>
              <a:off x="5327522" y="6104206"/>
              <a:ext cx="100324" cy="408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8" extrusionOk="0">
                  <a:moveTo>
                    <a:pt x="21600" y="0"/>
                  </a:moveTo>
                  <a:cubicBezTo>
                    <a:pt x="17131" y="3993"/>
                    <a:pt x="12662" y="7987"/>
                    <a:pt x="9310" y="10982"/>
                  </a:cubicBezTo>
                  <a:cubicBezTo>
                    <a:pt x="5959" y="13976"/>
                    <a:pt x="3724" y="15973"/>
                    <a:pt x="2234" y="17607"/>
                  </a:cubicBezTo>
                  <a:cubicBezTo>
                    <a:pt x="745" y="19240"/>
                    <a:pt x="0" y="20511"/>
                    <a:pt x="0" y="21055"/>
                  </a:cubicBezTo>
                  <a:cubicBezTo>
                    <a:pt x="0" y="21600"/>
                    <a:pt x="745" y="21418"/>
                    <a:pt x="1490" y="212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0" name="Line"/>
            <p:cNvSpPr/>
            <p:nvPr/>
          </p:nvSpPr>
          <p:spPr>
            <a:xfrm>
              <a:off x="6112812" y="6197611"/>
              <a:ext cx="145298" cy="176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029" y="4659"/>
                    <a:pt x="16457" y="9318"/>
                    <a:pt x="12857" y="12918"/>
                  </a:cubicBezTo>
                  <a:cubicBezTo>
                    <a:pt x="9257" y="16518"/>
                    <a:pt x="4629" y="19059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" name="Line"/>
            <p:cNvSpPr/>
            <p:nvPr/>
          </p:nvSpPr>
          <p:spPr>
            <a:xfrm>
              <a:off x="6123191" y="6030113"/>
              <a:ext cx="280214" cy="337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5" extrusionOk="0">
                  <a:moveTo>
                    <a:pt x="0" y="2710"/>
                  </a:moveTo>
                  <a:cubicBezTo>
                    <a:pt x="800" y="1837"/>
                    <a:pt x="1600" y="964"/>
                    <a:pt x="2667" y="419"/>
                  </a:cubicBezTo>
                  <a:cubicBezTo>
                    <a:pt x="3733" y="-127"/>
                    <a:pt x="5067" y="-345"/>
                    <a:pt x="6400" y="1073"/>
                  </a:cubicBezTo>
                  <a:cubicBezTo>
                    <a:pt x="7733" y="2491"/>
                    <a:pt x="9067" y="5546"/>
                    <a:pt x="10400" y="8819"/>
                  </a:cubicBezTo>
                  <a:cubicBezTo>
                    <a:pt x="11733" y="12091"/>
                    <a:pt x="13067" y="15582"/>
                    <a:pt x="14267" y="17873"/>
                  </a:cubicBezTo>
                  <a:cubicBezTo>
                    <a:pt x="15467" y="20164"/>
                    <a:pt x="16533" y="21255"/>
                    <a:pt x="17733" y="21255"/>
                  </a:cubicBezTo>
                  <a:cubicBezTo>
                    <a:pt x="18933" y="21255"/>
                    <a:pt x="20267" y="20164"/>
                    <a:pt x="21600" y="190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" name="Line"/>
            <p:cNvSpPr/>
            <p:nvPr/>
          </p:nvSpPr>
          <p:spPr>
            <a:xfrm>
              <a:off x="6559079" y="6291015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" name="Line"/>
            <p:cNvSpPr/>
            <p:nvPr/>
          </p:nvSpPr>
          <p:spPr>
            <a:xfrm>
              <a:off x="6947805" y="5763262"/>
              <a:ext cx="109433" cy="1046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568" extrusionOk="0">
                  <a:moveTo>
                    <a:pt x="21352" y="396"/>
                  </a:moveTo>
                  <a:cubicBezTo>
                    <a:pt x="18652" y="182"/>
                    <a:pt x="15952" y="-32"/>
                    <a:pt x="12915" y="4"/>
                  </a:cubicBezTo>
                  <a:cubicBezTo>
                    <a:pt x="9877" y="39"/>
                    <a:pt x="6502" y="324"/>
                    <a:pt x="4140" y="1322"/>
                  </a:cubicBezTo>
                  <a:cubicBezTo>
                    <a:pt x="1777" y="2320"/>
                    <a:pt x="427" y="4031"/>
                    <a:pt x="90" y="5885"/>
                  </a:cubicBezTo>
                  <a:cubicBezTo>
                    <a:pt x="-248" y="7738"/>
                    <a:pt x="427" y="9734"/>
                    <a:pt x="1102" y="11909"/>
                  </a:cubicBezTo>
                  <a:cubicBezTo>
                    <a:pt x="1777" y="14083"/>
                    <a:pt x="2452" y="16435"/>
                    <a:pt x="2790" y="17825"/>
                  </a:cubicBezTo>
                  <a:cubicBezTo>
                    <a:pt x="3127" y="19216"/>
                    <a:pt x="3127" y="19643"/>
                    <a:pt x="3465" y="20071"/>
                  </a:cubicBezTo>
                  <a:cubicBezTo>
                    <a:pt x="3802" y="20499"/>
                    <a:pt x="4477" y="20926"/>
                    <a:pt x="6840" y="21176"/>
                  </a:cubicBezTo>
                  <a:cubicBezTo>
                    <a:pt x="9202" y="21425"/>
                    <a:pt x="13252" y="21497"/>
                    <a:pt x="17302" y="215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" name="Line"/>
            <p:cNvSpPr/>
            <p:nvPr/>
          </p:nvSpPr>
          <p:spPr>
            <a:xfrm>
              <a:off x="7306316" y="5657939"/>
              <a:ext cx="230441" cy="360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9" h="21459" extrusionOk="0">
                  <a:moveTo>
                    <a:pt x="2859" y="0"/>
                  </a:moveTo>
                  <a:cubicBezTo>
                    <a:pt x="3812" y="5760"/>
                    <a:pt x="4765" y="11520"/>
                    <a:pt x="5241" y="14914"/>
                  </a:cubicBezTo>
                  <a:cubicBezTo>
                    <a:pt x="5718" y="18309"/>
                    <a:pt x="5718" y="19337"/>
                    <a:pt x="5876" y="19337"/>
                  </a:cubicBezTo>
                  <a:cubicBezTo>
                    <a:pt x="6035" y="19337"/>
                    <a:pt x="6353" y="18309"/>
                    <a:pt x="7782" y="16766"/>
                  </a:cubicBezTo>
                  <a:cubicBezTo>
                    <a:pt x="9212" y="15223"/>
                    <a:pt x="11753" y="13166"/>
                    <a:pt x="13818" y="12137"/>
                  </a:cubicBezTo>
                  <a:cubicBezTo>
                    <a:pt x="15882" y="11109"/>
                    <a:pt x="17471" y="11109"/>
                    <a:pt x="18582" y="11726"/>
                  </a:cubicBezTo>
                  <a:cubicBezTo>
                    <a:pt x="19694" y="12343"/>
                    <a:pt x="20329" y="13577"/>
                    <a:pt x="20806" y="14709"/>
                  </a:cubicBezTo>
                  <a:cubicBezTo>
                    <a:pt x="21282" y="15840"/>
                    <a:pt x="21600" y="16869"/>
                    <a:pt x="19535" y="18000"/>
                  </a:cubicBezTo>
                  <a:cubicBezTo>
                    <a:pt x="17471" y="19131"/>
                    <a:pt x="13024" y="20366"/>
                    <a:pt x="10006" y="20983"/>
                  </a:cubicBezTo>
                  <a:cubicBezTo>
                    <a:pt x="6988" y="21600"/>
                    <a:pt x="5400" y="21600"/>
                    <a:pt x="3971" y="21086"/>
                  </a:cubicBezTo>
                  <a:cubicBezTo>
                    <a:pt x="2541" y="20571"/>
                    <a:pt x="1271" y="19543"/>
                    <a:pt x="0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" name="Line"/>
            <p:cNvSpPr/>
            <p:nvPr/>
          </p:nvSpPr>
          <p:spPr>
            <a:xfrm>
              <a:off x="7376138" y="6469077"/>
              <a:ext cx="189636" cy="330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4" h="21494" extrusionOk="0">
                  <a:moveTo>
                    <a:pt x="13044" y="15419"/>
                  </a:moveTo>
                  <a:cubicBezTo>
                    <a:pt x="11887" y="14294"/>
                    <a:pt x="10730" y="13169"/>
                    <a:pt x="9187" y="12719"/>
                  </a:cubicBezTo>
                  <a:cubicBezTo>
                    <a:pt x="7644" y="12269"/>
                    <a:pt x="5715" y="12494"/>
                    <a:pt x="4173" y="13056"/>
                  </a:cubicBezTo>
                  <a:cubicBezTo>
                    <a:pt x="2630" y="13619"/>
                    <a:pt x="1473" y="14519"/>
                    <a:pt x="701" y="15644"/>
                  </a:cubicBezTo>
                  <a:cubicBezTo>
                    <a:pt x="-70" y="16769"/>
                    <a:pt x="-456" y="18119"/>
                    <a:pt x="894" y="19244"/>
                  </a:cubicBezTo>
                  <a:cubicBezTo>
                    <a:pt x="2244" y="20369"/>
                    <a:pt x="5330" y="21269"/>
                    <a:pt x="8223" y="20819"/>
                  </a:cubicBezTo>
                  <a:cubicBezTo>
                    <a:pt x="11115" y="20369"/>
                    <a:pt x="13815" y="18569"/>
                    <a:pt x="15165" y="15419"/>
                  </a:cubicBezTo>
                  <a:cubicBezTo>
                    <a:pt x="16515" y="12269"/>
                    <a:pt x="16515" y="7769"/>
                    <a:pt x="16130" y="4732"/>
                  </a:cubicBezTo>
                  <a:cubicBezTo>
                    <a:pt x="15744" y="1694"/>
                    <a:pt x="14973" y="119"/>
                    <a:pt x="14587" y="7"/>
                  </a:cubicBezTo>
                  <a:cubicBezTo>
                    <a:pt x="14201" y="-106"/>
                    <a:pt x="14201" y="1244"/>
                    <a:pt x="14587" y="4619"/>
                  </a:cubicBezTo>
                  <a:cubicBezTo>
                    <a:pt x="14973" y="7994"/>
                    <a:pt x="15744" y="13394"/>
                    <a:pt x="16901" y="16544"/>
                  </a:cubicBezTo>
                  <a:cubicBezTo>
                    <a:pt x="18058" y="19694"/>
                    <a:pt x="19601" y="20594"/>
                    <a:pt x="21144" y="214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" name="Line"/>
            <p:cNvSpPr/>
            <p:nvPr/>
          </p:nvSpPr>
          <p:spPr>
            <a:xfrm>
              <a:off x="7845987" y="5689075"/>
              <a:ext cx="213197" cy="1128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41" extrusionOk="0">
                  <a:moveTo>
                    <a:pt x="8361" y="0"/>
                  </a:moveTo>
                  <a:cubicBezTo>
                    <a:pt x="10103" y="66"/>
                    <a:pt x="11845" y="132"/>
                    <a:pt x="13587" y="429"/>
                  </a:cubicBezTo>
                  <a:cubicBezTo>
                    <a:pt x="15329" y="727"/>
                    <a:pt x="17071" y="1255"/>
                    <a:pt x="17768" y="2345"/>
                  </a:cubicBezTo>
                  <a:cubicBezTo>
                    <a:pt x="18465" y="3435"/>
                    <a:pt x="18116" y="5086"/>
                    <a:pt x="18465" y="7068"/>
                  </a:cubicBezTo>
                  <a:cubicBezTo>
                    <a:pt x="18813" y="9050"/>
                    <a:pt x="19858" y="11361"/>
                    <a:pt x="20555" y="13376"/>
                  </a:cubicBezTo>
                  <a:cubicBezTo>
                    <a:pt x="21252" y="15391"/>
                    <a:pt x="21600" y="17108"/>
                    <a:pt x="21426" y="18264"/>
                  </a:cubicBezTo>
                  <a:cubicBezTo>
                    <a:pt x="21252" y="19420"/>
                    <a:pt x="20555" y="20015"/>
                    <a:pt x="19684" y="20477"/>
                  </a:cubicBezTo>
                  <a:cubicBezTo>
                    <a:pt x="18813" y="20939"/>
                    <a:pt x="17768" y="21270"/>
                    <a:pt x="16200" y="21435"/>
                  </a:cubicBezTo>
                  <a:cubicBezTo>
                    <a:pt x="14632" y="21600"/>
                    <a:pt x="12542" y="21600"/>
                    <a:pt x="9755" y="21237"/>
                  </a:cubicBezTo>
                  <a:cubicBezTo>
                    <a:pt x="6968" y="20873"/>
                    <a:pt x="3484" y="20147"/>
                    <a:pt x="0" y="194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" name="Line"/>
            <p:cNvSpPr/>
            <p:nvPr/>
          </p:nvSpPr>
          <p:spPr>
            <a:xfrm>
              <a:off x="8931832" y="5906602"/>
              <a:ext cx="896409" cy="668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195" extrusionOk="0">
                  <a:moveTo>
                    <a:pt x="7072" y="1658"/>
                  </a:moveTo>
                  <a:cubicBezTo>
                    <a:pt x="6656" y="891"/>
                    <a:pt x="6241" y="123"/>
                    <a:pt x="5992" y="14"/>
                  </a:cubicBezTo>
                  <a:cubicBezTo>
                    <a:pt x="5742" y="-96"/>
                    <a:pt x="5659" y="452"/>
                    <a:pt x="5825" y="2645"/>
                  </a:cubicBezTo>
                  <a:cubicBezTo>
                    <a:pt x="5992" y="4838"/>
                    <a:pt x="6407" y="8676"/>
                    <a:pt x="6490" y="12020"/>
                  </a:cubicBezTo>
                  <a:cubicBezTo>
                    <a:pt x="6573" y="15364"/>
                    <a:pt x="6324" y="18215"/>
                    <a:pt x="5742" y="19750"/>
                  </a:cubicBezTo>
                  <a:cubicBezTo>
                    <a:pt x="5161" y="21285"/>
                    <a:pt x="4247" y="21504"/>
                    <a:pt x="3333" y="20846"/>
                  </a:cubicBezTo>
                  <a:cubicBezTo>
                    <a:pt x="2419" y="20188"/>
                    <a:pt x="1505" y="18653"/>
                    <a:pt x="965" y="17338"/>
                  </a:cubicBezTo>
                  <a:cubicBezTo>
                    <a:pt x="425" y="16022"/>
                    <a:pt x="259" y="14925"/>
                    <a:pt x="135" y="13939"/>
                  </a:cubicBezTo>
                  <a:cubicBezTo>
                    <a:pt x="10" y="12952"/>
                    <a:pt x="-73" y="12075"/>
                    <a:pt x="93" y="11472"/>
                  </a:cubicBezTo>
                  <a:cubicBezTo>
                    <a:pt x="259" y="10868"/>
                    <a:pt x="675" y="10540"/>
                    <a:pt x="2170" y="10375"/>
                  </a:cubicBezTo>
                  <a:cubicBezTo>
                    <a:pt x="3665" y="10211"/>
                    <a:pt x="6241" y="10211"/>
                    <a:pt x="7736" y="10211"/>
                  </a:cubicBezTo>
                  <a:cubicBezTo>
                    <a:pt x="9232" y="10211"/>
                    <a:pt x="9647" y="10211"/>
                    <a:pt x="10021" y="9991"/>
                  </a:cubicBezTo>
                  <a:cubicBezTo>
                    <a:pt x="10395" y="9772"/>
                    <a:pt x="10727" y="9333"/>
                    <a:pt x="10935" y="9388"/>
                  </a:cubicBezTo>
                  <a:cubicBezTo>
                    <a:pt x="11142" y="9443"/>
                    <a:pt x="11225" y="9991"/>
                    <a:pt x="11309" y="10540"/>
                  </a:cubicBezTo>
                  <a:cubicBezTo>
                    <a:pt x="11392" y="11088"/>
                    <a:pt x="11475" y="11636"/>
                    <a:pt x="11641" y="12129"/>
                  </a:cubicBezTo>
                  <a:cubicBezTo>
                    <a:pt x="11807" y="12623"/>
                    <a:pt x="12056" y="13061"/>
                    <a:pt x="12389" y="13171"/>
                  </a:cubicBezTo>
                  <a:cubicBezTo>
                    <a:pt x="12721" y="13281"/>
                    <a:pt x="13136" y="13061"/>
                    <a:pt x="13884" y="12568"/>
                  </a:cubicBezTo>
                  <a:cubicBezTo>
                    <a:pt x="14632" y="12075"/>
                    <a:pt x="15712" y="11307"/>
                    <a:pt x="16376" y="11197"/>
                  </a:cubicBezTo>
                  <a:cubicBezTo>
                    <a:pt x="17041" y="11088"/>
                    <a:pt x="17290" y="11636"/>
                    <a:pt x="18079" y="11910"/>
                  </a:cubicBezTo>
                  <a:cubicBezTo>
                    <a:pt x="18869" y="12184"/>
                    <a:pt x="20198" y="12184"/>
                    <a:pt x="21527" y="121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" name="Line"/>
            <p:cNvSpPr/>
            <p:nvPr/>
          </p:nvSpPr>
          <p:spPr>
            <a:xfrm>
              <a:off x="10540816" y="6197611"/>
              <a:ext cx="709251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600" extrusionOk="0">
                  <a:moveTo>
                    <a:pt x="3252" y="1964"/>
                  </a:moveTo>
                  <a:cubicBezTo>
                    <a:pt x="2833" y="982"/>
                    <a:pt x="2414" y="0"/>
                    <a:pt x="1889" y="0"/>
                  </a:cubicBezTo>
                  <a:cubicBezTo>
                    <a:pt x="1365" y="0"/>
                    <a:pt x="736" y="982"/>
                    <a:pt x="369" y="2291"/>
                  </a:cubicBezTo>
                  <a:cubicBezTo>
                    <a:pt x="2" y="3600"/>
                    <a:pt x="-103" y="5236"/>
                    <a:pt x="107" y="7527"/>
                  </a:cubicBezTo>
                  <a:cubicBezTo>
                    <a:pt x="316" y="9818"/>
                    <a:pt x="841" y="12764"/>
                    <a:pt x="1627" y="14236"/>
                  </a:cubicBezTo>
                  <a:cubicBezTo>
                    <a:pt x="2414" y="15709"/>
                    <a:pt x="3462" y="15709"/>
                    <a:pt x="4196" y="15218"/>
                  </a:cubicBezTo>
                  <a:cubicBezTo>
                    <a:pt x="4930" y="14727"/>
                    <a:pt x="5349" y="13745"/>
                    <a:pt x="5559" y="12436"/>
                  </a:cubicBezTo>
                  <a:cubicBezTo>
                    <a:pt x="5769" y="11127"/>
                    <a:pt x="5769" y="9491"/>
                    <a:pt x="5559" y="7855"/>
                  </a:cubicBezTo>
                  <a:cubicBezTo>
                    <a:pt x="5349" y="6218"/>
                    <a:pt x="4930" y="4582"/>
                    <a:pt x="4930" y="4418"/>
                  </a:cubicBezTo>
                  <a:cubicBezTo>
                    <a:pt x="4930" y="4255"/>
                    <a:pt x="5349" y="5564"/>
                    <a:pt x="5874" y="7855"/>
                  </a:cubicBezTo>
                  <a:cubicBezTo>
                    <a:pt x="6398" y="10145"/>
                    <a:pt x="7027" y="13418"/>
                    <a:pt x="7604" y="15218"/>
                  </a:cubicBezTo>
                  <a:cubicBezTo>
                    <a:pt x="8180" y="17018"/>
                    <a:pt x="8705" y="17345"/>
                    <a:pt x="9334" y="16364"/>
                  </a:cubicBezTo>
                  <a:cubicBezTo>
                    <a:pt x="9963" y="15382"/>
                    <a:pt x="10697" y="13091"/>
                    <a:pt x="11274" y="10636"/>
                  </a:cubicBezTo>
                  <a:cubicBezTo>
                    <a:pt x="11850" y="8182"/>
                    <a:pt x="12270" y="5564"/>
                    <a:pt x="12742" y="3927"/>
                  </a:cubicBezTo>
                  <a:cubicBezTo>
                    <a:pt x="13213" y="2291"/>
                    <a:pt x="13738" y="1636"/>
                    <a:pt x="14105" y="2127"/>
                  </a:cubicBezTo>
                  <a:cubicBezTo>
                    <a:pt x="14472" y="2618"/>
                    <a:pt x="14681" y="4255"/>
                    <a:pt x="14839" y="5891"/>
                  </a:cubicBezTo>
                  <a:cubicBezTo>
                    <a:pt x="14996" y="7527"/>
                    <a:pt x="15101" y="9164"/>
                    <a:pt x="15153" y="10800"/>
                  </a:cubicBezTo>
                  <a:cubicBezTo>
                    <a:pt x="15206" y="12436"/>
                    <a:pt x="15206" y="14073"/>
                    <a:pt x="15258" y="14073"/>
                  </a:cubicBezTo>
                  <a:cubicBezTo>
                    <a:pt x="15311" y="14073"/>
                    <a:pt x="15415" y="12436"/>
                    <a:pt x="15625" y="10964"/>
                  </a:cubicBezTo>
                  <a:cubicBezTo>
                    <a:pt x="15835" y="9491"/>
                    <a:pt x="16149" y="8182"/>
                    <a:pt x="16569" y="7200"/>
                  </a:cubicBezTo>
                  <a:cubicBezTo>
                    <a:pt x="16988" y="6218"/>
                    <a:pt x="17513" y="5564"/>
                    <a:pt x="18037" y="5564"/>
                  </a:cubicBezTo>
                  <a:cubicBezTo>
                    <a:pt x="18561" y="5564"/>
                    <a:pt x="19085" y="6218"/>
                    <a:pt x="19400" y="7855"/>
                  </a:cubicBezTo>
                  <a:cubicBezTo>
                    <a:pt x="19714" y="9491"/>
                    <a:pt x="19819" y="12109"/>
                    <a:pt x="20134" y="14564"/>
                  </a:cubicBezTo>
                  <a:cubicBezTo>
                    <a:pt x="20448" y="17018"/>
                    <a:pt x="20973" y="19309"/>
                    <a:pt x="2149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" name="Line"/>
            <p:cNvSpPr/>
            <p:nvPr/>
          </p:nvSpPr>
          <p:spPr>
            <a:xfrm>
              <a:off x="11364228" y="6239124"/>
              <a:ext cx="207567" cy="584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2" extrusionOk="0">
                  <a:moveTo>
                    <a:pt x="0" y="0"/>
                  </a:moveTo>
                  <a:cubicBezTo>
                    <a:pt x="1080" y="1271"/>
                    <a:pt x="2160" y="2541"/>
                    <a:pt x="3420" y="3431"/>
                  </a:cubicBezTo>
                  <a:cubicBezTo>
                    <a:pt x="4680" y="4320"/>
                    <a:pt x="6120" y="4828"/>
                    <a:pt x="7920" y="5082"/>
                  </a:cubicBezTo>
                  <a:cubicBezTo>
                    <a:pt x="9720" y="5336"/>
                    <a:pt x="11880" y="5336"/>
                    <a:pt x="13500" y="5082"/>
                  </a:cubicBezTo>
                  <a:cubicBezTo>
                    <a:pt x="15120" y="4828"/>
                    <a:pt x="16200" y="4320"/>
                    <a:pt x="16740" y="3748"/>
                  </a:cubicBezTo>
                  <a:cubicBezTo>
                    <a:pt x="17280" y="3176"/>
                    <a:pt x="17280" y="2541"/>
                    <a:pt x="17820" y="2541"/>
                  </a:cubicBezTo>
                  <a:cubicBezTo>
                    <a:pt x="18360" y="2541"/>
                    <a:pt x="19440" y="3176"/>
                    <a:pt x="20160" y="4955"/>
                  </a:cubicBezTo>
                  <a:cubicBezTo>
                    <a:pt x="20880" y="6734"/>
                    <a:pt x="21240" y="9656"/>
                    <a:pt x="20700" y="12261"/>
                  </a:cubicBezTo>
                  <a:cubicBezTo>
                    <a:pt x="20160" y="14866"/>
                    <a:pt x="18720" y="17153"/>
                    <a:pt x="16560" y="18678"/>
                  </a:cubicBezTo>
                  <a:cubicBezTo>
                    <a:pt x="14400" y="20202"/>
                    <a:pt x="11520" y="20965"/>
                    <a:pt x="9180" y="21282"/>
                  </a:cubicBezTo>
                  <a:cubicBezTo>
                    <a:pt x="6840" y="21600"/>
                    <a:pt x="5040" y="21473"/>
                    <a:pt x="3600" y="21092"/>
                  </a:cubicBezTo>
                  <a:cubicBezTo>
                    <a:pt x="2160" y="20711"/>
                    <a:pt x="1080" y="20075"/>
                    <a:pt x="540" y="19440"/>
                  </a:cubicBezTo>
                  <a:cubicBezTo>
                    <a:pt x="0" y="18805"/>
                    <a:pt x="0" y="18169"/>
                    <a:pt x="1620" y="17280"/>
                  </a:cubicBezTo>
                  <a:cubicBezTo>
                    <a:pt x="3240" y="16391"/>
                    <a:pt x="6480" y="15247"/>
                    <a:pt x="10080" y="14485"/>
                  </a:cubicBezTo>
                  <a:cubicBezTo>
                    <a:pt x="13680" y="13722"/>
                    <a:pt x="17640" y="13341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" name="Line"/>
            <p:cNvSpPr/>
            <p:nvPr/>
          </p:nvSpPr>
          <p:spPr>
            <a:xfrm>
              <a:off x="12277516" y="6270259"/>
              <a:ext cx="207567" cy="199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3" extrusionOk="0">
                  <a:moveTo>
                    <a:pt x="21600" y="0"/>
                  </a:moveTo>
                  <a:cubicBezTo>
                    <a:pt x="17640" y="6331"/>
                    <a:pt x="13680" y="12662"/>
                    <a:pt x="10980" y="16386"/>
                  </a:cubicBezTo>
                  <a:cubicBezTo>
                    <a:pt x="8280" y="20110"/>
                    <a:pt x="6840" y="21228"/>
                    <a:pt x="5220" y="21414"/>
                  </a:cubicBezTo>
                  <a:cubicBezTo>
                    <a:pt x="3600" y="21600"/>
                    <a:pt x="1800" y="20855"/>
                    <a:pt x="0" y="201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" name="Line"/>
            <p:cNvSpPr/>
            <p:nvPr/>
          </p:nvSpPr>
          <p:spPr>
            <a:xfrm>
              <a:off x="12319030" y="6122964"/>
              <a:ext cx="259458" cy="365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4" extrusionOk="0">
                  <a:moveTo>
                    <a:pt x="0" y="729"/>
                  </a:moveTo>
                  <a:cubicBezTo>
                    <a:pt x="1440" y="322"/>
                    <a:pt x="2880" y="-86"/>
                    <a:pt x="4176" y="16"/>
                  </a:cubicBezTo>
                  <a:cubicBezTo>
                    <a:pt x="5472" y="118"/>
                    <a:pt x="6624" y="729"/>
                    <a:pt x="8640" y="3174"/>
                  </a:cubicBezTo>
                  <a:cubicBezTo>
                    <a:pt x="10656" y="5620"/>
                    <a:pt x="13536" y="9899"/>
                    <a:pt x="15840" y="13261"/>
                  </a:cubicBezTo>
                  <a:cubicBezTo>
                    <a:pt x="18144" y="16623"/>
                    <a:pt x="19872" y="19069"/>
                    <a:pt x="21600" y="21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" name="Line"/>
            <p:cNvSpPr/>
            <p:nvPr/>
          </p:nvSpPr>
          <p:spPr>
            <a:xfrm>
              <a:off x="13099803" y="6163987"/>
              <a:ext cx="340084" cy="348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4" h="21098" extrusionOk="0">
                  <a:moveTo>
                    <a:pt x="15891" y="3296"/>
                  </a:moveTo>
                  <a:cubicBezTo>
                    <a:pt x="16105" y="2248"/>
                    <a:pt x="16319" y="1199"/>
                    <a:pt x="15891" y="570"/>
                  </a:cubicBezTo>
                  <a:cubicBezTo>
                    <a:pt x="15464" y="-59"/>
                    <a:pt x="14394" y="-269"/>
                    <a:pt x="11828" y="465"/>
                  </a:cubicBezTo>
                  <a:cubicBezTo>
                    <a:pt x="9262" y="1199"/>
                    <a:pt x="5198" y="2877"/>
                    <a:pt x="2739" y="4869"/>
                  </a:cubicBezTo>
                  <a:cubicBezTo>
                    <a:pt x="279" y="6861"/>
                    <a:pt x="-576" y="9168"/>
                    <a:pt x="386" y="11894"/>
                  </a:cubicBezTo>
                  <a:cubicBezTo>
                    <a:pt x="1349" y="14620"/>
                    <a:pt x="4129" y="17766"/>
                    <a:pt x="7551" y="19444"/>
                  </a:cubicBezTo>
                  <a:cubicBezTo>
                    <a:pt x="10973" y="21121"/>
                    <a:pt x="15036" y="21331"/>
                    <a:pt x="17388" y="20912"/>
                  </a:cubicBezTo>
                  <a:cubicBezTo>
                    <a:pt x="19741" y="20492"/>
                    <a:pt x="20382" y="19444"/>
                    <a:pt x="21024" y="183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" name="Line"/>
            <p:cNvSpPr/>
            <p:nvPr/>
          </p:nvSpPr>
          <p:spPr>
            <a:xfrm>
              <a:off x="13118158" y="6332528"/>
              <a:ext cx="32172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" name="Line"/>
            <p:cNvSpPr/>
            <p:nvPr/>
          </p:nvSpPr>
          <p:spPr>
            <a:xfrm>
              <a:off x="13979557" y="6176854"/>
              <a:ext cx="41513" cy="408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6224"/>
                    <a:pt x="0" y="12447"/>
                    <a:pt x="900" y="16292"/>
                  </a:cubicBezTo>
                  <a:cubicBezTo>
                    <a:pt x="1800" y="20136"/>
                    <a:pt x="3600" y="21600"/>
                    <a:pt x="7200" y="21600"/>
                  </a:cubicBezTo>
                  <a:cubicBezTo>
                    <a:pt x="10800" y="21600"/>
                    <a:pt x="16200" y="20136"/>
                    <a:pt x="21600" y="186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" name="Line"/>
            <p:cNvSpPr/>
            <p:nvPr/>
          </p:nvSpPr>
          <p:spPr>
            <a:xfrm>
              <a:off x="14052205" y="6187233"/>
              <a:ext cx="40744" cy="345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600" extrusionOk="0">
                  <a:moveTo>
                    <a:pt x="0" y="0"/>
                  </a:moveTo>
                  <a:cubicBezTo>
                    <a:pt x="7200" y="6480"/>
                    <a:pt x="14400" y="12960"/>
                    <a:pt x="18000" y="16740"/>
                  </a:cubicBezTo>
                  <a:cubicBezTo>
                    <a:pt x="21600" y="20520"/>
                    <a:pt x="21600" y="21600"/>
                    <a:pt x="20700" y="21600"/>
                  </a:cubicBezTo>
                  <a:cubicBezTo>
                    <a:pt x="19800" y="21600"/>
                    <a:pt x="18000" y="20520"/>
                    <a:pt x="15300" y="19440"/>
                  </a:cubicBezTo>
                  <a:cubicBezTo>
                    <a:pt x="12600" y="18360"/>
                    <a:pt x="9000" y="17280"/>
                    <a:pt x="540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>
              <a:off x="14027453" y="6159763"/>
              <a:ext cx="356858" cy="467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1297" extrusionOk="0">
                  <a:moveTo>
                    <a:pt x="239" y="6455"/>
                  </a:moveTo>
                  <a:cubicBezTo>
                    <a:pt x="32" y="5667"/>
                    <a:pt x="-176" y="4878"/>
                    <a:pt x="239" y="3775"/>
                  </a:cubicBezTo>
                  <a:cubicBezTo>
                    <a:pt x="655" y="2671"/>
                    <a:pt x="1693" y="1252"/>
                    <a:pt x="4082" y="542"/>
                  </a:cubicBezTo>
                  <a:cubicBezTo>
                    <a:pt x="6470" y="-167"/>
                    <a:pt x="10209" y="-167"/>
                    <a:pt x="12701" y="464"/>
                  </a:cubicBezTo>
                  <a:cubicBezTo>
                    <a:pt x="15193" y="1094"/>
                    <a:pt x="16439" y="2356"/>
                    <a:pt x="16232" y="4011"/>
                  </a:cubicBezTo>
                  <a:cubicBezTo>
                    <a:pt x="16024" y="5667"/>
                    <a:pt x="14362" y="7716"/>
                    <a:pt x="12389" y="8899"/>
                  </a:cubicBezTo>
                  <a:cubicBezTo>
                    <a:pt x="10416" y="10081"/>
                    <a:pt x="8132" y="10396"/>
                    <a:pt x="6470" y="10633"/>
                  </a:cubicBezTo>
                  <a:cubicBezTo>
                    <a:pt x="4809" y="10869"/>
                    <a:pt x="3770" y="11027"/>
                    <a:pt x="3770" y="11027"/>
                  </a:cubicBezTo>
                  <a:cubicBezTo>
                    <a:pt x="3770" y="11027"/>
                    <a:pt x="4809" y="10869"/>
                    <a:pt x="6470" y="11815"/>
                  </a:cubicBezTo>
                  <a:cubicBezTo>
                    <a:pt x="8132" y="12761"/>
                    <a:pt x="10416" y="14811"/>
                    <a:pt x="12493" y="16545"/>
                  </a:cubicBezTo>
                  <a:cubicBezTo>
                    <a:pt x="14570" y="18280"/>
                    <a:pt x="16439" y="19699"/>
                    <a:pt x="17893" y="20487"/>
                  </a:cubicBezTo>
                  <a:cubicBezTo>
                    <a:pt x="19347" y="21275"/>
                    <a:pt x="20386" y="21433"/>
                    <a:pt x="20905" y="21197"/>
                  </a:cubicBezTo>
                  <a:cubicBezTo>
                    <a:pt x="21424" y="20960"/>
                    <a:pt x="21424" y="20329"/>
                    <a:pt x="21424" y="196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>
              <a:off x="3144622" y="7723219"/>
              <a:ext cx="45426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600" extrusionOk="0">
                  <a:moveTo>
                    <a:pt x="0" y="21600"/>
                  </a:moveTo>
                  <a:cubicBezTo>
                    <a:pt x="4872" y="16800"/>
                    <a:pt x="9744" y="12000"/>
                    <a:pt x="12586" y="9600"/>
                  </a:cubicBezTo>
                  <a:cubicBezTo>
                    <a:pt x="15429" y="7200"/>
                    <a:pt x="16241" y="7200"/>
                    <a:pt x="17621" y="7200"/>
                  </a:cubicBezTo>
                  <a:cubicBezTo>
                    <a:pt x="19002" y="7200"/>
                    <a:pt x="20950" y="7200"/>
                    <a:pt x="21275" y="6000"/>
                  </a:cubicBezTo>
                  <a:cubicBezTo>
                    <a:pt x="21600" y="4800"/>
                    <a:pt x="20301" y="2400"/>
                    <a:pt x="19002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>
              <a:off x="3144622" y="7837380"/>
              <a:ext cx="46702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60" y="18000"/>
                    <a:pt x="11520" y="14400"/>
                    <a:pt x="14800" y="12600"/>
                  </a:cubicBezTo>
                  <a:cubicBezTo>
                    <a:pt x="18080" y="10800"/>
                    <a:pt x="18880" y="10800"/>
                    <a:pt x="19760" y="10800"/>
                  </a:cubicBezTo>
                  <a:cubicBezTo>
                    <a:pt x="20640" y="10800"/>
                    <a:pt x="21600" y="10800"/>
                    <a:pt x="21600" y="9000"/>
                  </a:cubicBezTo>
                  <a:cubicBezTo>
                    <a:pt x="21600" y="7200"/>
                    <a:pt x="20640" y="3600"/>
                    <a:pt x="1968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9" name="Line"/>
            <p:cNvSpPr/>
            <p:nvPr/>
          </p:nvSpPr>
          <p:spPr>
            <a:xfrm>
              <a:off x="3393701" y="7557166"/>
              <a:ext cx="244245" cy="47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600" extrusionOk="0">
                  <a:moveTo>
                    <a:pt x="0" y="0"/>
                  </a:moveTo>
                  <a:cubicBezTo>
                    <a:pt x="6693" y="3130"/>
                    <a:pt x="13386" y="6261"/>
                    <a:pt x="17037" y="8217"/>
                  </a:cubicBezTo>
                  <a:cubicBezTo>
                    <a:pt x="20687" y="10174"/>
                    <a:pt x="21296" y="10957"/>
                    <a:pt x="21448" y="11739"/>
                  </a:cubicBezTo>
                  <a:cubicBezTo>
                    <a:pt x="21600" y="12522"/>
                    <a:pt x="21296" y="13304"/>
                    <a:pt x="18254" y="14948"/>
                  </a:cubicBezTo>
                  <a:cubicBezTo>
                    <a:pt x="15211" y="16591"/>
                    <a:pt x="9431" y="19096"/>
                    <a:pt x="3651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0" name="Line"/>
            <p:cNvSpPr/>
            <p:nvPr/>
          </p:nvSpPr>
          <p:spPr>
            <a:xfrm>
              <a:off x="3076844" y="7609058"/>
              <a:ext cx="210294" cy="433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2" h="21460" extrusionOk="0">
                  <a:moveTo>
                    <a:pt x="15974" y="0"/>
                  </a:moveTo>
                  <a:cubicBezTo>
                    <a:pt x="12546" y="2057"/>
                    <a:pt x="9117" y="4114"/>
                    <a:pt x="6203" y="5571"/>
                  </a:cubicBezTo>
                  <a:cubicBezTo>
                    <a:pt x="3288" y="7029"/>
                    <a:pt x="888" y="7886"/>
                    <a:pt x="203" y="8743"/>
                  </a:cubicBezTo>
                  <a:cubicBezTo>
                    <a:pt x="-483" y="9600"/>
                    <a:pt x="546" y="10457"/>
                    <a:pt x="3631" y="12429"/>
                  </a:cubicBezTo>
                  <a:cubicBezTo>
                    <a:pt x="6717" y="14400"/>
                    <a:pt x="11860" y="17486"/>
                    <a:pt x="15288" y="19286"/>
                  </a:cubicBezTo>
                  <a:cubicBezTo>
                    <a:pt x="18717" y="21086"/>
                    <a:pt x="20431" y="21600"/>
                    <a:pt x="20774" y="21429"/>
                  </a:cubicBezTo>
                  <a:cubicBezTo>
                    <a:pt x="21117" y="21257"/>
                    <a:pt x="20088" y="20400"/>
                    <a:pt x="19060" y="1954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1" name="Line"/>
            <p:cNvSpPr/>
            <p:nvPr/>
          </p:nvSpPr>
          <p:spPr>
            <a:xfrm>
              <a:off x="4672164" y="7858055"/>
              <a:ext cx="361307" cy="213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2" h="20814" extrusionOk="0">
                  <a:moveTo>
                    <a:pt x="7222" y="1021"/>
                  </a:moveTo>
                  <a:cubicBezTo>
                    <a:pt x="6203" y="346"/>
                    <a:pt x="5184" y="-329"/>
                    <a:pt x="3757" y="177"/>
                  </a:cubicBezTo>
                  <a:cubicBezTo>
                    <a:pt x="2331" y="684"/>
                    <a:pt x="497" y="2371"/>
                    <a:pt x="90" y="5071"/>
                  </a:cubicBezTo>
                  <a:cubicBezTo>
                    <a:pt x="-318" y="7771"/>
                    <a:pt x="701" y="11484"/>
                    <a:pt x="2331" y="13509"/>
                  </a:cubicBezTo>
                  <a:cubicBezTo>
                    <a:pt x="3961" y="15534"/>
                    <a:pt x="6203" y="15871"/>
                    <a:pt x="7833" y="15871"/>
                  </a:cubicBezTo>
                  <a:cubicBezTo>
                    <a:pt x="9463" y="15871"/>
                    <a:pt x="10482" y="15534"/>
                    <a:pt x="11195" y="13677"/>
                  </a:cubicBezTo>
                  <a:cubicBezTo>
                    <a:pt x="11908" y="11821"/>
                    <a:pt x="12316" y="8446"/>
                    <a:pt x="12112" y="5746"/>
                  </a:cubicBezTo>
                  <a:cubicBezTo>
                    <a:pt x="11908" y="3046"/>
                    <a:pt x="11093" y="1021"/>
                    <a:pt x="10686" y="852"/>
                  </a:cubicBezTo>
                  <a:cubicBezTo>
                    <a:pt x="10278" y="684"/>
                    <a:pt x="10278" y="2371"/>
                    <a:pt x="10482" y="5071"/>
                  </a:cubicBezTo>
                  <a:cubicBezTo>
                    <a:pt x="10686" y="7771"/>
                    <a:pt x="11093" y="11484"/>
                    <a:pt x="12418" y="14521"/>
                  </a:cubicBezTo>
                  <a:cubicBezTo>
                    <a:pt x="13742" y="17559"/>
                    <a:pt x="15984" y="19921"/>
                    <a:pt x="17614" y="20596"/>
                  </a:cubicBezTo>
                  <a:cubicBezTo>
                    <a:pt x="19244" y="21271"/>
                    <a:pt x="20263" y="20259"/>
                    <a:pt x="21282" y="192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2" name="Line"/>
            <p:cNvSpPr/>
            <p:nvPr/>
          </p:nvSpPr>
          <p:spPr>
            <a:xfrm>
              <a:off x="5129238" y="7530454"/>
              <a:ext cx="371256" cy="56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371" extrusionOk="0">
                  <a:moveTo>
                    <a:pt x="8263" y="16032"/>
                  </a:moveTo>
                  <a:cubicBezTo>
                    <a:pt x="7663" y="15505"/>
                    <a:pt x="7063" y="14978"/>
                    <a:pt x="6263" y="14715"/>
                  </a:cubicBezTo>
                  <a:cubicBezTo>
                    <a:pt x="5463" y="14451"/>
                    <a:pt x="4463" y="14451"/>
                    <a:pt x="3363" y="14978"/>
                  </a:cubicBezTo>
                  <a:cubicBezTo>
                    <a:pt x="2263" y="15505"/>
                    <a:pt x="1063" y="16559"/>
                    <a:pt x="463" y="17415"/>
                  </a:cubicBezTo>
                  <a:cubicBezTo>
                    <a:pt x="-137" y="18271"/>
                    <a:pt x="-137" y="18930"/>
                    <a:pt x="363" y="19325"/>
                  </a:cubicBezTo>
                  <a:cubicBezTo>
                    <a:pt x="863" y="19720"/>
                    <a:pt x="1863" y="19852"/>
                    <a:pt x="3663" y="19720"/>
                  </a:cubicBezTo>
                  <a:cubicBezTo>
                    <a:pt x="5463" y="19588"/>
                    <a:pt x="8063" y="19193"/>
                    <a:pt x="9763" y="17678"/>
                  </a:cubicBezTo>
                  <a:cubicBezTo>
                    <a:pt x="11463" y="16164"/>
                    <a:pt x="12263" y="13530"/>
                    <a:pt x="12463" y="10830"/>
                  </a:cubicBezTo>
                  <a:cubicBezTo>
                    <a:pt x="12663" y="8130"/>
                    <a:pt x="12263" y="5364"/>
                    <a:pt x="11763" y="3388"/>
                  </a:cubicBezTo>
                  <a:cubicBezTo>
                    <a:pt x="11263" y="1412"/>
                    <a:pt x="10663" y="227"/>
                    <a:pt x="10463" y="30"/>
                  </a:cubicBezTo>
                  <a:cubicBezTo>
                    <a:pt x="10263" y="-168"/>
                    <a:pt x="10463" y="622"/>
                    <a:pt x="10963" y="2861"/>
                  </a:cubicBezTo>
                  <a:cubicBezTo>
                    <a:pt x="11463" y="5100"/>
                    <a:pt x="12263" y="8788"/>
                    <a:pt x="12863" y="11949"/>
                  </a:cubicBezTo>
                  <a:cubicBezTo>
                    <a:pt x="13463" y="15110"/>
                    <a:pt x="13863" y="17744"/>
                    <a:pt x="14363" y="19325"/>
                  </a:cubicBezTo>
                  <a:cubicBezTo>
                    <a:pt x="14863" y="20905"/>
                    <a:pt x="15463" y="21432"/>
                    <a:pt x="16363" y="21366"/>
                  </a:cubicBezTo>
                  <a:cubicBezTo>
                    <a:pt x="17263" y="21300"/>
                    <a:pt x="18463" y="20642"/>
                    <a:pt x="19363" y="20049"/>
                  </a:cubicBezTo>
                  <a:cubicBezTo>
                    <a:pt x="20263" y="19456"/>
                    <a:pt x="20863" y="18930"/>
                    <a:pt x="21463" y="184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>
              <a:off x="5811842" y="7930785"/>
              <a:ext cx="269837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4" name="Line"/>
            <p:cNvSpPr/>
            <p:nvPr/>
          </p:nvSpPr>
          <p:spPr>
            <a:xfrm>
              <a:off x="6435235" y="7657490"/>
              <a:ext cx="255303" cy="427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535" extrusionOk="0">
                  <a:moveTo>
                    <a:pt x="817" y="1742"/>
                  </a:moveTo>
                  <a:cubicBezTo>
                    <a:pt x="525" y="871"/>
                    <a:pt x="233" y="0"/>
                    <a:pt x="87" y="0"/>
                  </a:cubicBezTo>
                  <a:cubicBezTo>
                    <a:pt x="-59" y="0"/>
                    <a:pt x="-59" y="871"/>
                    <a:pt x="379" y="3658"/>
                  </a:cubicBezTo>
                  <a:cubicBezTo>
                    <a:pt x="817" y="6445"/>
                    <a:pt x="1692" y="11148"/>
                    <a:pt x="2130" y="13848"/>
                  </a:cubicBezTo>
                  <a:cubicBezTo>
                    <a:pt x="2568" y="16548"/>
                    <a:pt x="2568" y="17245"/>
                    <a:pt x="3444" y="16897"/>
                  </a:cubicBezTo>
                  <a:cubicBezTo>
                    <a:pt x="4319" y="16548"/>
                    <a:pt x="6071" y="15155"/>
                    <a:pt x="8406" y="14284"/>
                  </a:cubicBezTo>
                  <a:cubicBezTo>
                    <a:pt x="10741" y="13413"/>
                    <a:pt x="13660" y="13065"/>
                    <a:pt x="15849" y="13239"/>
                  </a:cubicBezTo>
                  <a:cubicBezTo>
                    <a:pt x="18038" y="13413"/>
                    <a:pt x="19498" y="14110"/>
                    <a:pt x="20373" y="14894"/>
                  </a:cubicBezTo>
                  <a:cubicBezTo>
                    <a:pt x="21249" y="15677"/>
                    <a:pt x="21541" y="16548"/>
                    <a:pt x="21541" y="17419"/>
                  </a:cubicBezTo>
                  <a:cubicBezTo>
                    <a:pt x="21541" y="18290"/>
                    <a:pt x="21249" y="19161"/>
                    <a:pt x="20227" y="19858"/>
                  </a:cubicBezTo>
                  <a:cubicBezTo>
                    <a:pt x="19206" y="20555"/>
                    <a:pt x="17454" y="21077"/>
                    <a:pt x="15119" y="21339"/>
                  </a:cubicBezTo>
                  <a:cubicBezTo>
                    <a:pt x="12784" y="21600"/>
                    <a:pt x="9865" y="21600"/>
                    <a:pt x="7822" y="21339"/>
                  </a:cubicBezTo>
                  <a:cubicBezTo>
                    <a:pt x="5779" y="21077"/>
                    <a:pt x="4611" y="20555"/>
                    <a:pt x="4027" y="19684"/>
                  </a:cubicBezTo>
                  <a:cubicBezTo>
                    <a:pt x="3444" y="18813"/>
                    <a:pt x="3444" y="17594"/>
                    <a:pt x="3444" y="163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5" name="Line"/>
            <p:cNvSpPr/>
            <p:nvPr/>
          </p:nvSpPr>
          <p:spPr>
            <a:xfrm>
              <a:off x="6874916" y="7896557"/>
              <a:ext cx="296483" cy="189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0737" extrusionOk="0">
                  <a:moveTo>
                    <a:pt x="13085" y="339"/>
                  </a:moveTo>
                  <a:cubicBezTo>
                    <a:pt x="10602" y="-40"/>
                    <a:pt x="8119" y="-419"/>
                    <a:pt x="5885" y="1097"/>
                  </a:cubicBezTo>
                  <a:cubicBezTo>
                    <a:pt x="3650" y="2613"/>
                    <a:pt x="1664" y="6023"/>
                    <a:pt x="671" y="8676"/>
                  </a:cubicBezTo>
                  <a:cubicBezTo>
                    <a:pt x="-322" y="11328"/>
                    <a:pt x="-322" y="13223"/>
                    <a:pt x="1416" y="15307"/>
                  </a:cubicBezTo>
                  <a:cubicBezTo>
                    <a:pt x="3154" y="17392"/>
                    <a:pt x="6630" y="19665"/>
                    <a:pt x="10230" y="20423"/>
                  </a:cubicBezTo>
                  <a:cubicBezTo>
                    <a:pt x="13830" y="21181"/>
                    <a:pt x="17554" y="20423"/>
                    <a:pt x="21278" y="196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6" name="Line"/>
            <p:cNvSpPr/>
            <p:nvPr/>
          </p:nvSpPr>
          <p:spPr>
            <a:xfrm>
              <a:off x="7607286" y="7920406"/>
              <a:ext cx="42205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249" y="14400"/>
                    <a:pt x="8498" y="7200"/>
                    <a:pt x="11685" y="3600"/>
                  </a:cubicBezTo>
                  <a:cubicBezTo>
                    <a:pt x="14872" y="0"/>
                    <a:pt x="16997" y="0"/>
                    <a:pt x="18679" y="0"/>
                  </a:cubicBezTo>
                  <a:cubicBezTo>
                    <a:pt x="20361" y="0"/>
                    <a:pt x="21600" y="0"/>
                    <a:pt x="21600" y="0"/>
                  </a:cubicBezTo>
                  <a:cubicBezTo>
                    <a:pt x="21600" y="0"/>
                    <a:pt x="20361" y="0"/>
                    <a:pt x="19298" y="1800"/>
                  </a:cubicBezTo>
                  <a:cubicBezTo>
                    <a:pt x="18236" y="3600"/>
                    <a:pt x="17351" y="7200"/>
                    <a:pt x="16466" y="10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7" name="Line"/>
            <p:cNvSpPr/>
            <p:nvPr/>
          </p:nvSpPr>
          <p:spPr>
            <a:xfrm>
              <a:off x="7617664" y="8013811"/>
              <a:ext cx="35470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600" extrusionOk="0">
                  <a:moveTo>
                    <a:pt x="0" y="21600"/>
                  </a:moveTo>
                  <a:cubicBezTo>
                    <a:pt x="6501" y="18000"/>
                    <a:pt x="13002" y="14400"/>
                    <a:pt x="16777" y="12600"/>
                  </a:cubicBezTo>
                  <a:cubicBezTo>
                    <a:pt x="20551" y="10800"/>
                    <a:pt x="21600" y="10800"/>
                    <a:pt x="21495" y="9000"/>
                  </a:cubicBezTo>
                  <a:cubicBezTo>
                    <a:pt x="21390" y="7200"/>
                    <a:pt x="20132" y="3600"/>
                    <a:pt x="1887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" name="Line"/>
            <p:cNvSpPr/>
            <p:nvPr/>
          </p:nvSpPr>
          <p:spPr>
            <a:xfrm>
              <a:off x="7731826" y="7785489"/>
              <a:ext cx="51892" cy="363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720" y="6377"/>
                    <a:pt x="15840" y="12754"/>
                    <a:pt x="12240" y="16354"/>
                  </a:cubicBezTo>
                  <a:cubicBezTo>
                    <a:pt x="8640" y="19954"/>
                    <a:pt x="4320" y="20777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" name="Line"/>
            <p:cNvSpPr/>
            <p:nvPr/>
          </p:nvSpPr>
          <p:spPr>
            <a:xfrm>
              <a:off x="8339543" y="7856144"/>
              <a:ext cx="360694" cy="290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3" h="21373" extrusionOk="0">
                  <a:moveTo>
                    <a:pt x="9866" y="1671"/>
                  </a:moveTo>
                  <a:cubicBezTo>
                    <a:pt x="7866" y="1163"/>
                    <a:pt x="5866" y="654"/>
                    <a:pt x="4066" y="1417"/>
                  </a:cubicBezTo>
                  <a:cubicBezTo>
                    <a:pt x="2266" y="2179"/>
                    <a:pt x="666" y="4212"/>
                    <a:pt x="166" y="7261"/>
                  </a:cubicBezTo>
                  <a:cubicBezTo>
                    <a:pt x="-334" y="10311"/>
                    <a:pt x="266" y="14377"/>
                    <a:pt x="2366" y="17172"/>
                  </a:cubicBezTo>
                  <a:cubicBezTo>
                    <a:pt x="4466" y="19967"/>
                    <a:pt x="8066" y="21492"/>
                    <a:pt x="11266" y="21365"/>
                  </a:cubicBezTo>
                  <a:cubicBezTo>
                    <a:pt x="14466" y="21238"/>
                    <a:pt x="17266" y="19459"/>
                    <a:pt x="18966" y="17299"/>
                  </a:cubicBezTo>
                  <a:cubicBezTo>
                    <a:pt x="20666" y="15139"/>
                    <a:pt x="21266" y="12598"/>
                    <a:pt x="20566" y="10438"/>
                  </a:cubicBezTo>
                  <a:cubicBezTo>
                    <a:pt x="19866" y="8278"/>
                    <a:pt x="17866" y="6499"/>
                    <a:pt x="15966" y="4974"/>
                  </a:cubicBezTo>
                  <a:cubicBezTo>
                    <a:pt x="14066" y="3450"/>
                    <a:pt x="12266" y="2179"/>
                    <a:pt x="10866" y="1290"/>
                  </a:cubicBezTo>
                  <a:cubicBezTo>
                    <a:pt x="9466" y="400"/>
                    <a:pt x="8466" y="-108"/>
                    <a:pt x="7966" y="19"/>
                  </a:cubicBezTo>
                  <a:cubicBezTo>
                    <a:pt x="7466" y="146"/>
                    <a:pt x="7466" y="908"/>
                    <a:pt x="7466" y="16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" name="Line"/>
            <p:cNvSpPr/>
            <p:nvPr/>
          </p:nvSpPr>
          <p:spPr>
            <a:xfrm>
              <a:off x="989397" y="8740291"/>
              <a:ext cx="363061" cy="451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500" extrusionOk="0">
                  <a:moveTo>
                    <a:pt x="1630" y="2968"/>
                  </a:moveTo>
                  <a:cubicBezTo>
                    <a:pt x="1223" y="2144"/>
                    <a:pt x="815" y="1319"/>
                    <a:pt x="509" y="1319"/>
                  </a:cubicBezTo>
                  <a:cubicBezTo>
                    <a:pt x="204" y="1319"/>
                    <a:pt x="0" y="2144"/>
                    <a:pt x="0" y="4205"/>
                  </a:cubicBezTo>
                  <a:cubicBezTo>
                    <a:pt x="0" y="6266"/>
                    <a:pt x="204" y="9563"/>
                    <a:pt x="917" y="12366"/>
                  </a:cubicBezTo>
                  <a:cubicBezTo>
                    <a:pt x="1630" y="15169"/>
                    <a:pt x="2853" y="17478"/>
                    <a:pt x="3872" y="18879"/>
                  </a:cubicBezTo>
                  <a:cubicBezTo>
                    <a:pt x="4891" y="20281"/>
                    <a:pt x="5706" y="20776"/>
                    <a:pt x="7132" y="21105"/>
                  </a:cubicBezTo>
                  <a:cubicBezTo>
                    <a:pt x="8558" y="21435"/>
                    <a:pt x="10596" y="21600"/>
                    <a:pt x="12634" y="21435"/>
                  </a:cubicBezTo>
                  <a:cubicBezTo>
                    <a:pt x="14672" y="21270"/>
                    <a:pt x="16709" y="20776"/>
                    <a:pt x="18136" y="20281"/>
                  </a:cubicBezTo>
                  <a:cubicBezTo>
                    <a:pt x="19562" y="19786"/>
                    <a:pt x="20377" y="19292"/>
                    <a:pt x="20887" y="17395"/>
                  </a:cubicBezTo>
                  <a:cubicBezTo>
                    <a:pt x="21396" y="15499"/>
                    <a:pt x="21600" y="12202"/>
                    <a:pt x="21091" y="9069"/>
                  </a:cubicBezTo>
                  <a:cubicBezTo>
                    <a:pt x="20581" y="5936"/>
                    <a:pt x="19358" y="2968"/>
                    <a:pt x="1813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1" name="Line"/>
            <p:cNvSpPr/>
            <p:nvPr/>
          </p:nvSpPr>
          <p:spPr>
            <a:xfrm>
              <a:off x="1473717" y="9041262"/>
              <a:ext cx="394376" cy="162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1" extrusionOk="0">
                  <a:moveTo>
                    <a:pt x="0" y="6750"/>
                  </a:moveTo>
                  <a:cubicBezTo>
                    <a:pt x="189" y="4500"/>
                    <a:pt x="379" y="2250"/>
                    <a:pt x="947" y="1350"/>
                  </a:cubicBezTo>
                  <a:cubicBezTo>
                    <a:pt x="1516" y="450"/>
                    <a:pt x="2463" y="900"/>
                    <a:pt x="3126" y="2250"/>
                  </a:cubicBezTo>
                  <a:cubicBezTo>
                    <a:pt x="3789" y="3600"/>
                    <a:pt x="4168" y="5850"/>
                    <a:pt x="4453" y="8100"/>
                  </a:cubicBezTo>
                  <a:cubicBezTo>
                    <a:pt x="4737" y="10350"/>
                    <a:pt x="4926" y="12600"/>
                    <a:pt x="5211" y="15075"/>
                  </a:cubicBezTo>
                  <a:cubicBezTo>
                    <a:pt x="5495" y="17550"/>
                    <a:pt x="5874" y="20250"/>
                    <a:pt x="6158" y="20475"/>
                  </a:cubicBezTo>
                  <a:cubicBezTo>
                    <a:pt x="6442" y="20700"/>
                    <a:pt x="6632" y="18450"/>
                    <a:pt x="6916" y="15075"/>
                  </a:cubicBezTo>
                  <a:cubicBezTo>
                    <a:pt x="7200" y="11700"/>
                    <a:pt x="7579" y="7200"/>
                    <a:pt x="8147" y="4275"/>
                  </a:cubicBezTo>
                  <a:cubicBezTo>
                    <a:pt x="8716" y="1350"/>
                    <a:pt x="9474" y="0"/>
                    <a:pt x="10232" y="0"/>
                  </a:cubicBezTo>
                  <a:cubicBezTo>
                    <a:pt x="10989" y="0"/>
                    <a:pt x="11747" y="1350"/>
                    <a:pt x="12316" y="3375"/>
                  </a:cubicBezTo>
                  <a:cubicBezTo>
                    <a:pt x="12884" y="5400"/>
                    <a:pt x="13263" y="8100"/>
                    <a:pt x="13547" y="10800"/>
                  </a:cubicBezTo>
                  <a:cubicBezTo>
                    <a:pt x="13832" y="13500"/>
                    <a:pt x="14021" y="16200"/>
                    <a:pt x="14495" y="18225"/>
                  </a:cubicBezTo>
                  <a:cubicBezTo>
                    <a:pt x="14968" y="20250"/>
                    <a:pt x="15726" y="21600"/>
                    <a:pt x="16958" y="20925"/>
                  </a:cubicBezTo>
                  <a:cubicBezTo>
                    <a:pt x="18189" y="20250"/>
                    <a:pt x="19895" y="17550"/>
                    <a:pt x="21600" y="148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2" name="Line"/>
            <p:cNvSpPr/>
            <p:nvPr/>
          </p:nvSpPr>
          <p:spPr>
            <a:xfrm>
              <a:off x="1957897" y="8708712"/>
              <a:ext cx="927268" cy="526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364" extrusionOk="0">
                  <a:moveTo>
                    <a:pt x="2011" y="16429"/>
                  </a:moveTo>
                  <a:cubicBezTo>
                    <a:pt x="1770" y="15868"/>
                    <a:pt x="1529" y="15307"/>
                    <a:pt x="1208" y="15166"/>
                  </a:cubicBezTo>
                  <a:cubicBezTo>
                    <a:pt x="887" y="15026"/>
                    <a:pt x="485" y="15307"/>
                    <a:pt x="244" y="15868"/>
                  </a:cubicBezTo>
                  <a:cubicBezTo>
                    <a:pt x="3" y="16429"/>
                    <a:pt x="-77" y="17270"/>
                    <a:pt x="84" y="17831"/>
                  </a:cubicBezTo>
                  <a:cubicBezTo>
                    <a:pt x="244" y="18392"/>
                    <a:pt x="646" y="18673"/>
                    <a:pt x="1047" y="18673"/>
                  </a:cubicBezTo>
                  <a:cubicBezTo>
                    <a:pt x="1449" y="18673"/>
                    <a:pt x="1850" y="18392"/>
                    <a:pt x="2211" y="17481"/>
                  </a:cubicBezTo>
                  <a:cubicBezTo>
                    <a:pt x="2573" y="16569"/>
                    <a:pt x="2894" y="15026"/>
                    <a:pt x="3135" y="12572"/>
                  </a:cubicBezTo>
                  <a:cubicBezTo>
                    <a:pt x="3376" y="10117"/>
                    <a:pt x="3536" y="6751"/>
                    <a:pt x="3617" y="4717"/>
                  </a:cubicBezTo>
                  <a:cubicBezTo>
                    <a:pt x="3697" y="2683"/>
                    <a:pt x="3697" y="1982"/>
                    <a:pt x="3617" y="1281"/>
                  </a:cubicBezTo>
                  <a:cubicBezTo>
                    <a:pt x="3536" y="579"/>
                    <a:pt x="3376" y="-122"/>
                    <a:pt x="3295" y="18"/>
                  </a:cubicBezTo>
                  <a:cubicBezTo>
                    <a:pt x="3215" y="159"/>
                    <a:pt x="3215" y="1140"/>
                    <a:pt x="3255" y="3735"/>
                  </a:cubicBezTo>
                  <a:cubicBezTo>
                    <a:pt x="3295" y="6330"/>
                    <a:pt x="3376" y="10538"/>
                    <a:pt x="3577" y="13343"/>
                  </a:cubicBezTo>
                  <a:cubicBezTo>
                    <a:pt x="3777" y="16148"/>
                    <a:pt x="4098" y="17551"/>
                    <a:pt x="4420" y="18533"/>
                  </a:cubicBezTo>
                  <a:cubicBezTo>
                    <a:pt x="4741" y="19514"/>
                    <a:pt x="5062" y="20075"/>
                    <a:pt x="5664" y="20356"/>
                  </a:cubicBezTo>
                  <a:cubicBezTo>
                    <a:pt x="6266" y="20636"/>
                    <a:pt x="7150" y="20636"/>
                    <a:pt x="7953" y="20356"/>
                  </a:cubicBezTo>
                  <a:cubicBezTo>
                    <a:pt x="8756" y="20075"/>
                    <a:pt x="9478" y="19514"/>
                    <a:pt x="10000" y="18953"/>
                  </a:cubicBezTo>
                  <a:cubicBezTo>
                    <a:pt x="10522" y="18392"/>
                    <a:pt x="10843" y="17831"/>
                    <a:pt x="11044" y="17200"/>
                  </a:cubicBezTo>
                  <a:cubicBezTo>
                    <a:pt x="11245" y="16569"/>
                    <a:pt x="11325" y="15868"/>
                    <a:pt x="11165" y="15307"/>
                  </a:cubicBezTo>
                  <a:cubicBezTo>
                    <a:pt x="11004" y="14746"/>
                    <a:pt x="10603" y="14325"/>
                    <a:pt x="10281" y="14395"/>
                  </a:cubicBezTo>
                  <a:cubicBezTo>
                    <a:pt x="9960" y="14465"/>
                    <a:pt x="9719" y="15026"/>
                    <a:pt x="9599" y="15657"/>
                  </a:cubicBezTo>
                  <a:cubicBezTo>
                    <a:pt x="9478" y="16288"/>
                    <a:pt x="9478" y="16990"/>
                    <a:pt x="9759" y="17972"/>
                  </a:cubicBezTo>
                  <a:cubicBezTo>
                    <a:pt x="10040" y="18953"/>
                    <a:pt x="10603" y="20216"/>
                    <a:pt x="11325" y="20777"/>
                  </a:cubicBezTo>
                  <a:cubicBezTo>
                    <a:pt x="12048" y="21338"/>
                    <a:pt x="12931" y="21197"/>
                    <a:pt x="13694" y="20566"/>
                  </a:cubicBezTo>
                  <a:cubicBezTo>
                    <a:pt x="14457" y="19935"/>
                    <a:pt x="15099" y="18813"/>
                    <a:pt x="15661" y="18042"/>
                  </a:cubicBezTo>
                  <a:cubicBezTo>
                    <a:pt x="16223" y="17270"/>
                    <a:pt x="16705" y="16849"/>
                    <a:pt x="17026" y="16990"/>
                  </a:cubicBezTo>
                  <a:cubicBezTo>
                    <a:pt x="17348" y="17130"/>
                    <a:pt x="17508" y="17831"/>
                    <a:pt x="17709" y="18673"/>
                  </a:cubicBezTo>
                  <a:cubicBezTo>
                    <a:pt x="17910" y="19514"/>
                    <a:pt x="18151" y="20496"/>
                    <a:pt x="18472" y="20987"/>
                  </a:cubicBezTo>
                  <a:cubicBezTo>
                    <a:pt x="18793" y="21478"/>
                    <a:pt x="19194" y="21478"/>
                    <a:pt x="19716" y="21057"/>
                  </a:cubicBezTo>
                  <a:cubicBezTo>
                    <a:pt x="20238" y="20636"/>
                    <a:pt x="20881" y="19795"/>
                    <a:pt x="21523" y="189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3" name="Line"/>
            <p:cNvSpPr/>
            <p:nvPr/>
          </p:nvSpPr>
          <p:spPr>
            <a:xfrm>
              <a:off x="3547398" y="8615340"/>
              <a:ext cx="1080022" cy="669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452" extrusionOk="0">
                  <a:moveTo>
                    <a:pt x="453" y="12640"/>
                  </a:moveTo>
                  <a:cubicBezTo>
                    <a:pt x="246" y="13084"/>
                    <a:pt x="39" y="13527"/>
                    <a:pt x="5" y="14634"/>
                  </a:cubicBezTo>
                  <a:cubicBezTo>
                    <a:pt x="-30" y="15742"/>
                    <a:pt x="108" y="17514"/>
                    <a:pt x="695" y="18733"/>
                  </a:cubicBezTo>
                  <a:cubicBezTo>
                    <a:pt x="1281" y="19951"/>
                    <a:pt x="2316" y="20616"/>
                    <a:pt x="3317" y="20117"/>
                  </a:cubicBezTo>
                  <a:cubicBezTo>
                    <a:pt x="4318" y="19619"/>
                    <a:pt x="5284" y="17957"/>
                    <a:pt x="5870" y="15465"/>
                  </a:cubicBezTo>
                  <a:cubicBezTo>
                    <a:pt x="6457" y="12973"/>
                    <a:pt x="6664" y="9650"/>
                    <a:pt x="6733" y="7213"/>
                  </a:cubicBezTo>
                  <a:cubicBezTo>
                    <a:pt x="6802" y="4776"/>
                    <a:pt x="6733" y="3225"/>
                    <a:pt x="6595" y="2062"/>
                  </a:cubicBezTo>
                  <a:cubicBezTo>
                    <a:pt x="6457" y="899"/>
                    <a:pt x="6250" y="124"/>
                    <a:pt x="6146" y="13"/>
                  </a:cubicBezTo>
                  <a:cubicBezTo>
                    <a:pt x="6043" y="-98"/>
                    <a:pt x="6043" y="456"/>
                    <a:pt x="6112" y="2893"/>
                  </a:cubicBezTo>
                  <a:cubicBezTo>
                    <a:pt x="6181" y="5330"/>
                    <a:pt x="6319" y="9650"/>
                    <a:pt x="6353" y="12862"/>
                  </a:cubicBezTo>
                  <a:cubicBezTo>
                    <a:pt x="6388" y="16074"/>
                    <a:pt x="6319" y="18179"/>
                    <a:pt x="6284" y="19508"/>
                  </a:cubicBezTo>
                  <a:cubicBezTo>
                    <a:pt x="6250" y="20837"/>
                    <a:pt x="6250" y="21391"/>
                    <a:pt x="6388" y="21447"/>
                  </a:cubicBezTo>
                  <a:cubicBezTo>
                    <a:pt x="6526" y="21502"/>
                    <a:pt x="6802" y="21059"/>
                    <a:pt x="7112" y="20228"/>
                  </a:cubicBezTo>
                  <a:cubicBezTo>
                    <a:pt x="7423" y="19397"/>
                    <a:pt x="7768" y="18179"/>
                    <a:pt x="8148" y="17071"/>
                  </a:cubicBezTo>
                  <a:cubicBezTo>
                    <a:pt x="8527" y="15964"/>
                    <a:pt x="8941" y="14967"/>
                    <a:pt x="9148" y="14745"/>
                  </a:cubicBezTo>
                  <a:cubicBezTo>
                    <a:pt x="9355" y="14524"/>
                    <a:pt x="9355" y="15077"/>
                    <a:pt x="9355" y="15631"/>
                  </a:cubicBezTo>
                  <a:cubicBezTo>
                    <a:pt x="9355" y="16185"/>
                    <a:pt x="9355" y="16739"/>
                    <a:pt x="9390" y="17293"/>
                  </a:cubicBezTo>
                  <a:cubicBezTo>
                    <a:pt x="9424" y="17847"/>
                    <a:pt x="9493" y="18400"/>
                    <a:pt x="9873" y="18844"/>
                  </a:cubicBezTo>
                  <a:cubicBezTo>
                    <a:pt x="10252" y="19287"/>
                    <a:pt x="10943" y="19619"/>
                    <a:pt x="11460" y="19619"/>
                  </a:cubicBezTo>
                  <a:cubicBezTo>
                    <a:pt x="11978" y="19619"/>
                    <a:pt x="12323" y="19287"/>
                    <a:pt x="12599" y="18677"/>
                  </a:cubicBezTo>
                  <a:cubicBezTo>
                    <a:pt x="12875" y="18068"/>
                    <a:pt x="13082" y="17182"/>
                    <a:pt x="13185" y="17071"/>
                  </a:cubicBezTo>
                  <a:cubicBezTo>
                    <a:pt x="13289" y="16960"/>
                    <a:pt x="13289" y="17625"/>
                    <a:pt x="13392" y="18179"/>
                  </a:cubicBezTo>
                  <a:cubicBezTo>
                    <a:pt x="13496" y="18733"/>
                    <a:pt x="13703" y="19176"/>
                    <a:pt x="13979" y="19508"/>
                  </a:cubicBezTo>
                  <a:cubicBezTo>
                    <a:pt x="14255" y="19840"/>
                    <a:pt x="14600" y="20062"/>
                    <a:pt x="14945" y="20117"/>
                  </a:cubicBezTo>
                  <a:cubicBezTo>
                    <a:pt x="15290" y="20173"/>
                    <a:pt x="15635" y="20062"/>
                    <a:pt x="16291" y="19231"/>
                  </a:cubicBezTo>
                  <a:cubicBezTo>
                    <a:pt x="16946" y="18400"/>
                    <a:pt x="17912" y="16850"/>
                    <a:pt x="18637" y="16019"/>
                  </a:cubicBezTo>
                  <a:cubicBezTo>
                    <a:pt x="19362" y="15188"/>
                    <a:pt x="19845" y="15077"/>
                    <a:pt x="20224" y="15188"/>
                  </a:cubicBezTo>
                  <a:cubicBezTo>
                    <a:pt x="20604" y="15299"/>
                    <a:pt x="20880" y="15631"/>
                    <a:pt x="21087" y="16074"/>
                  </a:cubicBezTo>
                  <a:cubicBezTo>
                    <a:pt x="21294" y="16517"/>
                    <a:pt x="21432" y="17071"/>
                    <a:pt x="21501" y="17791"/>
                  </a:cubicBezTo>
                  <a:cubicBezTo>
                    <a:pt x="21570" y="18511"/>
                    <a:pt x="21570" y="19397"/>
                    <a:pt x="21397" y="19896"/>
                  </a:cubicBezTo>
                  <a:cubicBezTo>
                    <a:pt x="21225" y="20394"/>
                    <a:pt x="20880" y="20505"/>
                    <a:pt x="20086" y="20173"/>
                  </a:cubicBezTo>
                  <a:cubicBezTo>
                    <a:pt x="19293" y="19840"/>
                    <a:pt x="18051" y="19065"/>
                    <a:pt x="16808" y="182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" name="Line"/>
            <p:cNvSpPr/>
            <p:nvPr/>
          </p:nvSpPr>
          <p:spPr>
            <a:xfrm>
              <a:off x="4265477" y="8927101"/>
              <a:ext cx="8302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" name="Line"/>
            <p:cNvSpPr/>
            <p:nvPr/>
          </p:nvSpPr>
          <p:spPr>
            <a:xfrm>
              <a:off x="3466348" y="9056369"/>
              <a:ext cx="217945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486" y="11375"/>
                    <a:pt x="10971" y="2735"/>
                    <a:pt x="14571" y="575"/>
                  </a:cubicBezTo>
                  <a:cubicBezTo>
                    <a:pt x="18171" y="-1585"/>
                    <a:pt x="19886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" name="Line"/>
            <p:cNvSpPr/>
            <p:nvPr/>
          </p:nvSpPr>
          <p:spPr>
            <a:xfrm>
              <a:off x="5252490" y="9036667"/>
              <a:ext cx="1036754" cy="226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4" h="20770" extrusionOk="0">
                  <a:moveTo>
                    <a:pt x="2116" y="2328"/>
                  </a:moveTo>
                  <a:cubicBezTo>
                    <a:pt x="1831" y="1375"/>
                    <a:pt x="1546" y="422"/>
                    <a:pt x="1225" y="105"/>
                  </a:cubicBezTo>
                  <a:cubicBezTo>
                    <a:pt x="905" y="-213"/>
                    <a:pt x="548" y="105"/>
                    <a:pt x="263" y="2328"/>
                  </a:cubicBezTo>
                  <a:cubicBezTo>
                    <a:pt x="-22" y="4552"/>
                    <a:pt x="-236" y="8681"/>
                    <a:pt x="513" y="12334"/>
                  </a:cubicBezTo>
                  <a:cubicBezTo>
                    <a:pt x="1261" y="15987"/>
                    <a:pt x="2972" y="19163"/>
                    <a:pt x="4469" y="20275"/>
                  </a:cubicBezTo>
                  <a:cubicBezTo>
                    <a:pt x="5966" y="21387"/>
                    <a:pt x="7249" y="20434"/>
                    <a:pt x="8069" y="19322"/>
                  </a:cubicBezTo>
                  <a:cubicBezTo>
                    <a:pt x="8889" y="18211"/>
                    <a:pt x="9245" y="16940"/>
                    <a:pt x="9459" y="15511"/>
                  </a:cubicBezTo>
                  <a:cubicBezTo>
                    <a:pt x="9673" y="14081"/>
                    <a:pt x="9744" y="12493"/>
                    <a:pt x="9423" y="11063"/>
                  </a:cubicBezTo>
                  <a:cubicBezTo>
                    <a:pt x="9103" y="9634"/>
                    <a:pt x="8390" y="8363"/>
                    <a:pt x="7819" y="7887"/>
                  </a:cubicBezTo>
                  <a:cubicBezTo>
                    <a:pt x="7249" y="7411"/>
                    <a:pt x="6821" y="7728"/>
                    <a:pt x="6608" y="8681"/>
                  </a:cubicBezTo>
                  <a:cubicBezTo>
                    <a:pt x="6394" y="9634"/>
                    <a:pt x="6394" y="11222"/>
                    <a:pt x="6501" y="12652"/>
                  </a:cubicBezTo>
                  <a:cubicBezTo>
                    <a:pt x="6608" y="14081"/>
                    <a:pt x="6821" y="15352"/>
                    <a:pt x="7285" y="16305"/>
                  </a:cubicBezTo>
                  <a:cubicBezTo>
                    <a:pt x="7748" y="17258"/>
                    <a:pt x="8461" y="17893"/>
                    <a:pt x="8996" y="18052"/>
                  </a:cubicBezTo>
                  <a:cubicBezTo>
                    <a:pt x="9530" y="18210"/>
                    <a:pt x="9887" y="17893"/>
                    <a:pt x="10279" y="16305"/>
                  </a:cubicBezTo>
                  <a:cubicBezTo>
                    <a:pt x="10671" y="14716"/>
                    <a:pt x="11099" y="11858"/>
                    <a:pt x="11562" y="9316"/>
                  </a:cubicBezTo>
                  <a:cubicBezTo>
                    <a:pt x="12025" y="6775"/>
                    <a:pt x="12524" y="4552"/>
                    <a:pt x="12952" y="3122"/>
                  </a:cubicBezTo>
                  <a:cubicBezTo>
                    <a:pt x="13380" y="1693"/>
                    <a:pt x="13736" y="1058"/>
                    <a:pt x="13986" y="1534"/>
                  </a:cubicBezTo>
                  <a:cubicBezTo>
                    <a:pt x="14235" y="2011"/>
                    <a:pt x="14378" y="3599"/>
                    <a:pt x="14449" y="5346"/>
                  </a:cubicBezTo>
                  <a:cubicBezTo>
                    <a:pt x="14520" y="7093"/>
                    <a:pt x="14520" y="8999"/>
                    <a:pt x="14520" y="10746"/>
                  </a:cubicBezTo>
                  <a:cubicBezTo>
                    <a:pt x="14520" y="12493"/>
                    <a:pt x="14520" y="14081"/>
                    <a:pt x="14627" y="14081"/>
                  </a:cubicBezTo>
                  <a:cubicBezTo>
                    <a:pt x="14734" y="14081"/>
                    <a:pt x="14948" y="12493"/>
                    <a:pt x="15162" y="10905"/>
                  </a:cubicBezTo>
                  <a:cubicBezTo>
                    <a:pt x="15376" y="9316"/>
                    <a:pt x="15590" y="7728"/>
                    <a:pt x="15875" y="7411"/>
                  </a:cubicBezTo>
                  <a:cubicBezTo>
                    <a:pt x="16160" y="7093"/>
                    <a:pt x="16516" y="8046"/>
                    <a:pt x="16730" y="9316"/>
                  </a:cubicBezTo>
                  <a:cubicBezTo>
                    <a:pt x="16944" y="10587"/>
                    <a:pt x="17015" y="12175"/>
                    <a:pt x="17158" y="13605"/>
                  </a:cubicBezTo>
                  <a:cubicBezTo>
                    <a:pt x="17301" y="15034"/>
                    <a:pt x="17514" y="16305"/>
                    <a:pt x="17800" y="16940"/>
                  </a:cubicBezTo>
                  <a:cubicBezTo>
                    <a:pt x="18085" y="17575"/>
                    <a:pt x="18441" y="17575"/>
                    <a:pt x="18869" y="16305"/>
                  </a:cubicBezTo>
                  <a:cubicBezTo>
                    <a:pt x="19297" y="15034"/>
                    <a:pt x="19796" y="12493"/>
                    <a:pt x="20223" y="10269"/>
                  </a:cubicBezTo>
                  <a:cubicBezTo>
                    <a:pt x="20651" y="8046"/>
                    <a:pt x="21008" y="6140"/>
                    <a:pt x="21364" y="42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" name="Line"/>
            <p:cNvSpPr/>
            <p:nvPr/>
          </p:nvSpPr>
          <p:spPr>
            <a:xfrm>
              <a:off x="6249658" y="8706616"/>
              <a:ext cx="579257" cy="547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8" h="21243" extrusionOk="0">
                  <a:moveTo>
                    <a:pt x="6485" y="15393"/>
                  </a:moveTo>
                  <a:cubicBezTo>
                    <a:pt x="6099" y="14856"/>
                    <a:pt x="5714" y="14320"/>
                    <a:pt x="4878" y="14185"/>
                  </a:cubicBezTo>
                  <a:cubicBezTo>
                    <a:pt x="4042" y="14051"/>
                    <a:pt x="2757" y="14320"/>
                    <a:pt x="1857" y="14722"/>
                  </a:cubicBezTo>
                  <a:cubicBezTo>
                    <a:pt x="957" y="15125"/>
                    <a:pt x="442" y="15661"/>
                    <a:pt x="185" y="16332"/>
                  </a:cubicBezTo>
                  <a:cubicBezTo>
                    <a:pt x="-72" y="17003"/>
                    <a:pt x="-72" y="17808"/>
                    <a:pt x="249" y="18277"/>
                  </a:cubicBezTo>
                  <a:cubicBezTo>
                    <a:pt x="571" y="18747"/>
                    <a:pt x="1214" y="18881"/>
                    <a:pt x="2307" y="18948"/>
                  </a:cubicBezTo>
                  <a:cubicBezTo>
                    <a:pt x="3399" y="19015"/>
                    <a:pt x="4942" y="19015"/>
                    <a:pt x="6164" y="17607"/>
                  </a:cubicBezTo>
                  <a:cubicBezTo>
                    <a:pt x="7385" y="16198"/>
                    <a:pt x="8285" y="13380"/>
                    <a:pt x="8671" y="10831"/>
                  </a:cubicBezTo>
                  <a:cubicBezTo>
                    <a:pt x="9057" y="8282"/>
                    <a:pt x="8928" y="6002"/>
                    <a:pt x="8735" y="4056"/>
                  </a:cubicBezTo>
                  <a:cubicBezTo>
                    <a:pt x="8542" y="2111"/>
                    <a:pt x="8285" y="501"/>
                    <a:pt x="8157" y="98"/>
                  </a:cubicBezTo>
                  <a:cubicBezTo>
                    <a:pt x="8028" y="-304"/>
                    <a:pt x="8028" y="501"/>
                    <a:pt x="8028" y="2983"/>
                  </a:cubicBezTo>
                  <a:cubicBezTo>
                    <a:pt x="8028" y="5465"/>
                    <a:pt x="8028" y="9624"/>
                    <a:pt x="8349" y="12911"/>
                  </a:cubicBezTo>
                  <a:cubicBezTo>
                    <a:pt x="8671" y="16198"/>
                    <a:pt x="9314" y="18613"/>
                    <a:pt x="9957" y="19887"/>
                  </a:cubicBezTo>
                  <a:cubicBezTo>
                    <a:pt x="10599" y="21162"/>
                    <a:pt x="11242" y="21296"/>
                    <a:pt x="11885" y="21229"/>
                  </a:cubicBezTo>
                  <a:cubicBezTo>
                    <a:pt x="12528" y="21162"/>
                    <a:pt x="13171" y="20894"/>
                    <a:pt x="13878" y="20156"/>
                  </a:cubicBezTo>
                  <a:cubicBezTo>
                    <a:pt x="14585" y="19418"/>
                    <a:pt x="15357" y="18210"/>
                    <a:pt x="15807" y="17271"/>
                  </a:cubicBezTo>
                  <a:cubicBezTo>
                    <a:pt x="16257" y="16332"/>
                    <a:pt x="16385" y="15661"/>
                    <a:pt x="16514" y="15661"/>
                  </a:cubicBezTo>
                  <a:cubicBezTo>
                    <a:pt x="16642" y="15661"/>
                    <a:pt x="16771" y="16332"/>
                    <a:pt x="17028" y="16936"/>
                  </a:cubicBezTo>
                  <a:cubicBezTo>
                    <a:pt x="17285" y="17539"/>
                    <a:pt x="17671" y="18076"/>
                    <a:pt x="18121" y="18546"/>
                  </a:cubicBezTo>
                  <a:cubicBezTo>
                    <a:pt x="18571" y="19015"/>
                    <a:pt x="19085" y="19418"/>
                    <a:pt x="19599" y="19418"/>
                  </a:cubicBezTo>
                  <a:cubicBezTo>
                    <a:pt x="20114" y="19418"/>
                    <a:pt x="20628" y="19015"/>
                    <a:pt x="20949" y="18479"/>
                  </a:cubicBezTo>
                  <a:cubicBezTo>
                    <a:pt x="21271" y="17942"/>
                    <a:pt x="21399" y="17271"/>
                    <a:pt x="21528" y="16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" name="Line"/>
            <p:cNvSpPr/>
            <p:nvPr/>
          </p:nvSpPr>
          <p:spPr>
            <a:xfrm>
              <a:off x="6693997" y="8875209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" name="Line"/>
            <p:cNvSpPr/>
            <p:nvPr/>
          </p:nvSpPr>
          <p:spPr>
            <a:xfrm>
              <a:off x="6939617" y="8772220"/>
              <a:ext cx="470483" cy="464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2541" y="1393"/>
                  </a:moveTo>
                  <a:cubicBezTo>
                    <a:pt x="2382" y="599"/>
                    <a:pt x="2224" y="-195"/>
                    <a:pt x="1906" y="43"/>
                  </a:cubicBezTo>
                  <a:cubicBezTo>
                    <a:pt x="1588" y="281"/>
                    <a:pt x="1112" y="1552"/>
                    <a:pt x="715" y="4014"/>
                  </a:cubicBezTo>
                  <a:cubicBezTo>
                    <a:pt x="318" y="6476"/>
                    <a:pt x="0" y="10129"/>
                    <a:pt x="0" y="12908"/>
                  </a:cubicBezTo>
                  <a:cubicBezTo>
                    <a:pt x="0" y="15687"/>
                    <a:pt x="318" y="17593"/>
                    <a:pt x="794" y="18864"/>
                  </a:cubicBezTo>
                  <a:cubicBezTo>
                    <a:pt x="1271" y="20134"/>
                    <a:pt x="1906" y="20770"/>
                    <a:pt x="2621" y="21087"/>
                  </a:cubicBezTo>
                  <a:cubicBezTo>
                    <a:pt x="3335" y="21405"/>
                    <a:pt x="4129" y="21405"/>
                    <a:pt x="5241" y="21167"/>
                  </a:cubicBezTo>
                  <a:cubicBezTo>
                    <a:pt x="6353" y="20929"/>
                    <a:pt x="7782" y="20452"/>
                    <a:pt x="9132" y="19499"/>
                  </a:cubicBezTo>
                  <a:cubicBezTo>
                    <a:pt x="10482" y="18546"/>
                    <a:pt x="11753" y="17117"/>
                    <a:pt x="12388" y="16005"/>
                  </a:cubicBezTo>
                  <a:cubicBezTo>
                    <a:pt x="13024" y="14893"/>
                    <a:pt x="13024" y="14099"/>
                    <a:pt x="13024" y="14099"/>
                  </a:cubicBezTo>
                  <a:cubicBezTo>
                    <a:pt x="13024" y="14099"/>
                    <a:pt x="13024" y="14893"/>
                    <a:pt x="13341" y="16005"/>
                  </a:cubicBezTo>
                  <a:cubicBezTo>
                    <a:pt x="13659" y="17117"/>
                    <a:pt x="14294" y="18546"/>
                    <a:pt x="14929" y="19499"/>
                  </a:cubicBezTo>
                  <a:cubicBezTo>
                    <a:pt x="15565" y="20452"/>
                    <a:pt x="16200" y="20929"/>
                    <a:pt x="17232" y="20849"/>
                  </a:cubicBezTo>
                  <a:cubicBezTo>
                    <a:pt x="18265" y="20770"/>
                    <a:pt x="19694" y="20134"/>
                    <a:pt x="20488" y="19420"/>
                  </a:cubicBezTo>
                  <a:cubicBezTo>
                    <a:pt x="21282" y="18705"/>
                    <a:pt x="21441" y="17911"/>
                    <a:pt x="21600" y="171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" name="Line"/>
            <p:cNvSpPr/>
            <p:nvPr/>
          </p:nvSpPr>
          <p:spPr>
            <a:xfrm>
              <a:off x="7233668" y="8864831"/>
              <a:ext cx="9340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" name="Line"/>
            <p:cNvSpPr/>
            <p:nvPr/>
          </p:nvSpPr>
          <p:spPr>
            <a:xfrm>
              <a:off x="6828914" y="9014856"/>
              <a:ext cx="290593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914" y="11375"/>
                    <a:pt x="11829" y="2735"/>
                    <a:pt x="15429" y="575"/>
                  </a:cubicBezTo>
                  <a:cubicBezTo>
                    <a:pt x="19029" y="-1585"/>
                    <a:pt x="20314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2" name="Line"/>
            <p:cNvSpPr/>
            <p:nvPr/>
          </p:nvSpPr>
          <p:spPr>
            <a:xfrm>
              <a:off x="7430856" y="9062006"/>
              <a:ext cx="622698" cy="207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7" extrusionOk="0">
                  <a:moveTo>
                    <a:pt x="0" y="6375"/>
                  </a:moveTo>
                  <a:cubicBezTo>
                    <a:pt x="1080" y="8145"/>
                    <a:pt x="2160" y="9916"/>
                    <a:pt x="3060" y="10801"/>
                  </a:cubicBezTo>
                  <a:cubicBezTo>
                    <a:pt x="3960" y="11686"/>
                    <a:pt x="4680" y="11686"/>
                    <a:pt x="5040" y="10801"/>
                  </a:cubicBezTo>
                  <a:cubicBezTo>
                    <a:pt x="5400" y="9916"/>
                    <a:pt x="5400" y="8145"/>
                    <a:pt x="5040" y="6729"/>
                  </a:cubicBezTo>
                  <a:cubicBezTo>
                    <a:pt x="4680" y="5313"/>
                    <a:pt x="3960" y="4250"/>
                    <a:pt x="3300" y="3542"/>
                  </a:cubicBezTo>
                  <a:cubicBezTo>
                    <a:pt x="2640" y="2834"/>
                    <a:pt x="2040" y="2480"/>
                    <a:pt x="1920" y="3011"/>
                  </a:cubicBezTo>
                  <a:cubicBezTo>
                    <a:pt x="1800" y="3542"/>
                    <a:pt x="2160" y="4958"/>
                    <a:pt x="2640" y="5667"/>
                  </a:cubicBezTo>
                  <a:cubicBezTo>
                    <a:pt x="3120" y="6375"/>
                    <a:pt x="3720" y="6375"/>
                    <a:pt x="4920" y="5490"/>
                  </a:cubicBezTo>
                  <a:cubicBezTo>
                    <a:pt x="6120" y="4604"/>
                    <a:pt x="7920" y="2834"/>
                    <a:pt x="9120" y="1595"/>
                  </a:cubicBezTo>
                  <a:cubicBezTo>
                    <a:pt x="10320" y="355"/>
                    <a:pt x="10920" y="-353"/>
                    <a:pt x="11340" y="178"/>
                  </a:cubicBezTo>
                  <a:cubicBezTo>
                    <a:pt x="11760" y="709"/>
                    <a:pt x="12000" y="2480"/>
                    <a:pt x="12120" y="4250"/>
                  </a:cubicBezTo>
                  <a:cubicBezTo>
                    <a:pt x="12240" y="6021"/>
                    <a:pt x="12240" y="7791"/>
                    <a:pt x="12240" y="9562"/>
                  </a:cubicBezTo>
                  <a:cubicBezTo>
                    <a:pt x="12240" y="11332"/>
                    <a:pt x="12240" y="13103"/>
                    <a:pt x="12420" y="13103"/>
                  </a:cubicBezTo>
                  <a:cubicBezTo>
                    <a:pt x="12600" y="13103"/>
                    <a:pt x="12960" y="11332"/>
                    <a:pt x="13560" y="9208"/>
                  </a:cubicBezTo>
                  <a:cubicBezTo>
                    <a:pt x="14160" y="7083"/>
                    <a:pt x="15000" y="4604"/>
                    <a:pt x="15720" y="3011"/>
                  </a:cubicBezTo>
                  <a:cubicBezTo>
                    <a:pt x="16440" y="1417"/>
                    <a:pt x="17040" y="709"/>
                    <a:pt x="17400" y="1949"/>
                  </a:cubicBezTo>
                  <a:cubicBezTo>
                    <a:pt x="17760" y="3188"/>
                    <a:pt x="17880" y="6375"/>
                    <a:pt x="17940" y="9385"/>
                  </a:cubicBezTo>
                  <a:cubicBezTo>
                    <a:pt x="18000" y="12395"/>
                    <a:pt x="18000" y="15227"/>
                    <a:pt x="18600" y="17175"/>
                  </a:cubicBezTo>
                  <a:cubicBezTo>
                    <a:pt x="19200" y="19122"/>
                    <a:pt x="20400" y="20185"/>
                    <a:pt x="21600" y="212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3" name="Line"/>
            <p:cNvSpPr/>
            <p:nvPr/>
          </p:nvSpPr>
          <p:spPr>
            <a:xfrm>
              <a:off x="8157335" y="9259206"/>
              <a:ext cx="79796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9" h="21600" extrusionOk="0">
                  <a:moveTo>
                    <a:pt x="0" y="0"/>
                  </a:moveTo>
                  <a:cubicBezTo>
                    <a:pt x="7200" y="1920"/>
                    <a:pt x="14400" y="3840"/>
                    <a:pt x="18000" y="6000"/>
                  </a:cubicBezTo>
                  <a:cubicBezTo>
                    <a:pt x="21600" y="8160"/>
                    <a:pt x="21600" y="10560"/>
                    <a:pt x="18450" y="13200"/>
                  </a:cubicBezTo>
                  <a:cubicBezTo>
                    <a:pt x="15300" y="15840"/>
                    <a:pt x="9000" y="18720"/>
                    <a:pt x="27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4" name="Line"/>
            <p:cNvSpPr/>
            <p:nvPr/>
          </p:nvSpPr>
          <p:spPr>
            <a:xfrm>
              <a:off x="8953005" y="9062018"/>
              <a:ext cx="1041289" cy="251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3" extrusionOk="0">
                  <a:moveTo>
                    <a:pt x="1363" y="0"/>
                  </a:moveTo>
                  <a:cubicBezTo>
                    <a:pt x="1005" y="0"/>
                    <a:pt x="646" y="0"/>
                    <a:pt x="395" y="730"/>
                  </a:cubicBezTo>
                  <a:cubicBezTo>
                    <a:pt x="144" y="1459"/>
                    <a:pt x="0" y="2919"/>
                    <a:pt x="0" y="4378"/>
                  </a:cubicBezTo>
                  <a:cubicBezTo>
                    <a:pt x="0" y="5838"/>
                    <a:pt x="144" y="7297"/>
                    <a:pt x="646" y="8611"/>
                  </a:cubicBezTo>
                  <a:cubicBezTo>
                    <a:pt x="1148" y="9924"/>
                    <a:pt x="2009" y="11092"/>
                    <a:pt x="2548" y="11092"/>
                  </a:cubicBezTo>
                  <a:cubicBezTo>
                    <a:pt x="3086" y="11092"/>
                    <a:pt x="3301" y="9924"/>
                    <a:pt x="3265" y="8903"/>
                  </a:cubicBezTo>
                  <a:cubicBezTo>
                    <a:pt x="3229" y="7881"/>
                    <a:pt x="2942" y="7005"/>
                    <a:pt x="2619" y="6130"/>
                  </a:cubicBezTo>
                  <a:cubicBezTo>
                    <a:pt x="2296" y="5254"/>
                    <a:pt x="1938" y="4378"/>
                    <a:pt x="1543" y="3649"/>
                  </a:cubicBezTo>
                  <a:cubicBezTo>
                    <a:pt x="1148" y="2919"/>
                    <a:pt x="718" y="2335"/>
                    <a:pt x="718" y="1897"/>
                  </a:cubicBezTo>
                  <a:cubicBezTo>
                    <a:pt x="718" y="1459"/>
                    <a:pt x="1148" y="1168"/>
                    <a:pt x="1973" y="1022"/>
                  </a:cubicBezTo>
                  <a:cubicBezTo>
                    <a:pt x="2799" y="876"/>
                    <a:pt x="4019" y="876"/>
                    <a:pt x="4808" y="730"/>
                  </a:cubicBezTo>
                  <a:cubicBezTo>
                    <a:pt x="5597" y="584"/>
                    <a:pt x="5956" y="292"/>
                    <a:pt x="6279" y="1605"/>
                  </a:cubicBezTo>
                  <a:cubicBezTo>
                    <a:pt x="6602" y="2919"/>
                    <a:pt x="6889" y="5838"/>
                    <a:pt x="7033" y="8027"/>
                  </a:cubicBezTo>
                  <a:cubicBezTo>
                    <a:pt x="7176" y="10216"/>
                    <a:pt x="7176" y="11676"/>
                    <a:pt x="7176" y="13135"/>
                  </a:cubicBezTo>
                  <a:cubicBezTo>
                    <a:pt x="7176" y="14595"/>
                    <a:pt x="7176" y="16054"/>
                    <a:pt x="7212" y="16054"/>
                  </a:cubicBezTo>
                  <a:cubicBezTo>
                    <a:pt x="7248" y="16054"/>
                    <a:pt x="7320" y="14595"/>
                    <a:pt x="7678" y="11968"/>
                  </a:cubicBezTo>
                  <a:cubicBezTo>
                    <a:pt x="8037" y="9341"/>
                    <a:pt x="8683" y="5546"/>
                    <a:pt x="9150" y="3211"/>
                  </a:cubicBezTo>
                  <a:cubicBezTo>
                    <a:pt x="9616" y="876"/>
                    <a:pt x="9903" y="0"/>
                    <a:pt x="10118" y="438"/>
                  </a:cubicBezTo>
                  <a:cubicBezTo>
                    <a:pt x="10334" y="876"/>
                    <a:pt x="10477" y="2627"/>
                    <a:pt x="10621" y="5108"/>
                  </a:cubicBezTo>
                  <a:cubicBezTo>
                    <a:pt x="10764" y="7589"/>
                    <a:pt x="10908" y="10800"/>
                    <a:pt x="11231" y="13573"/>
                  </a:cubicBezTo>
                  <a:cubicBezTo>
                    <a:pt x="11553" y="16346"/>
                    <a:pt x="12056" y="18681"/>
                    <a:pt x="12702" y="19995"/>
                  </a:cubicBezTo>
                  <a:cubicBezTo>
                    <a:pt x="13348" y="21308"/>
                    <a:pt x="14137" y="21600"/>
                    <a:pt x="14998" y="20578"/>
                  </a:cubicBezTo>
                  <a:cubicBezTo>
                    <a:pt x="15859" y="19557"/>
                    <a:pt x="16792" y="17222"/>
                    <a:pt x="17402" y="15470"/>
                  </a:cubicBezTo>
                  <a:cubicBezTo>
                    <a:pt x="18012" y="13719"/>
                    <a:pt x="18299" y="12551"/>
                    <a:pt x="18514" y="10946"/>
                  </a:cubicBezTo>
                  <a:cubicBezTo>
                    <a:pt x="18730" y="9341"/>
                    <a:pt x="18873" y="7297"/>
                    <a:pt x="18765" y="5838"/>
                  </a:cubicBezTo>
                  <a:cubicBezTo>
                    <a:pt x="18658" y="4378"/>
                    <a:pt x="18299" y="3503"/>
                    <a:pt x="17904" y="3065"/>
                  </a:cubicBezTo>
                  <a:cubicBezTo>
                    <a:pt x="17510" y="2627"/>
                    <a:pt x="17079" y="2627"/>
                    <a:pt x="16828" y="3357"/>
                  </a:cubicBezTo>
                  <a:cubicBezTo>
                    <a:pt x="16577" y="4087"/>
                    <a:pt x="16505" y="5546"/>
                    <a:pt x="16792" y="7735"/>
                  </a:cubicBezTo>
                  <a:cubicBezTo>
                    <a:pt x="17079" y="9924"/>
                    <a:pt x="17725" y="12843"/>
                    <a:pt x="18586" y="15178"/>
                  </a:cubicBezTo>
                  <a:cubicBezTo>
                    <a:pt x="19447" y="17514"/>
                    <a:pt x="20524" y="19265"/>
                    <a:pt x="21600" y="210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5" name="Line"/>
            <p:cNvSpPr/>
            <p:nvPr/>
          </p:nvSpPr>
          <p:spPr>
            <a:xfrm>
              <a:off x="10565099" y="9048181"/>
              <a:ext cx="1110478" cy="319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7" extrusionOk="0">
                  <a:moveTo>
                    <a:pt x="0" y="1626"/>
                  </a:moveTo>
                  <a:cubicBezTo>
                    <a:pt x="336" y="1161"/>
                    <a:pt x="673" y="697"/>
                    <a:pt x="976" y="929"/>
                  </a:cubicBezTo>
                  <a:cubicBezTo>
                    <a:pt x="1279" y="1161"/>
                    <a:pt x="1548" y="2090"/>
                    <a:pt x="1884" y="3484"/>
                  </a:cubicBezTo>
                  <a:cubicBezTo>
                    <a:pt x="2221" y="4877"/>
                    <a:pt x="2624" y="6735"/>
                    <a:pt x="2893" y="8245"/>
                  </a:cubicBezTo>
                  <a:cubicBezTo>
                    <a:pt x="3163" y="9755"/>
                    <a:pt x="3297" y="10916"/>
                    <a:pt x="3533" y="11497"/>
                  </a:cubicBezTo>
                  <a:cubicBezTo>
                    <a:pt x="3768" y="12077"/>
                    <a:pt x="4105" y="12077"/>
                    <a:pt x="4307" y="11497"/>
                  </a:cubicBezTo>
                  <a:cubicBezTo>
                    <a:pt x="4508" y="10916"/>
                    <a:pt x="4576" y="9755"/>
                    <a:pt x="4677" y="8594"/>
                  </a:cubicBezTo>
                  <a:cubicBezTo>
                    <a:pt x="4778" y="7432"/>
                    <a:pt x="4912" y="6271"/>
                    <a:pt x="5047" y="4877"/>
                  </a:cubicBezTo>
                  <a:cubicBezTo>
                    <a:pt x="5181" y="3484"/>
                    <a:pt x="5316" y="1858"/>
                    <a:pt x="5518" y="1394"/>
                  </a:cubicBezTo>
                  <a:cubicBezTo>
                    <a:pt x="5720" y="929"/>
                    <a:pt x="5989" y="1626"/>
                    <a:pt x="6695" y="2787"/>
                  </a:cubicBezTo>
                  <a:cubicBezTo>
                    <a:pt x="7402" y="3948"/>
                    <a:pt x="8546" y="5574"/>
                    <a:pt x="9320" y="6503"/>
                  </a:cubicBezTo>
                  <a:cubicBezTo>
                    <a:pt x="10093" y="7432"/>
                    <a:pt x="10497" y="7665"/>
                    <a:pt x="10867" y="7781"/>
                  </a:cubicBezTo>
                  <a:cubicBezTo>
                    <a:pt x="11237" y="7897"/>
                    <a:pt x="11574" y="7897"/>
                    <a:pt x="11843" y="7200"/>
                  </a:cubicBezTo>
                  <a:cubicBezTo>
                    <a:pt x="12112" y="6503"/>
                    <a:pt x="12314" y="5110"/>
                    <a:pt x="12280" y="3948"/>
                  </a:cubicBezTo>
                  <a:cubicBezTo>
                    <a:pt x="12247" y="2787"/>
                    <a:pt x="11978" y="1858"/>
                    <a:pt x="11675" y="1161"/>
                  </a:cubicBezTo>
                  <a:cubicBezTo>
                    <a:pt x="11372" y="465"/>
                    <a:pt x="11036" y="0"/>
                    <a:pt x="10699" y="0"/>
                  </a:cubicBezTo>
                  <a:cubicBezTo>
                    <a:pt x="10363" y="0"/>
                    <a:pt x="10026" y="465"/>
                    <a:pt x="9824" y="1277"/>
                  </a:cubicBezTo>
                  <a:cubicBezTo>
                    <a:pt x="9622" y="2090"/>
                    <a:pt x="9555" y="3252"/>
                    <a:pt x="9622" y="5458"/>
                  </a:cubicBezTo>
                  <a:cubicBezTo>
                    <a:pt x="9690" y="7665"/>
                    <a:pt x="9892" y="10916"/>
                    <a:pt x="10127" y="13006"/>
                  </a:cubicBezTo>
                  <a:cubicBezTo>
                    <a:pt x="10363" y="15097"/>
                    <a:pt x="10632" y="16026"/>
                    <a:pt x="11103" y="16490"/>
                  </a:cubicBezTo>
                  <a:cubicBezTo>
                    <a:pt x="11574" y="16955"/>
                    <a:pt x="12247" y="16955"/>
                    <a:pt x="12920" y="16374"/>
                  </a:cubicBezTo>
                  <a:cubicBezTo>
                    <a:pt x="13593" y="15794"/>
                    <a:pt x="14265" y="14632"/>
                    <a:pt x="14736" y="13587"/>
                  </a:cubicBezTo>
                  <a:cubicBezTo>
                    <a:pt x="15207" y="12542"/>
                    <a:pt x="15477" y="11613"/>
                    <a:pt x="15746" y="10800"/>
                  </a:cubicBezTo>
                  <a:cubicBezTo>
                    <a:pt x="16015" y="9987"/>
                    <a:pt x="16284" y="9290"/>
                    <a:pt x="16486" y="9523"/>
                  </a:cubicBezTo>
                  <a:cubicBezTo>
                    <a:pt x="16688" y="9755"/>
                    <a:pt x="16822" y="10916"/>
                    <a:pt x="16890" y="12542"/>
                  </a:cubicBezTo>
                  <a:cubicBezTo>
                    <a:pt x="16957" y="14168"/>
                    <a:pt x="16957" y="16258"/>
                    <a:pt x="17058" y="17768"/>
                  </a:cubicBezTo>
                  <a:cubicBezTo>
                    <a:pt x="17159" y="19277"/>
                    <a:pt x="17361" y="20206"/>
                    <a:pt x="17630" y="20787"/>
                  </a:cubicBezTo>
                  <a:cubicBezTo>
                    <a:pt x="17899" y="21368"/>
                    <a:pt x="18236" y="21600"/>
                    <a:pt x="18538" y="21368"/>
                  </a:cubicBezTo>
                  <a:cubicBezTo>
                    <a:pt x="18841" y="21135"/>
                    <a:pt x="19110" y="20439"/>
                    <a:pt x="19346" y="19626"/>
                  </a:cubicBezTo>
                  <a:cubicBezTo>
                    <a:pt x="19581" y="18813"/>
                    <a:pt x="19783" y="17884"/>
                    <a:pt x="20019" y="16490"/>
                  </a:cubicBezTo>
                  <a:cubicBezTo>
                    <a:pt x="20254" y="15097"/>
                    <a:pt x="20523" y="13239"/>
                    <a:pt x="20658" y="12890"/>
                  </a:cubicBezTo>
                  <a:cubicBezTo>
                    <a:pt x="20793" y="12542"/>
                    <a:pt x="20793" y="13703"/>
                    <a:pt x="20927" y="14632"/>
                  </a:cubicBezTo>
                  <a:cubicBezTo>
                    <a:pt x="21062" y="15561"/>
                    <a:pt x="21331" y="16258"/>
                    <a:pt x="21600" y="169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6" name="Line"/>
            <p:cNvSpPr/>
            <p:nvPr/>
          </p:nvSpPr>
          <p:spPr>
            <a:xfrm>
              <a:off x="11582171" y="8978992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7" name="Line"/>
            <p:cNvSpPr/>
            <p:nvPr/>
          </p:nvSpPr>
          <p:spPr>
            <a:xfrm>
              <a:off x="11713691" y="8838798"/>
              <a:ext cx="470423" cy="638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429" extrusionOk="0">
                  <a:moveTo>
                    <a:pt x="15764" y="1571"/>
                  </a:moveTo>
                  <a:cubicBezTo>
                    <a:pt x="15133" y="758"/>
                    <a:pt x="14503" y="-55"/>
                    <a:pt x="14030" y="3"/>
                  </a:cubicBezTo>
                  <a:cubicBezTo>
                    <a:pt x="13557" y="61"/>
                    <a:pt x="13241" y="990"/>
                    <a:pt x="13320" y="3080"/>
                  </a:cubicBezTo>
                  <a:cubicBezTo>
                    <a:pt x="13399" y="5171"/>
                    <a:pt x="13872" y="8422"/>
                    <a:pt x="14266" y="11268"/>
                  </a:cubicBezTo>
                  <a:cubicBezTo>
                    <a:pt x="14660" y="14113"/>
                    <a:pt x="14976" y="16551"/>
                    <a:pt x="14976" y="18119"/>
                  </a:cubicBezTo>
                  <a:cubicBezTo>
                    <a:pt x="14976" y="19687"/>
                    <a:pt x="14660" y="20384"/>
                    <a:pt x="14030" y="20848"/>
                  </a:cubicBezTo>
                  <a:cubicBezTo>
                    <a:pt x="13399" y="21313"/>
                    <a:pt x="12453" y="21545"/>
                    <a:pt x="10719" y="21371"/>
                  </a:cubicBezTo>
                  <a:cubicBezTo>
                    <a:pt x="8985" y="21197"/>
                    <a:pt x="6462" y="20616"/>
                    <a:pt x="4570" y="19397"/>
                  </a:cubicBezTo>
                  <a:cubicBezTo>
                    <a:pt x="2678" y="18177"/>
                    <a:pt x="1417" y="16319"/>
                    <a:pt x="707" y="14984"/>
                  </a:cubicBezTo>
                  <a:cubicBezTo>
                    <a:pt x="-2" y="13648"/>
                    <a:pt x="-160" y="12835"/>
                    <a:pt x="155" y="12371"/>
                  </a:cubicBezTo>
                  <a:cubicBezTo>
                    <a:pt x="471" y="11906"/>
                    <a:pt x="1259" y="11790"/>
                    <a:pt x="4176" y="11732"/>
                  </a:cubicBezTo>
                  <a:cubicBezTo>
                    <a:pt x="7093" y="11674"/>
                    <a:pt x="12138" y="11674"/>
                    <a:pt x="15212" y="11500"/>
                  </a:cubicBezTo>
                  <a:cubicBezTo>
                    <a:pt x="18287" y="11326"/>
                    <a:pt x="19390" y="10977"/>
                    <a:pt x="19942" y="11093"/>
                  </a:cubicBezTo>
                  <a:cubicBezTo>
                    <a:pt x="20494" y="11210"/>
                    <a:pt x="20494" y="11790"/>
                    <a:pt x="20652" y="12371"/>
                  </a:cubicBezTo>
                  <a:cubicBezTo>
                    <a:pt x="20809" y="12951"/>
                    <a:pt x="21125" y="13532"/>
                    <a:pt x="21282" y="13706"/>
                  </a:cubicBezTo>
                  <a:cubicBezTo>
                    <a:pt x="21440" y="13880"/>
                    <a:pt x="21440" y="13648"/>
                    <a:pt x="21440" y="134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8" name="Line"/>
            <p:cNvSpPr/>
            <p:nvPr/>
          </p:nvSpPr>
          <p:spPr>
            <a:xfrm>
              <a:off x="12101085" y="8978992"/>
              <a:ext cx="518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9" name="Line"/>
            <p:cNvSpPr/>
            <p:nvPr/>
          </p:nvSpPr>
          <p:spPr>
            <a:xfrm>
              <a:off x="12319030" y="9089473"/>
              <a:ext cx="590265" cy="276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048" extrusionOk="0">
                  <a:moveTo>
                    <a:pt x="0" y="5812"/>
                  </a:moveTo>
                  <a:cubicBezTo>
                    <a:pt x="505" y="5021"/>
                    <a:pt x="1011" y="4231"/>
                    <a:pt x="1642" y="3177"/>
                  </a:cubicBezTo>
                  <a:cubicBezTo>
                    <a:pt x="2274" y="2124"/>
                    <a:pt x="3032" y="807"/>
                    <a:pt x="3032" y="280"/>
                  </a:cubicBezTo>
                  <a:cubicBezTo>
                    <a:pt x="3032" y="-247"/>
                    <a:pt x="2274" y="16"/>
                    <a:pt x="1705" y="675"/>
                  </a:cubicBezTo>
                  <a:cubicBezTo>
                    <a:pt x="1137" y="1333"/>
                    <a:pt x="758" y="2387"/>
                    <a:pt x="632" y="4363"/>
                  </a:cubicBezTo>
                  <a:cubicBezTo>
                    <a:pt x="505" y="6338"/>
                    <a:pt x="632" y="9236"/>
                    <a:pt x="1958" y="11343"/>
                  </a:cubicBezTo>
                  <a:cubicBezTo>
                    <a:pt x="3284" y="13451"/>
                    <a:pt x="5811" y="14768"/>
                    <a:pt x="7453" y="15163"/>
                  </a:cubicBezTo>
                  <a:cubicBezTo>
                    <a:pt x="9095" y="15558"/>
                    <a:pt x="9853" y="15031"/>
                    <a:pt x="10611" y="13582"/>
                  </a:cubicBezTo>
                  <a:cubicBezTo>
                    <a:pt x="11368" y="12133"/>
                    <a:pt x="12126" y="9763"/>
                    <a:pt x="13137" y="8051"/>
                  </a:cubicBezTo>
                  <a:cubicBezTo>
                    <a:pt x="14147" y="6338"/>
                    <a:pt x="15411" y="5285"/>
                    <a:pt x="16737" y="5812"/>
                  </a:cubicBezTo>
                  <a:cubicBezTo>
                    <a:pt x="18063" y="6338"/>
                    <a:pt x="19453" y="8446"/>
                    <a:pt x="20274" y="10158"/>
                  </a:cubicBezTo>
                  <a:cubicBezTo>
                    <a:pt x="21095" y="11870"/>
                    <a:pt x="21347" y="13187"/>
                    <a:pt x="21474" y="14899"/>
                  </a:cubicBezTo>
                  <a:cubicBezTo>
                    <a:pt x="21600" y="16612"/>
                    <a:pt x="21600" y="18719"/>
                    <a:pt x="21284" y="19904"/>
                  </a:cubicBezTo>
                  <a:cubicBezTo>
                    <a:pt x="20968" y="21090"/>
                    <a:pt x="20337" y="21353"/>
                    <a:pt x="19137" y="20694"/>
                  </a:cubicBezTo>
                  <a:cubicBezTo>
                    <a:pt x="17937" y="20036"/>
                    <a:pt x="16168" y="18455"/>
                    <a:pt x="14400" y="168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Line"/>
            <p:cNvSpPr/>
            <p:nvPr/>
          </p:nvSpPr>
          <p:spPr>
            <a:xfrm>
              <a:off x="3186135" y="9892281"/>
              <a:ext cx="62270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1" name="Line"/>
            <p:cNvSpPr/>
            <p:nvPr/>
          </p:nvSpPr>
          <p:spPr>
            <a:xfrm>
              <a:off x="2345493" y="10359305"/>
              <a:ext cx="1753932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150" y="18000"/>
                    <a:pt x="2301" y="14400"/>
                    <a:pt x="3643" y="12600"/>
                  </a:cubicBezTo>
                  <a:cubicBezTo>
                    <a:pt x="4985" y="10800"/>
                    <a:pt x="6518" y="10800"/>
                    <a:pt x="7775" y="12600"/>
                  </a:cubicBezTo>
                  <a:cubicBezTo>
                    <a:pt x="9032" y="14400"/>
                    <a:pt x="10012" y="18000"/>
                    <a:pt x="11333" y="19800"/>
                  </a:cubicBezTo>
                  <a:cubicBezTo>
                    <a:pt x="12653" y="21600"/>
                    <a:pt x="14315" y="21600"/>
                    <a:pt x="15870" y="20700"/>
                  </a:cubicBezTo>
                  <a:cubicBezTo>
                    <a:pt x="17425" y="19800"/>
                    <a:pt x="18873" y="18000"/>
                    <a:pt x="19811" y="14400"/>
                  </a:cubicBezTo>
                  <a:cubicBezTo>
                    <a:pt x="20748" y="10800"/>
                    <a:pt x="21174" y="5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2" name="Line"/>
            <p:cNvSpPr/>
            <p:nvPr/>
          </p:nvSpPr>
          <p:spPr>
            <a:xfrm>
              <a:off x="2571059" y="10714410"/>
              <a:ext cx="282971" cy="194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7" h="21354" extrusionOk="0">
                  <a:moveTo>
                    <a:pt x="11138" y="4301"/>
                  </a:moveTo>
                  <a:cubicBezTo>
                    <a:pt x="10097" y="2786"/>
                    <a:pt x="9056" y="1270"/>
                    <a:pt x="7885" y="512"/>
                  </a:cubicBezTo>
                  <a:cubicBezTo>
                    <a:pt x="6714" y="-246"/>
                    <a:pt x="5412" y="-246"/>
                    <a:pt x="3981" y="1080"/>
                  </a:cubicBezTo>
                  <a:cubicBezTo>
                    <a:pt x="2550" y="2407"/>
                    <a:pt x="988" y="5059"/>
                    <a:pt x="338" y="7333"/>
                  </a:cubicBezTo>
                  <a:cubicBezTo>
                    <a:pt x="-313" y="9607"/>
                    <a:pt x="-53" y="11501"/>
                    <a:pt x="1379" y="13017"/>
                  </a:cubicBezTo>
                  <a:cubicBezTo>
                    <a:pt x="2810" y="14533"/>
                    <a:pt x="5412" y="15670"/>
                    <a:pt x="7494" y="15859"/>
                  </a:cubicBezTo>
                  <a:cubicBezTo>
                    <a:pt x="9576" y="16049"/>
                    <a:pt x="11138" y="15291"/>
                    <a:pt x="12309" y="13965"/>
                  </a:cubicBezTo>
                  <a:cubicBezTo>
                    <a:pt x="13480" y="12638"/>
                    <a:pt x="14260" y="10743"/>
                    <a:pt x="14130" y="8659"/>
                  </a:cubicBezTo>
                  <a:cubicBezTo>
                    <a:pt x="14000" y="6575"/>
                    <a:pt x="12959" y="4301"/>
                    <a:pt x="12569" y="4112"/>
                  </a:cubicBezTo>
                  <a:cubicBezTo>
                    <a:pt x="12179" y="3922"/>
                    <a:pt x="12439" y="5817"/>
                    <a:pt x="14000" y="9038"/>
                  </a:cubicBezTo>
                  <a:cubicBezTo>
                    <a:pt x="15562" y="12259"/>
                    <a:pt x="18424" y="16807"/>
                    <a:pt x="21287" y="213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Line"/>
            <p:cNvSpPr/>
            <p:nvPr/>
          </p:nvSpPr>
          <p:spPr>
            <a:xfrm>
              <a:off x="2973838" y="10538827"/>
              <a:ext cx="253811" cy="368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332" extrusionOk="0">
                  <a:moveTo>
                    <a:pt x="11783" y="18421"/>
                  </a:moveTo>
                  <a:cubicBezTo>
                    <a:pt x="11199" y="17421"/>
                    <a:pt x="10615" y="16421"/>
                    <a:pt x="9593" y="15821"/>
                  </a:cubicBezTo>
                  <a:cubicBezTo>
                    <a:pt x="8572" y="15221"/>
                    <a:pt x="7112" y="15021"/>
                    <a:pt x="5507" y="15021"/>
                  </a:cubicBezTo>
                  <a:cubicBezTo>
                    <a:pt x="3901" y="15021"/>
                    <a:pt x="2150" y="15221"/>
                    <a:pt x="1129" y="15821"/>
                  </a:cubicBezTo>
                  <a:cubicBezTo>
                    <a:pt x="107" y="16421"/>
                    <a:pt x="-185" y="17421"/>
                    <a:pt x="107" y="18321"/>
                  </a:cubicBezTo>
                  <a:cubicBezTo>
                    <a:pt x="399" y="19221"/>
                    <a:pt x="1274" y="20021"/>
                    <a:pt x="3172" y="20321"/>
                  </a:cubicBezTo>
                  <a:cubicBezTo>
                    <a:pt x="5069" y="20621"/>
                    <a:pt x="7988" y="20421"/>
                    <a:pt x="10323" y="18021"/>
                  </a:cubicBezTo>
                  <a:cubicBezTo>
                    <a:pt x="12658" y="15621"/>
                    <a:pt x="14410" y="11021"/>
                    <a:pt x="15139" y="8221"/>
                  </a:cubicBezTo>
                  <a:cubicBezTo>
                    <a:pt x="15869" y="5421"/>
                    <a:pt x="15577" y="4421"/>
                    <a:pt x="14993" y="3121"/>
                  </a:cubicBezTo>
                  <a:cubicBezTo>
                    <a:pt x="14410" y="1821"/>
                    <a:pt x="13534" y="221"/>
                    <a:pt x="12950" y="21"/>
                  </a:cubicBezTo>
                  <a:cubicBezTo>
                    <a:pt x="12366" y="-179"/>
                    <a:pt x="12074" y="1021"/>
                    <a:pt x="12512" y="4021"/>
                  </a:cubicBezTo>
                  <a:cubicBezTo>
                    <a:pt x="12950" y="7021"/>
                    <a:pt x="14118" y="11821"/>
                    <a:pt x="14847" y="14721"/>
                  </a:cubicBezTo>
                  <a:cubicBezTo>
                    <a:pt x="15577" y="17621"/>
                    <a:pt x="15869" y="18621"/>
                    <a:pt x="16453" y="19521"/>
                  </a:cubicBezTo>
                  <a:cubicBezTo>
                    <a:pt x="17037" y="20421"/>
                    <a:pt x="17912" y="21221"/>
                    <a:pt x="18788" y="21321"/>
                  </a:cubicBezTo>
                  <a:cubicBezTo>
                    <a:pt x="19664" y="21421"/>
                    <a:pt x="20539" y="20821"/>
                    <a:pt x="21415" y="202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4" name="Line"/>
            <p:cNvSpPr/>
            <p:nvPr/>
          </p:nvSpPr>
          <p:spPr>
            <a:xfrm>
              <a:off x="3414457" y="10764058"/>
              <a:ext cx="15567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920" y="10800"/>
                    <a:pt x="3840" y="0"/>
                    <a:pt x="7440" y="0"/>
                  </a:cubicBezTo>
                  <a:cubicBezTo>
                    <a:pt x="11040" y="0"/>
                    <a:pt x="1632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5" name="Line"/>
            <p:cNvSpPr/>
            <p:nvPr/>
          </p:nvSpPr>
          <p:spPr>
            <a:xfrm>
              <a:off x="3746562" y="10629140"/>
              <a:ext cx="231562" cy="264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436" extrusionOk="0">
                  <a:moveTo>
                    <a:pt x="0" y="0"/>
                  </a:moveTo>
                  <a:cubicBezTo>
                    <a:pt x="1271" y="6732"/>
                    <a:pt x="2541" y="13465"/>
                    <a:pt x="3176" y="16971"/>
                  </a:cubicBezTo>
                  <a:cubicBezTo>
                    <a:pt x="3812" y="20478"/>
                    <a:pt x="3812" y="20758"/>
                    <a:pt x="4924" y="19636"/>
                  </a:cubicBezTo>
                  <a:cubicBezTo>
                    <a:pt x="6035" y="18514"/>
                    <a:pt x="8259" y="15990"/>
                    <a:pt x="11118" y="14727"/>
                  </a:cubicBezTo>
                  <a:cubicBezTo>
                    <a:pt x="13976" y="13465"/>
                    <a:pt x="17471" y="13465"/>
                    <a:pt x="19376" y="14587"/>
                  </a:cubicBezTo>
                  <a:cubicBezTo>
                    <a:pt x="21282" y="15709"/>
                    <a:pt x="21600" y="17953"/>
                    <a:pt x="20965" y="19216"/>
                  </a:cubicBezTo>
                  <a:cubicBezTo>
                    <a:pt x="20329" y="20478"/>
                    <a:pt x="18741" y="20758"/>
                    <a:pt x="15882" y="21039"/>
                  </a:cubicBezTo>
                  <a:cubicBezTo>
                    <a:pt x="13024" y="21319"/>
                    <a:pt x="8894" y="21600"/>
                    <a:pt x="6194" y="21319"/>
                  </a:cubicBezTo>
                  <a:cubicBezTo>
                    <a:pt x="3494" y="21039"/>
                    <a:pt x="2224" y="20197"/>
                    <a:pt x="953" y="193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Line"/>
            <p:cNvSpPr/>
            <p:nvPr/>
          </p:nvSpPr>
          <p:spPr>
            <a:xfrm>
              <a:off x="4097440" y="10753680"/>
              <a:ext cx="240686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600" extrusionOk="0">
                  <a:moveTo>
                    <a:pt x="14062" y="2700"/>
                  </a:moveTo>
                  <a:cubicBezTo>
                    <a:pt x="12828" y="1350"/>
                    <a:pt x="11594" y="0"/>
                    <a:pt x="9434" y="0"/>
                  </a:cubicBezTo>
                  <a:cubicBezTo>
                    <a:pt x="7274" y="0"/>
                    <a:pt x="4188" y="1350"/>
                    <a:pt x="2337" y="3150"/>
                  </a:cubicBezTo>
                  <a:cubicBezTo>
                    <a:pt x="485" y="4950"/>
                    <a:pt x="-132" y="7200"/>
                    <a:pt x="22" y="10350"/>
                  </a:cubicBezTo>
                  <a:cubicBezTo>
                    <a:pt x="177" y="13500"/>
                    <a:pt x="1102" y="17550"/>
                    <a:pt x="4805" y="19575"/>
                  </a:cubicBezTo>
                  <a:cubicBezTo>
                    <a:pt x="8508" y="21600"/>
                    <a:pt x="14988" y="21600"/>
                    <a:pt x="2146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7" name="Line"/>
            <p:cNvSpPr/>
            <p:nvPr/>
          </p:nvSpPr>
          <p:spPr>
            <a:xfrm>
              <a:off x="4889772" y="9796351"/>
              <a:ext cx="143699" cy="1092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513" extrusionOk="0">
                  <a:moveTo>
                    <a:pt x="21362" y="49"/>
                  </a:moveTo>
                  <a:cubicBezTo>
                    <a:pt x="18791" y="-19"/>
                    <a:pt x="16219" y="-87"/>
                    <a:pt x="12619" y="356"/>
                  </a:cubicBezTo>
                  <a:cubicBezTo>
                    <a:pt x="9019" y="799"/>
                    <a:pt x="4391" y="1753"/>
                    <a:pt x="2076" y="3354"/>
                  </a:cubicBezTo>
                  <a:cubicBezTo>
                    <a:pt x="-238" y="4955"/>
                    <a:pt x="-238" y="7204"/>
                    <a:pt x="276" y="9146"/>
                  </a:cubicBezTo>
                  <a:cubicBezTo>
                    <a:pt x="791" y="11088"/>
                    <a:pt x="1819" y="12723"/>
                    <a:pt x="2333" y="14427"/>
                  </a:cubicBezTo>
                  <a:cubicBezTo>
                    <a:pt x="2848" y="16130"/>
                    <a:pt x="2848" y="17902"/>
                    <a:pt x="2848" y="18992"/>
                  </a:cubicBezTo>
                  <a:cubicBezTo>
                    <a:pt x="2848" y="20082"/>
                    <a:pt x="2848" y="20491"/>
                    <a:pt x="5162" y="20798"/>
                  </a:cubicBezTo>
                  <a:cubicBezTo>
                    <a:pt x="7476" y="21104"/>
                    <a:pt x="12105" y="21309"/>
                    <a:pt x="16733" y="215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8" name="Line"/>
            <p:cNvSpPr/>
            <p:nvPr/>
          </p:nvSpPr>
          <p:spPr>
            <a:xfrm>
              <a:off x="6216596" y="9796879"/>
              <a:ext cx="228322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3927" y="11040"/>
                    <a:pt x="7855" y="1783"/>
                    <a:pt x="11455" y="240"/>
                  </a:cubicBezTo>
                  <a:cubicBezTo>
                    <a:pt x="15055" y="-1303"/>
                    <a:pt x="18327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" name="Line"/>
            <p:cNvSpPr/>
            <p:nvPr/>
          </p:nvSpPr>
          <p:spPr>
            <a:xfrm>
              <a:off x="6600592" y="9593209"/>
              <a:ext cx="206026" cy="320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081" extrusionOk="0">
                  <a:moveTo>
                    <a:pt x="0" y="1922"/>
                  </a:moveTo>
                  <a:cubicBezTo>
                    <a:pt x="720" y="785"/>
                    <a:pt x="1440" y="-352"/>
                    <a:pt x="1980" y="103"/>
                  </a:cubicBezTo>
                  <a:cubicBezTo>
                    <a:pt x="2520" y="557"/>
                    <a:pt x="2880" y="2604"/>
                    <a:pt x="3240" y="5673"/>
                  </a:cubicBezTo>
                  <a:cubicBezTo>
                    <a:pt x="3600" y="8743"/>
                    <a:pt x="3960" y="12835"/>
                    <a:pt x="4140" y="15450"/>
                  </a:cubicBezTo>
                  <a:cubicBezTo>
                    <a:pt x="4320" y="18065"/>
                    <a:pt x="4320" y="19202"/>
                    <a:pt x="4320" y="19202"/>
                  </a:cubicBezTo>
                  <a:cubicBezTo>
                    <a:pt x="4320" y="19202"/>
                    <a:pt x="4320" y="18065"/>
                    <a:pt x="4860" y="17042"/>
                  </a:cubicBezTo>
                  <a:cubicBezTo>
                    <a:pt x="5400" y="16019"/>
                    <a:pt x="6480" y="15109"/>
                    <a:pt x="8100" y="14313"/>
                  </a:cubicBezTo>
                  <a:cubicBezTo>
                    <a:pt x="9720" y="13517"/>
                    <a:pt x="11880" y="12835"/>
                    <a:pt x="13860" y="12494"/>
                  </a:cubicBezTo>
                  <a:cubicBezTo>
                    <a:pt x="15840" y="12153"/>
                    <a:pt x="17640" y="12153"/>
                    <a:pt x="19080" y="13290"/>
                  </a:cubicBezTo>
                  <a:cubicBezTo>
                    <a:pt x="20520" y="14427"/>
                    <a:pt x="21600" y="16701"/>
                    <a:pt x="21420" y="18292"/>
                  </a:cubicBezTo>
                  <a:cubicBezTo>
                    <a:pt x="21240" y="19884"/>
                    <a:pt x="19800" y="20793"/>
                    <a:pt x="16200" y="21021"/>
                  </a:cubicBezTo>
                  <a:cubicBezTo>
                    <a:pt x="12600" y="21248"/>
                    <a:pt x="6840" y="20793"/>
                    <a:pt x="1080" y="203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0" name="Line"/>
            <p:cNvSpPr/>
            <p:nvPr/>
          </p:nvSpPr>
          <p:spPr>
            <a:xfrm>
              <a:off x="5693706" y="10601815"/>
              <a:ext cx="211541" cy="172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5" h="21134" extrusionOk="0">
                  <a:moveTo>
                    <a:pt x="14794" y="2075"/>
                  </a:moveTo>
                  <a:cubicBezTo>
                    <a:pt x="13422" y="805"/>
                    <a:pt x="12051" y="-466"/>
                    <a:pt x="9479" y="169"/>
                  </a:cubicBezTo>
                  <a:cubicBezTo>
                    <a:pt x="6908" y="805"/>
                    <a:pt x="3136" y="3346"/>
                    <a:pt x="1251" y="6311"/>
                  </a:cubicBezTo>
                  <a:cubicBezTo>
                    <a:pt x="-635" y="9275"/>
                    <a:pt x="-635" y="12663"/>
                    <a:pt x="2965" y="15205"/>
                  </a:cubicBezTo>
                  <a:cubicBezTo>
                    <a:pt x="6565" y="17746"/>
                    <a:pt x="13765" y="19440"/>
                    <a:pt x="20965" y="211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1" name="Line"/>
            <p:cNvSpPr/>
            <p:nvPr/>
          </p:nvSpPr>
          <p:spPr>
            <a:xfrm>
              <a:off x="6974211" y="9752472"/>
              <a:ext cx="214485" cy="1170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1" extrusionOk="0">
                  <a:moveTo>
                    <a:pt x="5226" y="90"/>
                  </a:moveTo>
                  <a:cubicBezTo>
                    <a:pt x="6968" y="27"/>
                    <a:pt x="8710" y="-37"/>
                    <a:pt x="10277" y="27"/>
                  </a:cubicBezTo>
                  <a:cubicBezTo>
                    <a:pt x="11845" y="90"/>
                    <a:pt x="13239" y="281"/>
                    <a:pt x="14632" y="471"/>
                  </a:cubicBezTo>
                  <a:cubicBezTo>
                    <a:pt x="16026" y="662"/>
                    <a:pt x="17419" y="852"/>
                    <a:pt x="18290" y="1265"/>
                  </a:cubicBezTo>
                  <a:cubicBezTo>
                    <a:pt x="19161" y="1678"/>
                    <a:pt x="19510" y="2314"/>
                    <a:pt x="19335" y="3330"/>
                  </a:cubicBezTo>
                  <a:cubicBezTo>
                    <a:pt x="19161" y="4347"/>
                    <a:pt x="18465" y="5744"/>
                    <a:pt x="18639" y="7364"/>
                  </a:cubicBezTo>
                  <a:cubicBezTo>
                    <a:pt x="18813" y="8984"/>
                    <a:pt x="19858" y="10827"/>
                    <a:pt x="20555" y="12732"/>
                  </a:cubicBezTo>
                  <a:cubicBezTo>
                    <a:pt x="21252" y="14638"/>
                    <a:pt x="21600" y="16608"/>
                    <a:pt x="21600" y="17910"/>
                  </a:cubicBezTo>
                  <a:cubicBezTo>
                    <a:pt x="21600" y="19212"/>
                    <a:pt x="21252" y="19848"/>
                    <a:pt x="20729" y="20356"/>
                  </a:cubicBezTo>
                  <a:cubicBezTo>
                    <a:pt x="20206" y="20864"/>
                    <a:pt x="19510" y="21245"/>
                    <a:pt x="18290" y="21404"/>
                  </a:cubicBezTo>
                  <a:cubicBezTo>
                    <a:pt x="17071" y="21563"/>
                    <a:pt x="15329" y="21499"/>
                    <a:pt x="12194" y="21245"/>
                  </a:cubicBezTo>
                  <a:cubicBezTo>
                    <a:pt x="9058" y="20991"/>
                    <a:pt x="4529" y="20547"/>
                    <a:pt x="0" y="201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" name="Line"/>
            <p:cNvSpPr/>
            <p:nvPr/>
          </p:nvSpPr>
          <p:spPr>
            <a:xfrm>
              <a:off x="5403562" y="9511305"/>
              <a:ext cx="221471" cy="360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4" h="21218" extrusionOk="0">
                  <a:moveTo>
                    <a:pt x="9311" y="13882"/>
                  </a:moveTo>
                  <a:cubicBezTo>
                    <a:pt x="7649" y="13475"/>
                    <a:pt x="5988" y="13067"/>
                    <a:pt x="4326" y="13067"/>
                  </a:cubicBezTo>
                  <a:cubicBezTo>
                    <a:pt x="2665" y="13067"/>
                    <a:pt x="1003" y="13475"/>
                    <a:pt x="339" y="14188"/>
                  </a:cubicBezTo>
                  <a:cubicBezTo>
                    <a:pt x="-326" y="14901"/>
                    <a:pt x="6" y="15920"/>
                    <a:pt x="1169" y="16735"/>
                  </a:cubicBezTo>
                  <a:cubicBezTo>
                    <a:pt x="2332" y="17550"/>
                    <a:pt x="4326" y="18161"/>
                    <a:pt x="6154" y="18467"/>
                  </a:cubicBezTo>
                  <a:cubicBezTo>
                    <a:pt x="7982" y="18773"/>
                    <a:pt x="9643" y="18773"/>
                    <a:pt x="11305" y="18671"/>
                  </a:cubicBezTo>
                  <a:cubicBezTo>
                    <a:pt x="12966" y="18569"/>
                    <a:pt x="14628" y="18365"/>
                    <a:pt x="15625" y="16022"/>
                  </a:cubicBezTo>
                  <a:cubicBezTo>
                    <a:pt x="16622" y="13678"/>
                    <a:pt x="16954" y="9195"/>
                    <a:pt x="16456" y="5935"/>
                  </a:cubicBezTo>
                  <a:cubicBezTo>
                    <a:pt x="15957" y="2675"/>
                    <a:pt x="14628" y="637"/>
                    <a:pt x="13963" y="127"/>
                  </a:cubicBezTo>
                  <a:cubicBezTo>
                    <a:pt x="13299" y="-382"/>
                    <a:pt x="13299" y="637"/>
                    <a:pt x="13631" y="3082"/>
                  </a:cubicBezTo>
                  <a:cubicBezTo>
                    <a:pt x="13963" y="5527"/>
                    <a:pt x="14628" y="9399"/>
                    <a:pt x="15957" y="12659"/>
                  </a:cubicBezTo>
                  <a:cubicBezTo>
                    <a:pt x="17286" y="15920"/>
                    <a:pt x="19280" y="18569"/>
                    <a:pt x="21274" y="212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3" name="Line"/>
            <p:cNvSpPr/>
            <p:nvPr/>
          </p:nvSpPr>
          <p:spPr>
            <a:xfrm>
              <a:off x="6337535" y="10591087"/>
              <a:ext cx="200788" cy="162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9" h="21600" extrusionOk="0">
                  <a:moveTo>
                    <a:pt x="10266" y="919"/>
                  </a:moveTo>
                  <a:cubicBezTo>
                    <a:pt x="8435" y="460"/>
                    <a:pt x="6605" y="0"/>
                    <a:pt x="4774" y="0"/>
                  </a:cubicBezTo>
                  <a:cubicBezTo>
                    <a:pt x="2944" y="0"/>
                    <a:pt x="1113" y="460"/>
                    <a:pt x="381" y="3217"/>
                  </a:cubicBezTo>
                  <a:cubicBezTo>
                    <a:pt x="-351" y="5974"/>
                    <a:pt x="15" y="11030"/>
                    <a:pt x="1113" y="14017"/>
                  </a:cubicBezTo>
                  <a:cubicBezTo>
                    <a:pt x="2212" y="17004"/>
                    <a:pt x="4042" y="17923"/>
                    <a:pt x="5873" y="18153"/>
                  </a:cubicBezTo>
                  <a:cubicBezTo>
                    <a:pt x="7703" y="18383"/>
                    <a:pt x="9534" y="17923"/>
                    <a:pt x="11181" y="17004"/>
                  </a:cubicBezTo>
                  <a:cubicBezTo>
                    <a:pt x="12829" y="16085"/>
                    <a:pt x="14293" y="14706"/>
                    <a:pt x="14293" y="12408"/>
                  </a:cubicBezTo>
                  <a:cubicBezTo>
                    <a:pt x="14293" y="10111"/>
                    <a:pt x="12829" y="6894"/>
                    <a:pt x="12096" y="6664"/>
                  </a:cubicBezTo>
                  <a:cubicBezTo>
                    <a:pt x="11364" y="6434"/>
                    <a:pt x="11364" y="9191"/>
                    <a:pt x="13012" y="12179"/>
                  </a:cubicBezTo>
                  <a:cubicBezTo>
                    <a:pt x="14659" y="15166"/>
                    <a:pt x="17954" y="18383"/>
                    <a:pt x="2124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4" name="Line"/>
            <p:cNvSpPr/>
            <p:nvPr/>
          </p:nvSpPr>
          <p:spPr>
            <a:xfrm>
              <a:off x="5209901" y="10649897"/>
              <a:ext cx="20756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5" name="Line"/>
            <p:cNvSpPr/>
            <p:nvPr/>
          </p:nvSpPr>
          <p:spPr>
            <a:xfrm>
              <a:off x="7721447" y="9816684"/>
              <a:ext cx="124541" cy="1082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1" extrusionOk="0">
                  <a:moveTo>
                    <a:pt x="21600" y="59"/>
                  </a:moveTo>
                  <a:cubicBezTo>
                    <a:pt x="18600" y="-10"/>
                    <a:pt x="15600" y="-79"/>
                    <a:pt x="12000" y="231"/>
                  </a:cubicBezTo>
                  <a:cubicBezTo>
                    <a:pt x="8400" y="540"/>
                    <a:pt x="4200" y="1228"/>
                    <a:pt x="2100" y="2776"/>
                  </a:cubicBezTo>
                  <a:cubicBezTo>
                    <a:pt x="0" y="4324"/>
                    <a:pt x="0" y="6731"/>
                    <a:pt x="0" y="9070"/>
                  </a:cubicBezTo>
                  <a:cubicBezTo>
                    <a:pt x="0" y="11409"/>
                    <a:pt x="0" y="13679"/>
                    <a:pt x="300" y="15330"/>
                  </a:cubicBezTo>
                  <a:cubicBezTo>
                    <a:pt x="600" y="16981"/>
                    <a:pt x="1200" y="18013"/>
                    <a:pt x="1500" y="18735"/>
                  </a:cubicBezTo>
                  <a:cubicBezTo>
                    <a:pt x="1800" y="19457"/>
                    <a:pt x="1800" y="19870"/>
                    <a:pt x="3900" y="20283"/>
                  </a:cubicBezTo>
                  <a:cubicBezTo>
                    <a:pt x="6000" y="20696"/>
                    <a:pt x="10200" y="21108"/>
                    <a:pt x="14400" y="215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6" name="Line"/>
            <p:cNvSpPr/>
            <p:nvPr/>
          </p:nvSpPr>
          <p:spPr>
            <a:xfrm>
              <a:off x="8223434" y="9889891"/>
              <a:ext cx="276386" cy="220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5" h="21165" extrusionOk="0">
                  <a:moveTo>
                    <a:pt x="10105" y="4217"/>
                  </a:moveTo>
                  <a:cubicBezTo>
                    <a:pt x="9305" y="2888"/>
                    <a:pt x="8505" y="1559"/>
                    <a:pt x="7438" y="728"/>
                  </a:cubicBezTo>
                  <a:cubicBezTo>
                    <a:pt x="6372" y="-103"/>
                    <a:pt x="5038" y="-435"/>
                    <a:pt x="3572" y="894"/>
                  </a:cubicBezTo>
                  <a:cubicBezTo>
                    <a:pt x="2105" y="2223"/>
                    <a:pt x="505" y="5214"/>
                    <a:pt x="105" y="8537"/>
                  </a:cubicBezTo>
                  <a:cubicBezTo>
                    <a:pt x="-295" y="11860"/>
                    <a:pt x="505" y="15516"/>
                    <a:pt x="1572" y="17343"/>
                  </a:cubicBezTo>
                  <a:cubicBezTo>
                    <a:pt x="2638" y="19171"/>
                    <a:pt x="3972" y="19171"/>
                    <a:pt x="5705" y="18340"/>
                  </a:cubicBezTo>
                  <a:cubicBezTo>
                    <a:pt x="7438" y="17510"/>
                    <a:pt x="9572" y="15848"/>
                    <a:pt x="10638" y="13522"/>
                  </a:cubicBezTo>
                  <a:cubicBezTo>
                    <a:pt x="11705" y="11196"/>
                    <a:pt x="11705" y="8205"/>
                    <a:pt x="11705" y="7540"/>
                  </a:cubicBezTo>
                  <a:cubicBezTo>
                    <a:pt x="11705" y="6876"/>
                    <a:pt x="11705" y="8537"/>
                    <a:pt x="12505" y="10863"/>
                  </a:cubicBezTo>
                  <a:cubicBezTo>
                    <a:pt x="13305" y="13190"/>
                    <a:pt x="14905" y="16180"/>
                    <a:pt x="16505" y="18008"/>
                  </a:cubicBezTo>
                  <a:cubicBezTo>
                    <a:pt x="18105" y="19836"/>
                    <a:pt x="19705" y="20500"/>
                    <a:pt x="21305" y="211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7" name="Line"/>
            <p:cNvSpPr/>
            <p:nvPr/>
          </p:nvSpPr>
          <p:spPr>
            <a:xfrm>
              <a:off x="9143273" y="9797030"/>
              <a:ext cx="215701" cy="304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8" h="21384" extrusionOk="0">
                  <a:moveTo>
                    <a:pt x="0" y="3042"/>
                  </a:moveTo>
                  <a:cubicBezTo>
                    <a:pt x="0" y="1586"/>
                    <a:pt x="0" y="130"/>
                    <a:pt x="343" y="8"/>
                  </a:cubicBezTo>
                  <a:cubicBezTo>
                    <a:pt x="686" y="-113"/>
                    <a:pt x="1371" y="1101"/>
                    <a:pt x="2057" y="4377"/>
                  </a:cubicBezTo>
                  <a:cubicBezTo>
                    <a:pt x="2743" y="7653"/>
                    <a:pt x="3429" y="12993"/>
                    <a:pt x="3771" y="16269"/>
                  </a:cubicBezTo>
                  <a:cubicBezTo>
                    <a:pt x="4114" y="19545"/>
                    <a:pt x="4114" y="20759"/>
                    <a:pt x="4286" y="20759"/>
                  </a:cubicBezTo>
                  <a:cubicBezTo>
                    <a:pt x="4457" y="20759"/>
                    <a:pt x="4800" y="19545"/>
                    <a:pt x="6514" y="18211"/>
                  </a:cubicBezTo>
                  <a:cubicBezTo>
                    <a:pt x="8229" y="16876"/>
                    <a:pt x="11314" y="15420"/>
                    <a:pt x="14057" y="14934"/>
                  </a:cubicBezTo>
                  <a:cubicBezTo>
                    <a:pt x="16800" y="14449"/>
                    <a:pt x="19200" y="14934"/>
                    <a:pt x="20400" y="15905"/>
                  </a:cubicBezTo>
                  <a:cubicBezTo>
                    <a:pt x="21600" y="16876"/>
                    <a:pt x="21600" y="18332"/>
                    <a:pt x="20914" y="19424"/>
                  </a:cubicBezTo>
                  <a:cubicBezTo>
                    <a:pt x="20229" y="20516"/>
                    <a:pt x="18857" y="21244"/>
                    <a:pt x="16114" y="21366"/>
                  </a:cubicBezTo>
                  <a:cubicBezTo>
                    <a:pt x="13371" y="21487"/>
                    <a:pt x="9257" y="21002"/>
                    <a:pt x="5143" y="205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8" name="Line"/>
            <p:cNvSpPr/>
            <p:nvPr/>
          </p:nvSpPr>
          <p:spPr>
            <a:xfrm>
              <a:off x="8195281" y="10674462"/>
              <a:ext cx="252648" cy="14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034" extrusionOk="0">
                  <a:moveTo>
                    <a:pt x="16063" y="2520"/>
                  </a:moveTo>
                  <a:cubicBezTo>
                    <a:pt x="14603" y="977"/>
                    <a:pt x="13144" y="-566"/>
                    <a:pt x="10955" y="205"/>
                  </a:cubicBezTo>
                  <a:cubicBezTo>
                    <a:pt x="8766" y="977"/>
                    <a:pt x="5847" y="4063"/>
                    <a:pt x="3803" y="6634"/>
                  </a:cubicBezTo>
                  <a:cubicBezTo>
                    <a:pt x="1760" y="9205"/>
                    <a:pt x="593" y="11263"/>
                    <a:pt x="155" y="13577"/>
                  </a:cubicBezTo>
                  <a:cubicBezTo>
                    <a:pt x="-283" y="15891"/>
                    <a:pt x="9" y="18463"/>
                    <a:pt x="3658" y="19748"/>
                  </a:cubicBezTo>
                  <a:cubicBezTo>
                    <a:pt x="7306" y="21034"/>
                    <a:pt x="14312" y="21034"/>
                    <a:pt x="21317" y="210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9" name="Line"/>
            <p:cNvSpPr/>
            <p:nvPr/>
          </p:nvSpPr>
          <p:spPr>
            <a:xfrm>
              <a:off x="9139674" y="10506620"/>
              <a:ext cx="252679" cy="416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1320" extrusionOk="0">
                  <a:moveTo>
                    <a:pt x="8185" y="15300"/>
                  </a:moveTo>
                  <a:cubicBezTo>
                    <a:pt x="7017" y="14769"/>
                    <a:pt x="5850" y="14238"/>
                    <a:pt x="4536" y="14150"/>
                  </a:cubicBezTo>
                  <a:cubicBezTo>
                    <a:pt x="3223" y="14061"/>
                    <a:pt x="1763" y="14415"/>
                    <a:pt x="888" y="15300"/>
                  </a:cubicBezTo>
                  <a:cubicBezTo>
                    <a:pt x="12" y="16186"/>
                    <a:pt x="-280" y="17602"/>
                    <a:pt x="304" y="18399"/>
                  </a:cubicBezTo>
                  <a:cubicBezTo>
                    <a:pt x="888" y="19195"/>
                    <a:pt x="2347" y="19372"/>
                    <a:pt x="4390" y="19018"/>
                  </a:cubicBezTo>
                  <a:cubicBezTo>
                    <a:pt x="6434" y="18664"/>
                    <a:pt x="9061" y="17779"/>
                    <a:pt x="11104" y="16097"/>
                  </a:cubicBezTo>
                  <a:cubicBezTo>
                    <a:pt x="13147" y="14415"/>
                    <a:pt x="14606" y="11936"/>
                    <a:pt x="15336" y="9723"/>
                  </a:cubicBezTo>
                  <a:cubicBezTo>
                    <a:pt x="16066" y="7510"/>
                    <a:pt x="16066" y="5563"/>
                    <a:pt x="15628" y="3792"/>
                  </a:cubicBezTo>
                  <a:cubicBezTo>
                    <a:pt x="15190" y="2022"/>
                    <a:pt x="14315" y="428"/>
                    <a:pt x="13877" y="74"/>
                  </a:cubicBezTo>
                  <a:cubicBezTo>
                    <a:pt x="13439" y="-280"/>
                    <a:pt x="13439" y="605"/>
                    <a:pt x="13585" y="3527"/>
                  </a:cubicBezTo>
                  <a:cubicBezTo>
                    <a:pt x="13731" y="6448"/>
                    <a:pt x="14023" y="11405"/>
                    <a:pt x="14169" y="14415"/>
                  </a:cubicBezTo>
                  <a:cubicBezTo>
                    <a:pt x="14315" y="17425"/>
                    <a:pt x="14315" y="18487"/>
                    <a:pt x="14606" y="19461"/>
                  </a:cubicBezTo>
                  <a:cubicBezTo>
                    <a:pt x="14898" y="20435"/>
                    <a:pt x="15482" y="21320"/>
                    <a:pt x="16650" y="21320"/>
                  </a:cubicBezTo>
                  <a:cubicBezTo>
                    <a:pt x="17817" y="21320"/>
                    <a:pt x="19569" y="20435"/>
                    <a:pt x="21320" y="195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0" name="Line"/>
            <p:cNvSpPr/>
            <p:nvPr/>
          </p:nvSpPr>
          <p:spPr>
            <a:xfrm>
              <a:off x="9662188" y="9809255"/>
              <a:ext cx="245620" cy="1134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7" extrusionOk="0">
                  <a:moveTo>
                    <a:pt x="11865" y="0"/>
                  </a:moveTo>
                  <a:cubicBezTo>
                    <a:pt x="14907" y="919"/>
                    <a:pt x="17949" y="1838"/>
                    <a:pt x="19166" y="2954"/>
                  </a:cubicBezTo>
                  <a:cubicBezTo>
                    <a:pt x="20383" y="4071"/>
                    <a:pt x="19775" y="5384"/>
                    <a:pt x="19775" y="7156"/>
                  </a:cubicBezTo>
                  <a:cubicBezTo>
                    <a:pt x="19775" y="8929"/>
                    <a:pt x="20383" y="11161"/>
                    <a:pt x="20839" y="13229"/>
                  </a:cubicBezTo>
                  <a:cubicBezTo>
                    <a:pt x="21296" y="15297"/>
                    <a:pt x="21600" y="17201"/>
                    <a:pt x="21600" y="18416"/>
                  </a:cubicBezTo>
                  <a:cubicBezTo>
                    <a:pt x="21600" y="19630"/>
                    <a:pt x="21296" y="20156"/>
                    <a:pt x="20687" y="20582"/>
                  </a:cubicBezTo>
                  <a:cubicBezTo>
                    <a:pt x="20079" y="21009"/>
                    <a:pt x="19166" y="21337"/>
                    <a:pt x="17189" y="21469"/>
                  </a:cubicBezTo>
                  <a:cubicBezTo>
                    <a:pt x="15211" y="21600"/>
                    <a:pt x="12169" y="21534"/>
                    <a:pt x="9127" y="21337"/>
                  </a:cubicBezTo>
                  <a:cubicBezTo>
                    <a:pt x="6085" y="21140"/>
                    <a:pt x="3042" y="20812"/>
                    <a:pt x="0" y="20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1" name="Line"/>
            <p:cNvSpPr/>
            <p:nvPr/>
          </p:nvSpPr>
          <p:spPr>
            <a:xfrm>
              <a:off x="10336777" y="10317792"/>
              <a:ext cx="22832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2" name="Line"/>
            <p:cNvSpPr/>
            <p:nvPr/>
          </p:nvSpPr>
          <p:spPr>
            <a:xfrm>
              <a:off x="10326398" y="10483844"/>
              <a:ext cx="32172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3" name="Line"/>
            <p:cNvSpPr/>
            <p:nvPr/>
          </p:nvSpPr>
          <p:spPr>
            <a:xfrm>
              <a:off x="11852007" y="9902660"/>
              <a:ext cx="62271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00" y="4600"/>
                    <a:pt x="9600" y="9200"/>
                    <a:pt x="13200" y="12800"/>
                  </a:cubicBezTo>
                  <a:cubicBezTo>
                    <a:pt x="16800" y="16400"/>
                    <a:pt x="19200" y="19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4" name="Line"/>
            <p:cNvSpPr/>
            <p:nvPr/>
          </p:nvSpPr>
          <p:spPr>
            <a:xfrm>
              <a:off x="10990609" y="10386981"/>
              <a:ext cx="1857715" cy="44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646"/>
                  </a:moveTo>
                  <a:cubicBezTo>
                    <a:pt x="804" y="3323"/>
                    <a:pt x="1609" y="0"/>
                    <a:pt x="2574" y="0"/>
                  </a:cubicBezTo>
                  <a:cubicBezTo>
                    <a:pt x="3540" y="0"/>
                    <a:pt x="4666" y="3323"/>
                    <a:pt x="6074" y="4984"/>
                  </a:cubicBezTo>
                  <a:cubicBezTo>
                    <a:pt x="7482" y="6646"/>
                    <a:pt x="9171" y="6646"/>
                    <a:pt x="10860" y="6646"/>
                  </a:cubicBezTo>
                  <a:cubicBezTo>
                    <a:pt x="12550" y="6646"/>
                    <a:pt x="14239" y="6646"/>
                    <a:pt x="15727" y="8308"/>
                  </a:cubicBezTo>
                  <a:cubicBezTo>
                    <a:pt x="17216" y="9969"/>
                    <a:pt x="18503" y="13292"/>
                    <a:pt x="19448" y="15785"/>
                  </a:cubicBezTo>
                  <a:cubicBezTo>
                    <a:pt x="20393" y="18277"/>
                    <a:pt x="20997" y="1993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5" name="Line"/>
            <p:cNvSpPr/>
            <p:nvPr/>
          </p:nvSpPr>
          <p:spPr>
            <a:xfrm>
              <a:off x="11111622" y="10760459"/>
              <a:ext cx="242228" cy="221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281" extrusionOk="0">
                  <a:moveTo>
                    <a:pt x="10350" y="5330"/>
                  </a:moveTo>
                  <a:cubicBezTo>
                    <a:pt x="9741" y="3669"/>
                    <a:pt x="9133" y="2007"/>
                    <a:pt x="8068" y="1010"/>
                  </a:cubicBezTo>
                  <a:cubicBezTo>
                    <a:pt x="7003" y="13"/>
                    <a:pt x="5482" y="-319"/>
                    <a:pt x="3961" y="346"/>
                  </a:cubicBezTo>
                  <a:cubicBezTo>
                    <a:pt x="2440" y="1010"/>
                    <a:pt x="919" y="2672"/>
                    <a:pt x="310" y="5164"/>
                  </a:cubicBezTo>
                  <a:cubicBezTo>
                    <a:pt x="-298" y="7656"/>
                    <a:pt x="6" y="10979"/>
                    <a:pt x="1071" y="12807"/>
                  </a:cubicBezTo>
                  <a:cubicBezTo>
                    <a:pt x="2136" y="14635"/>
                    <a:pt x="3961" y="14967"/>
                    <a:pt x="6243" y="14635"/>
                  </a:cubicBezTo>
                  <a:cubicBezTo>
                    <a:pt x="8525" y="14303"/>
                    <a:pt x="11263" y="13306"/>
                    <a:pt x="13088" y="12142"/>
                  </a:cubicBezTo>
                  <a:cubicBezTo>
                    <a:pt x="14913" y="10979"/>
                    <a:pt x="15826" y="9650"/>
                    <a:pt x="15826" y="8321"/>
                  </a:cubicBezTo>
                  <a:cubicBezTo>
                    <a:pt x="15826" y="6992"/>
                    <a:pt x="14913" y="5663"/>
                    <a:pt x="14457" y="5829"/>
                  </a:cubicBezTo>
                  <a:cubicBezTo>
                    <a:pt x="14001" y="5995"/>
                    <a:pt x="14001" y="7656"/>
                    <a:pt x="14609" y="9983"/>
                  </a:cubicBezTo>
                  <a:cubicBezTo>
                    <a:pt x="15218" y="12309"/>
                    <a:pt x="16434" y="15299"/>
                    <a:pt x="17651" y="17293"/>
                  </a:cubicBezTo>
                  <a:cubicBezTo>
                    <a:pt x="18868" y="19287"/>
                    <a:pt x="20085" y="20284"/>
                    <a:pt x="21302" y="212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6" name="Line"/>
            <p:cNvSpPr/>
            <p:nvPr/>
          </p:nvSpPr>
          <p:spPr>
            <a:xfrm>
              <a:off x="11491574" y="10615303"/>
              <a:ext cx="235894" cy="366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363" extrusionOk="0">
                  <a:moveTo>
                    <a:pt x="11016" y="15948"/>
                  </a:moveTo>
                  <a:cubicBezTo>
                    <a:pt x="10076" y="15140"/>
                    <a:pt x="9137" y="14333"/>
                    <a:pt x="7885" y="13828"/>
                  </a:cubicBezTo>
                  <a:cubicBezTo>
                    <a:pt x="6633" y="13323"/>
                    <a:pt x="5068" y="13121"/>
                    <a:pt x="3503" y="13929"/>
                  </a:cubicBezTo>
                  <a:cubicBezTo>
                    <a:pt x="1937" y="14736"/>
                    <a:pt x="372" y="16553"/>
                    <a:pt x="59" y="17865"/>
                  </a:cubicBezTo>
                  <a:cubicBezTo>
                    <a:pt x="-254" y="19178"/>
                    <a:pt x="685" y="19985"/>
                    <a:pt x="2720" y="20389"/>
                  </a:cubicBezTo>
                  <a:cubicBezTo>
                    <a:pt x="4755" y="20793"/>
                    <a:pt x="7885" y="20793"/>
                    <a:pt x="10389" y="19884"/>
                  </a:cubicBezTo>
                  <a:cubicBezTo>
                    <a:pt x="12894" y="18976"/>
                    <a:pt x="14772" y="17159"/>
                    <a:pt x="15555" y="14030"/>
                  </a:cubicBezTo>
                  <a:cubicBezTo>
                    <a:pt x="16337" y="10901"/>
                    <a:pt x="16024" y="6460"/>
                    <a:pt x="15711" y="3735"/>
                  </a:cubicBezTo>
                  <a:cubicBezTo>
                    <a:pt x="15398" y="1009"/>
                    <a:pt x="15085" y="0"/>
                    <a:pt x="14772" y="0"/>
                  </a:cubicBezTo>
                  <a:cubicBezTo>
                    <a:pt x="14459" y="0"/>
                    <a:pt x="14146" y="1009"/>
                    <a:pt x="14146" y="3634"/>
                  </a:cubicBezTo>
                  <a:cubicBezTo>
                    <a:pt x="14146" y="6258"/>
                    <a:pt x="14459" y="10497"/>
                    <a:pt x="14616" y="13222"/>
                  </a:cubicBezTo>
                  <a:cubicBezTo>
                    <a:pt x="14772" y="15948"/>
                    <a:pt x="14772" y="17159"/>
                    <a:pt x="15242" y="18370"/>
                  </a:cubicBezTo>
                  <a:cubicBezTo>
                    <a:pt x="15711" y="19581"/>
                    <a:pt x="16650" y="20793"/>
                    <a:pt x="17746" y="21196"/>
                  </a:cubicBezTo>
                  <a:cubicBezTo>
                    <a:pt x="18842" y="21600"/>
                    <a:pt x="20094" y="21196"/>
                    <a:pt x="21346" y="207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7" name="Line"/>
            <p:cNvSpPr/>
            <p:nvPr/>
          </p:nvSpPr>
          <p:spPr>
            <a:xfrm>
              <a:off x="11976546" y="10878219"/>
              <a:ext cx="19718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8" name="Line"/>
            <p:cNvSpPr/>
            <p:nvPr/>
          </p:nvSpPr>
          <p:spPr>
            <a:xfrm>
              <a:off x="12387683" y="10670653"/>
              <a:ext cx="190036" cy="314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8" h="21600" extrusionOk="0">
                  <a:moveTo>
                    <a:pt x="445" y="0"/>
                  </a:moveTo>
                  <a:cubicBezTo>
                    <a:pt x="1217" y="6409"/>
                    <a:pt x="1988" y="12818"/>
                    <a:pt x="2374" y="16615"/>
                  </a:cubicBezTo>
                  <a:cubicBezTo>
                    <a:pt x="2760" y="20413"/>
                    <a:pt x="2760" y="21600"/>
                    <a:pt x="3145" y="21600"/>
                  </a:cubicBezTo>
                  <a:cubicBezTo>
                    <a:pt x="3531" y="21600"/>
                    <a:pt x="4303" y="20413"/>
                    <a:pt x="5845" y="18870"/>
                  </a:cubicBezTo>
                  <a:cubicBezTo>
                    <a:pt x="7388" y="17327"/>
                    <a:pt x="9703" y="15429"/>
                    <a:pt x="12210" y="14242"/>
                  </a:cubicBezTo>
                  <a:cubicBezTo>
                    <a:pt x="14717" y="13055"/>
                    <a:pt x="17417" y="12580"/>
                    <a:pt x="18960" y="12936"/>
                  </a:cubicBezTo>
                  <a:cubicBezTo>
                    <a:pt x="20503" y="13292"/>
                    <a:pt x="20888" y="14479"/>
                    <a:pt x="21081" y="15666"/>
                  </a:cubicBezTo>
                  <a:cubicBezTo>
                    <a:pt x="21274" y="16853"/>
                    <a:pt x="21274" y="18040"/>
                    <a:pt x="20503" y="18989"/>
                  </a:cubicBezTo>
                  <a:cubicBezTo>
                    <a:pt x="19731" y="19938"/>
                    <a:pt x="18188" y="20651"/>
                    <a:pt x="15488" y="21007"/>
                  </a:cubicBezTo>
                  <a:cubicBezTo>
                    <a:pt x="12788" y="21363"/>
                    <a:pt x="8931" y="21363"/>
                    <a:pt x="6038" y="21125"/>
                  </a:cubicBezTo>
                  <a:cubicBezTo>
                    <a:pt x="3145" y="20888"/>
                    <a:pt x="1217" y="20413"/>
                    <a:pt x="445" y="19582"/>
                  </a:cubicBezTo>
                  <a:cubicBezTo>
                    <a:pt x="-326" y="18752"/>
                    <a:pt x="60" y="17565"/>
                    <a:pt x="445" y="163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9" name="Line"/>
            <p:cNvSpPr/>
            <p:nvPr/>
          </p:nvSpPr>
          <p:spPr>
            <a:xfrm>
              <a:off x="12779028" y="10842192"/>
              <a:ext cx="214592" cy="119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8" h="21238" extrusionOk="0">
                  <a:moveTo>
                    <a:pt x="8925" y="872"/>
                  </a:moveTo>
                  <a:cubicBezTo>
                    <a:pt x="7211" y="255"/>
                    <a:pt x="5496" y="-362"/>
                    <a:pt x="3954" y="255"/>
                  </a:cubicBezTo>
                  <a:cubicBezTo>
                    <a:pt x="2411" y="872"/>
                    <a:pt x="1039" y="2724"/>
                    <a:pt x="354" y="5501"/>
                  </a:cubicBezTo>
                  <a:cubicBezTo>
                    <a:pt x="-332" y="8278"/>
                    <a:pt x="-332" y="11981"/>
                    <a:pt x="3268" y="14758"/>
                  </a:cubicBezTo>
                  <a:cubicBezTo>
                    <a:pt x="6868" y="17535"/>
                    <a:pt x="14068" y="19387"/>
                    <a:pt x="21268" y="212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0" name="Line"/>
            <p:cNvSpPr/>
            <p:nvPr/>
          </p:nvSpPr>
          <p:spPr>
            <a:xfrm>
              <a:off x="13689836" y="9767742"/>
              <a:ext cx="154803" cy="1401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600" extrusionOk="0">
                  <a:moveTo>
                    <a:pt x="18599" y="0"/>
                  </a:moveTo>
                  <a:cubicBezTo>
                    <a:pt x="16199" y="0"/>
                    <a:pt x="13799" y="0"/>
                    <a:pt x="11399" y="240"/>
                  </a:cubicBezTo>
                  <a:cubicBezTo>
                    <a:pt x="8999" y="480"/>
                    <a:pt x="6599" y="960"/>
                    <a:pt x="5159" y="1787"/>
                  </a:cubicBezTo>
                  <a:cubicBezTo>
                    <a:pt x="3719" y="2613"/>
                    <a:pt x="3239" y="3787"/>
                    <a:pt x="2759" y="5200"/>
                  </a:cubicBezTo>
                  <a:cubicBezTo>
                    <a:pt x="2279" y="6613"/>
                    <a:pt x="1799" y="8267"/>
                    <a:pt x="1319" y="10053"/>
                  </a:cubicBezTo>
                  <a:cubicBezTo>
                    <a:pt x="839" y="11840"/>
                    <a:pt x="359" y="13760"/>
                    <a:pt x="119" y="15280"/>
                  </a:cubicBezTo>
                  <a:cubicBezTo>
                    <a:pt x="-121" y="16800"/>
                    <a:pt x="-121" y="17920"/>
                    <a:pt x="1319" y="18827"/>
                  </a:cubicBezTo>
                  <a:cubicBezTo>
                    <a:pt x="2759" y="19733"/>
                    <a:pt x="5639" y="20427"/>
                    <a:pt x="9239" y="20853"/>
                  </a:cubicBezTo>
                  <a:cubicBezTo>
                    <a:pt x="12839" y="21280"/>
                    <a:pt x="17159" y="21440"/>
                    <a:pt x="2147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" name="Line"/>
            <p:cNvSpPr/>
            <p:nvPr/>
          </p:nvSpPr>
          <p:spPr>
            <a:xfrm>
              <a:off x="14312710" y="9788441"/>
              <a:ext cx="248030" cy="180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0834" extrusionOk="0">
                  <a:moveTo>
                    <a:pt x="9809" y="4807"/>
                  </a:moveTo>
                  <a:cubicBezTo>
                    <a:pt x="8609" y="3607"/>
                    <a:pt x="7409" y="2407"/>
                    <a:pt x="6059" y="1407"/>
                  </a:cubicBezTo>
                  <a:cubicBezTo>
                    <a:pt x="4709" y="407"/>
                    <a:pt x="3209" y="-393"/>
                    <a:pt x="2159" y="207"/>
                  </a:cubicBezTo>
                  <a:cubicBezTo>
                    <a:pt x="1109" y="807"/>
                    <a:pt x="509" y="2807"/>
                    <a:pt x="209" y="5007"/>
                  </a:cubicBezTo>
                  <a:cubicBezTo>
                    <a:pt x="-91" y="7207"/>
                    <a:pt x="-91" y="9607"/>
                    <a:pt x="359" y="11607"/>
                  </a:cubicBezTo>
                  <a:cubicBezTo>
                    <a:pt x="809" y="13607"/>
                    <a:pt x="1709" y="15207"/>
                    <a:pt x="3659" y="15607"/>
                  </a:cubicBezTo>
                  <a:cubicBezTo>
                    <a:pt x="5609" y="16007"/>
                    <a:pt x="8609" y="15207"/>
                    <a:pt x="10409" y="13807"/>
                  </a:cubicBezTo>
                  <a:cubicBezTo>
                    <a:pt x="12209" y="12407"/>
                    <a:pt x="12809" y="10407"/>
                    <a:pt x="12959" y="8407"/>
                  </a:cubicBezTo>
                  <a:cubicBezTo>
                    <a:pt x="13109" y="6407"/>
                    <a:pt x="12809" y="4407"/>
                    <a:pt x="12659" y="4407"/>
                  </a:cubicBezTo>
                  <a:cubicBezTo>
                    <a:pt x="12509" y="4407"/>
                    <a:pt x="12509" y="6407"/>
                    <a:pt x="12509" y="8407"/>
                  </a:cubicBezTo>
                  <a:cubicBezTo>
                    <a:pt x="12509" y="10407"/>
                    <a:pt x="12509" y="12407"/>
                    <a:pt x="13559" y="14607"/>
                  </a:cubicBezTo>
                  <a:cubicBezTo>
                    <a:pt x="14609" y="16807"/>
                    <a:pt x="16709" y="19207"/>
                    <a:pt x="18209" y="20207"/>
                  </a:cubicBezTo>
                  <a:cubicBezTo>
                    <a:pt x="19709" y="21207"/>
                    <a:pt x="20609" y="20807"/>
                    <a:pt x="21509" y="204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2" name="Line"/>
            <p:cNvSpPr/>
            <p:nvPr/>
          </p:nvSpPr>
          <p:spPr>
            <a:xfrm>
              <a:off x="14743436" y="9568708"/>
              <a:ext cx="263572" cy="413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3" h="21320" extrusionOk="0">
                  <a:moveTo>
                    <a:pt x="9591" y="15626"/>
                  </a:moveTo>
                  <a:cubicBezTo>
                    <a:pt x="8750" y="14912"/>
                    <a:pt x="7908" y="14198"/>
                    <a:pt x="6786" y="13841"/>
                  </a:cubicBezTo>
                  <a:cubicBezTo>
                    <a:pt x="5664" y="13484"/>
                    <a:pt x="4261" y="13484"/>
                    <a:pt x="2999" y="13841"/>
                  </a:cubicBezTo>
                  <a:cubicBezTo>
                    <a:pt x="1737" y="14198"/>
                    <a:pt x="615" y="14912"/>
                    <a:pt x="194" y="15715"/>
                  </a:cubicBezTo>
                  <a:cubicBezTo>
                    <a:pt x="-227" y="16519"/>
                    <a:pt x="54" y="17411"/>
                    <a:pt x="895" y="17947"/>
                  </a:cubicBezTo>
                  <a:cubicBezTo>
                    <a:pt x="1737" y="18482"/>
                    <a:pt x="3139" y="18661"/>
                    <a:pt x="4542" y="18750"/>
                  </a:cubicBezTo>
                  <a:cubicBezTo>
                    <a:pt x="5944" y="18839"/>
                    <a:pt x="7347" y="18839"/>
                    <a:pt x="8750" y="17054"/>
                  </a:cubicBezTo>
                  <a:cubicBezTo>
                    <a:pt x="10152" y="15269"/>
                    <a:pt x="11555" y="11699"/>
                    <a:pt x="11976" y="8932"/>
                  </a:cubicBezTo>
                  <a:cubicBezTo>
                    <a:pt x="12396" y="6165"/>
                    <a:pt x="11835" y="4201"/>
                    <a:pt x="11134" y="2684"/>
                  </a:cubicBezTo>
                  <a:cubicBezTo>
                    <a:pt x="10433" y="1167"/>
                    <a:pt x="9591" y="96"/>
                    <a:pt x="9170" y="6"/>
                  </a:cubicBezTo>
                  <a:cubicBezTo>
                    <a:pt x="8750" y="-83"/>
                    <a:pt x="8750" y="810"/>
                    <a:pt x="9451" y="3130"/>
                  </a:cubicBezTo>
                  <a:cubicBezTo>
                    <a:pt x="10152" y="5451"/>
                    <a:pt x="11555" y="9200"/>
                    <a:pt x="12396" y="12056"/>
                  </a:cubicBezTo>
                  <a:cubicBezTo>
                    <a:pt x="13238" y="14912"/>
                    <a:pt x="13518" y="16876"/>
                    <a:pt x="13799" y="18393"/>
                  </a:cubicBezTo>
                  <a:cubicBezTo>
                    <a:pt x="14079" y="19910"/>
                    <a:pt x="14360" y="20981"/>
                    <a:pt x="15622" y="21249"/>
                  </a:cubicBezTo>
                  <a:cubicBezTo>
                    <a:pt x="16885" y="21517"/>
                    <a:pt x="19129" y="20981"/>
                    <a:pt x="21373" y="204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3" name="Line"/>
            <p:cNvSpPr/>
            <p:nvPr/>
          </p:nvSpPr>
          <p:spPr>
            <a:xfrm>
              <a:off x="15318356" y="9861147"/>
              <a:ext cx="19718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" name="Line"/>
            <p:cNvSpPr/>
            <p:nvPr/>
          </p:nvSpPr>
          <p:spPr>
            <a:xfrm>
              <a:off x="15785378" y="9622446"/>
              <a:ext cx="209415" cy="304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379" extrusionOk="0">
                  <a:moveTo>
                    <a:pt x="0" y="0"/>
                  </a:moveTo>
                  <a:cubicBezTo>
                    <a:pt x="1062" y="5339"/>
                    <a:pt x="2125" y="10679"/>
                    <a:pt x="2656" y="14440"/>
                  </a:cubicBezTo>
                  <a:cubicBezTo>
                    <a:pt x="3187" y="18202"/>
                    <a:pt x="3187" y="20386"/>
                    <a:pt x="3364" y="20872"/>
                  </a:cubicBezTo>
                  <a:cubicBezTo>
                    <a:pt x="3541" y="21357"/>
                    <a:pt x="3895" y="20144"/>
                    <a:pt x="5312" y="18445"/>
                  </a:cubicBezTo>
                  <a:cubicBezTo>
                    <a:pt x="6728" y="16746"/>
                    <a:pt x="9207" y="14562"/>
                    <a:pt x="11331" y="13227"/>
                  </a:cubicBezTo>
                  <a:cubicBezTo>
                    <a:pt x="13456" y="11892"/>
                    <a:pt x="15226" y="11407"/>
                    <a:pt x="17174" y="12499"/>
                  </a:cubicBezTo>
                  <a:cubicBezTo>
                    <a:pt x="19121" y="13591"/>
                    <a:pt x="21246" y="16261"/>
                    <a:pt x="21423" y="17960"/>
                  </a:cubicBezTo>
                  <a:cubicBezTo>
                    <a:pt x="21600" y="19658"/>
                    <a:pt x="19830" y="20387"/>
                    <a:pt x="16466" y="20872"/>
                  </a:cubicBezTo>
                  <a:cubicBezTo>
                    <a:pt x="13102" y="21357"/>
                    <a:pt x="8144" y="21600"/>
                    <a:pt x="5312" y="21115"/>
                  </a:cubicBezTo>
                  <a:cubicBezTo>
                    <a:pt x="2479" y="20629"/>
                    <a:pt x="1771" y="19416"/>
                    <a:pt x="1062" y="182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5" name="Line"/>
            <p:cNvSpPr/>
            <p:nvPr/>
          </p:nvSpPr>
          <p:spPr>
            <a:xfrm>
              <a:off x="16282089" y="9774142"/>
              <a:ext cx="250528" cy="1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8" h="21254" extrusionOk="0">
                  <a:moveTo>
                    <a:pt x="13257" y="4137"/>
                  </a:moveTo>
                  <a:cubicBezTo>
                    <a:pt x="12381" y="2507"/>
                    <a:pt x="11506" y="877"/>
                    <a:pt x="10192" y="265"/>
                  </a:cubicBezTo>
                  <a:cubicBezTo>
                    <a:pt x="8879" y="-346"/>
                    <a:pt x="7127" y="62"/>
                    <a:pt x="5230" y="1895"/>
                  </a:cubicBezTo>
                  <a:cubicBezTo>
                    <a:pt x="3333" y="3729"/>
                    <a:pt x="1289" y="6990"/>
                    <a:pt x="414" y="9639"/>
                  </a:cubicBezTo>
                  <a:cubicBezTo>
                    <a:pt x="-462" y="12288"/>
                    <a:pt x="-170" y="14326"/>
                    <a:pt x="3479" y="16160"/>
                  </a:cubicBezTo>
                  <a:cubicBezTo>
                    <a:pt x="7127" y="17994"/>
                    <a:pt x="14133" y="19624"/>
                    <a:pt x="21138" y="212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6" name="Line"/>
            <p:cNvSpPr/>
            <p:nvPr/>
          </p:nvSpPr>
          <p:spPr>
            <a:xfrm>
              <a:off x="18086886" y="9763367"/>
              <a:ext cx="273611" cy="226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4" h="21089" extrusionOk="0">
                  <a:moveTo>
                    <a:pt x="10461" y="408"/>
                  </a:moveTo>
                  <a:cubicBezTo>
                    <a:pt x="9144" y="85"/>
                    <a:pt x="7827" y="-237"/>
                    <a:pt x="6115" y="247"/>
                  </a:cubicBezTo>
                  <a:cubicBezTo>
                    <a:pt x="4402" y="730"/>
                    <a:pt x="2295" y="2020"/>
                    <a:pt x="1110" y="4276"/>
                  </a:cubicBezTo>
                  <a:cubicBezTo>
                    <a:pt x="-76" y="6533"/>
                    <a:pt x="-339" y="9757"/>
                    <a:pt x="451" y="12658"/>
                  </a:cubicBezTo>
                  <a:cubicBezTo>
                    <a:pt x="1242" y="15560"/>
                    <a:pt x="3085" y="18139"/>
                    <a:pt x="6115" y="19590"/>
                  </a:cubicBezTo>
                  <a:cubicBezTo>
                    <a:pt x="9144" y="21041"/>
                    <a:pt x="13359" y="21363"/>
                    <a:pt x="15993" y="20879"/>
                  </a:cubicBezTo>
                  <a:cubicBezTo>
                    <a:pt x="18627" y="20396"/>
                    <a:pt x="19681" y="19106"/>
                    <a:pt x="20339" y="17655"/>
                  </a:cubicBezTo>
                  <a:cubicBezTo>
                    <a:pt x="20998" y="16205"/>
                    <a:pt x="21261" y="14593"/>
                    <a:pt x="19417" y="11853"/>
                  </a:cubicBezTo>
                  <a:cubicBezTo>
                    <a:pt x="17573" y="9112"/>
                    <a:pt x="13622" y="5244"/>
                    <a:pt x="9671" y="13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" name="Line"/>
            <p:cNvSpPr/>
            <p:nvPr/>
          </p:nvSpPr>
          <p:spPr>
            <a:xfrm>
              <a:off x="14852875" y="10898976"/>
              <a:ext cx="270142" cy="215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1" h="21393" extrusionOk="0">
                  <a:moveTo>
                    <a:pt x="12182" y="3086"/>
                  </a:moveTo>
                  <a:cubicBezTo>
                    <a:pt x="11088" y="2057"/>
                    <a:pt x="9994" y="1029"/>
                    <a:pt x="8217" y="1200"/>
                  </a:cubicBezTo>
                  <a:cubicBezTo>
                    <a:pt x="6440" y="1371"/>
                    <a:pt x="3979" y="2743"/>
                    <a:pt x="2339" y="4114"/>
                  </a:cubicBezTo>
                  <a:cubicBezTo>
                    <a:pt x="698" y="5486"/>
                    <a:pt x="-122" y="6857"/>
                    <a:pt x="15" y="9257"/>
                  </a:cubicBezTo>
                  <a:cubicBezTo>
                    <a:pt x="151" y="11657"/>
                    <a:pt x="1245" y="15086"/>
                    <a:pt x="3022" y="17314"/>
                  </a:cubicBezTo>
                  <a:cubicBezTo>
                    <a:pt x="4800" y="19543"/>
                    <a:pt x="7260" y="20571"/>
                    <a:pt x="9858" y="21086"/>
                  </a:cubicBezTo>
                  <a:cubicBezTo>
                    <a:pt x="12455" y="21600"/>
                    <a:pt x="15189" y="21600"/>
                    <a:pt x="17377" y="20057"/>
                  </a:cubicBezTo>
                  <a:cubicBezTo>
                    <a:pt x="19564" y="18514"/>
                    <a:pt x="21205" y="15429"/>
                    <a:pt x="21341" y="12343"/>
                  </a:cubicBezTo>
                  <a:cubicBezTo>
                    <a:pt x="21478" y="9257"/>
                    <a:pt x="20111" y="6171"/>
                    <a:pt x="17924" y="4114"/>
                  </a:cubicBezTo>
                  <a:cubicBezTo>
                    <a:pt x="15736" y="2057"/>
                    <a:pt x="12729" y="1029"/>
                    <a:pt x="972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8" name="Line"/>
            <p:cNvSpPr/>
            <p:nvPr/>
          </p:nvSpPr>
          <p:spPr>
            <a:xfrm>
              <a:off x="17196825" y="11092704"/>
              <a:ext cx="280215" cy="12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0" y="2335"/>
                  </a:moveTo>
                  <a:cubicBezTo>
                    <a:pt x="8267" y="1168"/>
                    <a:pt x="6933" y="0"/>
                    <a:pt x="5600" y="0"/>
                  </a:cubicBezTo>
                  <a:cubicBezTo>
                    <a:pt x="4267" y="0"/>
                    <a:pt x="2933" y="1168"/>
                    <a:pt x="1867" y="3211"/>
                  </a:cubicBezTo>
                  <a:cubicBezTo>
                    <a:pt x="800" y="5254"/>
                    <a:pt x="0" y="8173"/>
                    <a:pt x="0" y="10800"/>
                  </a:cubicBezTo>
                  <a:cubicBezTo>
                    <a:pt x="0" y="13427"/>
                    <a:pt x="800" y="15762"/>
                    <a:pt x="1867" y="16930"/>
                  </a:cubicBezTo>
                  <a:cubicBezTo>
                    <a:pt x="2933" y="18097"/>
                    <a:pt x="4267" y="18097"/>
                    <a:pt x="5600" y="18097"/>
                  </a:cubicBezTo>
                  <a:cubicBezTo>
                    <a:pt x="6933" y="18097"/>
                    <a:pt x="8267" y="18097"/>
                    <a:pt x="9067" y="16638"/>
                  </a:cubicBezTo>
                  <a:cubicBezTo>
                    <a:pt x="9867" y="15178"/>
                    <a:pt x="10133" y="12260"/>
                    <a:pt x="10133" y="9341"/>
                  </a:cubicBezTo>
                  <a:cubicBezTo>
                    <a:pt x="10133" y="6422"/>
                    <a:pt x="9867" y="3503"/>
                    <a:pt x="9867" y="3795"/>
                  </a:cubicBezTo>
                  <a:cubicBezTo>
                    <a:pt x="9867" y="4087"/>
                    <a:pt x="10133" y="7589"/>
                    <a:pt x="11333" y="11092"/>
                  </a:cubicBezTo>
                  <a:cubicBezTo>
                    <a:pt x="12533" y="14595"/>
                    <a:pt x="14667" y="18097"/>
                    <a:pt x="16533" y="19849"/>
                  </a:cubicBezTo>
                  <a:cubicBezTo>
                    <a:pt x="18400" y="21600"/>
                    <a:pt x="200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9" name="Line"/>
            <p:cNvSpPr/>
            <p:nvPr/>
          </p:nvSpPr>
          <p:spPr>
            <a:xfrm>
              <a:off x="17535195" y="10800241"/>
              <a:ext cx="356978" cy="42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520" extrusionOk="0">
                  <a:moveTo>
                    <a:pt x="6478" y="18036"/>
                  </a:moveTo>
                  <a:cubicBezTo>
                    <a:pt x="5440" y="17688"/>
                    <a:pt x="4401" y="17339"/>
                    <a:pt x="3363" y="17078"/>
                  </a:cubicBezTo>
                  <a:cubicBezTo>
                    <a:pt x="2324" y="16817"/>
                    <a:pt x="1286" y="16643"/>
                    <a:pt x="663" y="16991"/>
                  </a:cubicBezTo>
                  <a:cubicBezTo>
                    <a:pt x="40" y="17339"/>
                    <a:pt x="-168" y="18210"/>
                    <a:pt x="144" y="18907"/>
                  </a:cubicBezTo>
                  <a:cubicBezTo>
                    <a:pt x="455" y="19604"/>
                    <a:pt x="1286" y="20126"/>
                    <a:pt x="2324" y="20388"/>
                  </a:cubicBezTo>
                  <a:cubicBezTo>
                    <a:pt x="3363" y="20649"/>
                    <a:pt x="4609" y="20649"/>
                    <a:pt x="5855" y="19517"/>
                  </a:cubicBezTo>
                  <a:cubicBezTo>
                    <a:pt x="7101" y="18384"/>
                    <a:pt x="8347" y="16120"/>
                    <a:pt x="9074" y="12985"/>
                  </a:cubicBezTo>
                  <a:cubicBezTo>
                    <a:pt x="9801" y="9849"/>
                    <a:pt x="10009" y="5843"/>
                    <a:pt x="10113" y="3404"/>
                  </a:cubicBezTo>
                  <a:cubicBezTo>
                    <a:pt x="10217" y="965"/>
                    <a:pt x="10217" y="94"/>
                    <a:pt x="9905" y="7"/>
                  </a:cubicBezTo>
                  <a:cubicBezTo>
                    <a:pt x="9594" y="-80"/>
                    <a:pt x="8970" y="617"/>
                    <a:pt x="8867" y="3055"/>
                  </a:cubicBezTo>
                  <a:cubicBezTo>
                    <a:pt x="8763" y="5494"/>
                    <a:pt x="9178" y="9675"/>
                    <a:pt x="9697" y="12810"/>
                  </a:cubicBezTo>
                  <a:cubicBezTo>
                    <a:pt x="10217" y="15946"/>
                    <a:pt x="10840" y="18036"/>
                    <a:pt x="11463" y="19430"/>
                  </a:cubicBezTo>
                  <a:cubicBezTo>
                    <a:pt x="12086" y="20823"/>
                    <a:pt x="12709" y="21520"/>
                    <a:pt x="14370" y="21520"/>
                  </a:cubicBezTo>
                  <a:cubicBezTo>
                    <a:pt x="16032" y="21520"/>
                    <a:pt x="18732" y="20823"/>
                    <a:pt x="21432" y="201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" name="Line"/>
            <p:cNvSpPr/>
            <p:nvPr/>
          </p:nvSpPr>
          <p:spPr>
            <a:xfrm>
              <a:off x="18099738" y="11103083"/>
              <a:ext cx="155675" cy="13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800" y="10800"/>
                    <a:pt x="9600" y="0"/>
                    <a:pt x="13200" y="0"/>
                  </a:cubicBezTo>
                  <a:cubicBezTo>
                    <a:pt x="16800" y="0"/>
                    <a:pt x="192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1" name="Line"/>
            <p:cNvSpPr/>
            <p:nvPr/>
          </p:nvSpPr>
          <p:spPr>
            <a:xfrm>
              <a:off x="18504491" y="10919732"/>
              <a:ext cx="148638" cy="264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2" h="21155" extrusionOk="0">
                  <a:moveTo>
                    <a:pt x="0" y="0"/>
                  </a:moveTo>
                  <a:cubicBezTo>
                    <a:pt x="1473" y="4985"/>
                    <a:pt x="2945" y="9969"/>
                    <a:pt x="3927" y="13846"/>
                  </a:cubicBezTo>
                  <a:cubicBezTo>
                    <a:pt x="4909" y="17723"/>
                    <a:pt x="5400" y="20492"/>
                    <a:pt x="5645" y="21046"/>
                  </a:cubicBezTo>
                  <a:cubicBezTo>
                    <a:pt x="5891" y="21600"/>
                    <a:pt x="5891" y="19938"/>
                    <a:pt x="6382" y="18415"/>
                  </a:cubicBezTo>
                  <a:cubicBezTo>
                    <a:pt x="6873" y="16892"/>
                    <a:pt x="7854" y="15508"/>
                    <a:pt x="9327" y="14400"/>
                  </a:cubicBezTo>
                  <a:cubicBezTo>
                    <a:pt x="10800" y="13292"/>
                    <a:pt x="12764" y="12462"/>
                    <a:pt x="14973" y="12046"/>
                  </a:cubicBezTo>
                  <a:cubicBezTo>
                    <a:pt x="17182" y="11631"/>
                    <a:pt x="19636" y="11631"/>
                    <a:pt x="20618" y="13015"/>
                  </a:cubicBezTo>
                  <a:cubicBezTo>
                    <a:pt x="21600" y="14400"/>
                    <a:pt x="21109" y="17169"/>
                    <a:pt x="18654" y="18692"/>
                  </a:cubicBezTo>
                  <a:cubicBezTo>
                    <a:pt x="16200" y="20215"/>
                    <a:pt x="11782" y="20492"/>
                    <a:pt x="8591" y="20215"/>
                  </a:cubicBezTo>
                  <a:cubicBezTo>
                    <a:pt x="5400" y="19938"/>
                    <a:pt x="3436" y="19108"/>
                    <a:pt x="1473" y="182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2" name="Line"/>
            <p:cNvSpPr/>
            <p:nvPr/>
          </p:nvSpPr>
          <p:spPr>
            <a:xfrm>
              <a:off x="18836316" y="11065028"/>
              <a:ext cx="270117" cy="107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2" h="21030" extrusionOk="0">
                  <a:moveTo>
                    <a:pt x="9742" y="0"/>
                  </a:moveTo>
                  <a:cubicBezTo>
                    <a:pt x="8392" y="0"/>
                    <a:pt x="7042" y="0"/>
                    <a:pt x="5422" y="338"/>
                  </a:cubicBezTo>
                  <a:cubicBezTo>
                    <a:pt x="3802" y="675"/>
                    <a:pt x="1912" y="1350"/>
                    <a:pt x="832" y="3375"/>
                  </a:cubicBezTo>
                  <a:cubicBezTo>
                    <a:pt x="-248" y="5400"/>
                    <a:pt x="-518" y="8775"/>
                    <a:pt x="1507" y="12487"/>
                  </a:cubicBezTo>
                  <a:cubicBezTo>
                    <a:pt x="3532" y="16200"/>
                    <a:pt x="7852" y="20250"/>
                    <a:pt x="11497" y="20925"/>
                  </a:cubicBezTo>
                  <a:cubicBezTo>
                    <a:pt x="15142" y="21600"/>
                    <a:pt x="18112" y="18900"/>
                    <a:pt x="21082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3" name="Line"/>
            <p:cNvSpPr/>
            <p:nvPr/>
          </p:nvSpPr>
          <p:spPr>
            <a:xfrm>
              <a:off x="19210214" y="9632824"/>
              <a:ext cx="165461" cy="1722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600" extrusionOk="0">
                  <a:moveTo>
                    <a:pt x="6750" y="0"/>
                  </a:moveTo>
                  <a:cubicBezTo>
                    <a:pt x="9900" y="304"/>
                    <a:pt x="13050" y="607"/>
                    <a:pt x="15300" y="846"/>
                  </a:cubicBezTo>
                  <a:cubicBezTo>
                    <a:pt x="17550" y="1084"/>
                    <a:pt x="18900" y="1258"/>
                    <a:pt x="19575" y="1692"/>
                  </a:cubicBezTo>
                  <a:cubicBezTo>
                    <a:pt x="20250" y="2125"/>
                    <a:pt x="20250" y="2819"/>
                    <a:pt x="20025" y="3839"/>
                  </a:cubicBezTo>
                  <a:cubicBezTo>
                    <a:pt x="19800" y="4858"/>
                    <a:pt x="19350" y="6202"/>
                    <a:pt x="19350" y="7460"/>
                  </a:cubicBezTo>
                  <a:cubicBezTo>
                    <a:pt x="19350" y="8718"/>
                    <a:pt x="19800" y="9889"/>
                    <a:pt x="20250" y="11060"/>
                  </a:cubicBezTo>
                  <a:cubicBezTo>
                    <a:pt x="20700" y="12231"/>
                    <a:pt x="21150" y="13402"/>
                    <a:pt x="21375" y="14790"/>
                  </a:cubicBezTo>
                  <a:cubicBezTo>
                    <a:pt x="21600" y="16178"/>
                    <a:pt x="21600" y="17783"/>
                    <a:pt x="21150" y="18846"/>
                  </a:cubicBezTo>
                  <a:cubicBezTo>
                    <a:pt x="20700" y="19908"/>
                    <a:pt x="19800" y="20429"/>
                    <a:pt x="16200" y="20798"/>
                  </a:cubicBezTo>
                  <a:cubicBezTo>
                    <a:pt x="12600" y="21166"/>
                    <a:pt x="6300" y="2138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4" name="Line"/>
            <p:cNvSpPr/>
            <p:nvPr/>
          </p:nvSpPr>
          <p:spPr>
            <a:xfrm>
              <a:off x="19812156" y="10245143"/>
              <a:ext cx="2490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300" y="14400"/>
                    <a:pt x="6600" y="7200"/>
                    <a:pt x="10200" y="3600"/>
                  </a:cubicBezTo>
                  <a:cubicBezTo>
                    <a:pt x="13800" y="0"/>
                    <a:pt x="1770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" name="Line"/>
            <p:cNvSpPr/>
            <p:nvPr/>
          </p:nvSpPr>
          <p:spPr>
            <a:xfrm>
              <a:off x="19853668" y="10380062"/>
              <a:ext cx="30097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6" name="Line"/>
            <p:cNvSpPr/>
            <p:nvPr/>
          </p:nvSpPr>
          <p:spPr>
            <a:xfrm>
              <a:off x="20598903" y="9680721"/>
              <a:ext cx="126543" cy="1274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508" extrusionOk="0">
                  <a:moveTo>
                    <a:pt x="19603" y="68"/>
                  </a:moveTo>
                  <a:cubicBezTo>
                    <a:pt x="16684" y="9"/>
                    <a:pt x="13765" y="-49"/>
                    <a:pt x="11138" y="68"/>
                  </a:cubicBezTo>
                  <a:cubicBezTo>
                    <a:pt x="8511" y="185"/>
                    <a:pt x="6176" y="476"/>
                    <a:pt x="4132" y="1235"/>
                  </a:cubicBezTo>
                  <a:cubicBezTo>
                    <a:pt x="2089" y="1994"/>
                    <a:pt x="338" y="3220"/>
                    <a:pt x="46" y="4534"/>
                  </a:cubicBezTo>
                  <a:cubicBezTo>
                    <a:pt x="-246" y="5847"/>
                    <a:pt x="922" y="7248"/>
                    <a:pt x="1505" y="9262"/>
                  </a:cubicBezTo>
                  <a:cubicBezTo>
                    <a:pt x="2089" y="11276"/>
                    <a:pt x="2089" y="13903"/>
                    <a:pt x="2381" y="15801"/>
                  </a:cubicBezTo>
                  <a:cubicBezTo>
                    <a:pt x="2673" y="17698"/>
                    <a:pt x="3257" y="18866"/>
                    <a:pt x="3549" y="19595"/>
                  </a:cubicBezTo>
                  <a:cubicBezTo>
                    <a:pt x="3840" y="20325"/>
                    <a:pt x="3840" y="20617"/>
                    <a:pt x="4716" y="20880"/>
                  </a:cubicBezTo>
                  <a:cubicBezTo>
                    <a:pt x="5592" y="21142"/>
                    <a:pt x="7343" y="21376"/>
                    <a:pt x="10262" y="21463"/>
                  </a:cubicBezTo>
                  <a:cubicBezTo>
                    <a:pt x="13181" y="21551"/>
                    <a:pt x="17268" y="21493"/>
                    <a:pt x="21354" y="214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7" name="Line"/>
            <p:cNvSpPr/>
            <p:nvPr/>
          </p:nvSpPr>
          <p:spPr>
            <a:xfrm>
              <a:off x="20953767" y="9748526"/>
              <a:ext cx="228323" cy="303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7" extrusionOk="0">
                  <a:moveTo>
                    <a:pt x="0" y="7901"/>
                  </a:moveTo>
                  <a:cubicBezTo>
                    <a:pt x="0" y="6688"/>
                    <a:pt x="0" y="5474"/>
                    <a:pt x="655" y="4382"/>
                  </a:cubicBezTo>
                  <a:cubicBezTo>
                    <a:pt x="1309" y="3290"/>
                    <a:pt x="2618" y="2319"/>
                    <a:pt x="3927" y="1470"/>
                  </a:cubicBezTo>
                  <a:cubicBezTo>
                    <a:pt x="5236" y="620"/>
                    <a:pt x="6546" y="-108"/>
                    <a:pt x="7691" y="13"/>
                  </a:cubicBezTo>
                  <a:cubicBezTo>
                    <a:pt x="8836" y="135"/>
                    <a:pt x="9818" y="1105"/>
                    <a:pt x="10636" y="3654"/>
                  </a:cubicBezTo>
                  <a:cubicBezTo>
                    <a:pt x="11455" y="6202"/>
                    <a:pt x="12109" y="10328"/>
                    <a:pt x="12436" y="12998"/>
                  </a:cubicBezTo>
                  <a:cubicBezTo>
                    <a:pt x="12764" y="15667"/>
                    <a:pt x="12764" y="16881"/>
                    <a:pt x="12273" y="18094"/>
                  </a:cubicBezTo>
                  <a:cubicBezTo>
                    <a:pt x="11782" y="19308"/>
                    <a:pt x="10800" y="20521"/>
                    <a:pt x="9491" y="21007"/>
                  </a:cubicBezTo>
                  <a:cubicBezTo>
                    <a:pt x="8182" y="21492"/>
                    <a:pt x="6545" y="21249"/>
                    <a:pt x="6545" y="21128"/>
                  </a:cubicBezTo>
                  <a:cubicBezTo>
                    <a:pt x="6545" y="21007"/>
                    <a:pt x="8182" y="21007"/>
                    <a:pt x="10636" y="20885"/>
                  </a:cubicBezTo>
                  <a:cubicBezTo>
                    <a:pt x="13091" y="20764"/>
                    <a:pt x="16364" y="20521"/>
                    <a:pt x="18327" y="20157"/>
                  </a:cubicBezTo>
                  <a:cubicBezTo>
                    <a:pt x="20291" y="19793"/>
                    <a:pt x="20945" y="19308"/>
                    <a:pt x="21600" y="188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8" name="Line"/>
            <p:cNvSpPr/>
            <p:nvPr/>
          </p:nvSpPr>
          <p:spPr>
            <a:xfrm>
              <a:off x="21649113" y="10493794"/>
              <a:ext cx="238702" cy="326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2" extrusionOk="0">
                  <a:moveTo>
                    <a:pt x="0" y="6103"/>
                  </a:moveTo>
                  <a:cubicBezTo>
                    <a:pt x="939" y="5203"/>
                    <a:pt x="1878" y="4303"/>
                    <a:pt x="2974" y="3066"/>
                  </a:cubicBezTo>
                  <a:cubicBezTo>
                    <a:pt x="4070" y="1828"/>
                    <a:pt x="5322" y="253"/>
                    <a:pt x="5948" y="28"/>
                  </a:cubicBezTo>
                  <a:cubicBezTo>
                    <a:pt x="6574" y="-197"/>
                    <a:pt x="6574" y="928"/>
                    <a:pt x="6887" y="3853"/>
                  </a:cubicBezTo>
                  <a:cubicBezTo>
                    <a:pt x="7200" y="6778"/>
                    <a:pt x="7826" y="11503"/>
                    <a:pt x="8139" y="14428"/>
                  </a:cubicBezTo>
                  <a:cubicBezTo>
                    <a:pt x="8452" y="17353"/>
                    <a:pt x="8452" y="18478"/>
                    <a:pt x="7356" y="19378"/>
                  </a:cubicBezTo>
                  <a:cubicBezTo>
                    <a:pt x="6261" y="20278"/>
                    <a:pt x="4069" y="20953"/>
                    <a:pt x="3756" y="21178"/>
                  </a:cubicBezTo>
                  <a:cubicBezTo>
                    <a:pt x="3443" y="21403"/>
                    <a:pt x="5009" y="21178"/>
                    <a:pt x="8296" y="20503"/>
                  </a:cubicBezTo>
                  <a:cubicBezTo>
                    <a:pt x="11583" y="19828"/>
                    <a:pt x="16591" y="18703"/>
                    <a:pt x="21600" y="175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9" name="Line"/>
            <p:cNvSpPr/>
            <p:nvPr/>
          </p:nvSpPr>
          <p:spPr>
            <a:xfrm>
              <a:off x="21960462" y="9588050"/>
              <a:ext cx="175737" cy="1409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520" extrusionOk="0">
                  <a:moveTo>
                    <a:pt x="6353" y="50"/>
                  </a:moveTo>
                  <a:cubicBezTo>
                    <a:pt x="8471" y="-3"/>
                    <a:pt x="10588" y="-56"/>
                    <a:pt x="12918" y="129"/>
                  </a:cubicBezTo>
                  <a:cubicBezTo>
                    <a:pt x="15247" y="314"/>
                    <a:pt x="17788" y="736"/>
                    <a:pt x="19059" y="1898"/>
                  </a:cubicBezTo>
                  <a:cubicBezTo>
                    <a:pt x="20329" y="3060"/>
                    <a:pt x="20329" y="4961"/>
                    <a:pt x="20329" y="7047"/>
                  </a:cubicBezTo>
                  <a:cubicBezTo>
                    <a:pt x="20329" y="9133"/>
                    <a:pt x="20329" y="11404"/>
                    <a:pt x="20541" y="13332"/>
                  </a:cubicBezTo>
                  <a:cubicBezTo>
                    <a:pt x="20753" y="15259"/>
                    <a:pt x="21176" y="16844"/>
                    <a:pt x="21388" y="18058"/>
                  </a:cubicBezTo>
                  <a:cubicBezTo>
                    <a:pt x="21600" y="19273"/>
                    <a:pt x="21600" y="20118"/>
                    <a:pt x="20965" y="20673"/>
                  </a:cubicBezTo>
                  <a:cubicBezTo>
                    <a:pt x="20329" y="21227"/>
                    <a:pt x="19059" y="21491"/>
                    <a:pt x="15459" y="21518"/>
                  </a:cubicBezTo>
                  <a:cubicBezTo>
                    <a:pt x="11859" y="21544"/>
                    <a:pt x="5929" y="21333"/>
                    <a:pt x="0" y="211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0" name="Line"/>
            <p:cNvSpPr/>
            <p:nvPr/>
          </p:nvSpPr>
          <p:spPr>
            <a:xfrm>
              <a:off x="22396350" y="10888597"/>
              <a:ext cx="1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" name="Line"/>
            <p:cNvSpPr/>
            <p:nvPr/>
          </p:nvSpPr>
          <p:spPr>
            <a:xfrm>
              <a:off x="1074006" y="11627619"/>
              <a:ext cx="551998" cy="328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359" extrusionOk="0">
                  <a:moveTo>
                    <a:pt x="6647" y="3234"/>
                  </a:moveTo>
                  <a:cubicBezTo>
                    <a:pt x="6245" y="2109"/>
                    <a:pt x="5842" y="984"/>
                    <a:pt x="5104" y="421"/>
                  </a:cubicBezTo>
                  <a:cubicBezTo>
                    <a:pt x="4366" y="-141"/>
                    <a:pt x="3293" y="-141"/>
                    <a:pt x="2891" y="421"/>
                  </a:cubicBezTo>
                  <a:cubicBezTo>
                    <a:pt x="2488" y="984"/>
                    <a:pt x="2756" y="2109"/>
                    <a:pt x="3628" y="4359"/>
                  </a:cubicBezTo>
                  <a:cubicBezTo>
                    <a:pt x="4500" y="6609"/>
                    <a:pt x="5976" y="9984"/>
                    <a:pt x="7050" y="12684"/>
                  </a:cubicBezTo>
                  <a:cubicBezTo>
                    <a:pt x="8123" y="15384"/>
                    <a:pt x="8794" y="17409"/>
                    <a:pt x="8928" y="18871"/>
                  </a:cubicBezTo>
                  <a:cubicBezTo>
                    <a:pt x="9062" y="20334"/>
                    <a:pt x="8659" y="21234"/>
                    <a:pt x="7586" y="21346"/>
                  </a:cubicBezTo>
                  <a:cubicBezTo>
                    <a:pt x="6513" y="21459"/>
                    <a:pt x="4769" y="20784"/>
                    <a:pt x="3561" y="20221"/>
                  </a:cubicBezTo>
                  <a:cubicBezTo>
                    <a:pt x="2354" y="19659"/>
                    <a:pt x="1683" y="19209"/>
                    <a:pt x="1079" y="18534"/>
                  </a:cubicBezTo>
                  <a:cubicBezTo>
                    <a:pt x="476" y="17859"/>
                    <a:pt x="-61" y="16959"/>
                    <a:pt x="6" y="16396"/>
                  </a:cubicBezTo>
                  <a:cubicBezTo>
                    <a:pt x="73" y="15834"/>
                    <a:pt x="744" y="15609"/>
                    <a:pt x="3360" y="16284"/>
                  </a:cubicBezTo>
                  <a:cubicBezTo>
                    <a:pt x="5976" y="16959"/>
                    <a:pt x="10538" y="18534"/>
                    <a:pt x="13556" y="19321"/>
                  </a:cubicBezTo>
                  <a:cubicBezTo>
                    <a:pt x="16575" y="20109"/>
                    <a:pt x="18051" y="20109"/>
                    <a:pt x="19124" y="19884"/>
                  </a:cubicBezTo>
                  <a:cubicBezTo>
                    <a:pt x="20197" y="19659"/>
                    <a:pt x="20868" y="19209"/>
                    <a:pt x="21204" y="18422"/>
                  </a:cubicBezTo>
                  <a:cubicBezTo>
                    <a:pt x="21539" y="17634"/>
                    <a:pt x="21539" y="16509"/>
                    <a:pt x="20600" y="15609"/>
                  </a:cubicBezTo>
                  <a:cubicBezTo>
                    <a:pt x="19661" y="14709"/>
                    <a:pt x="17782" y="14034"/>
                    <a:pt x="16508" y="13696"/>
                  </a:cubicBezTo>
                  <a:cubicBezTo>
                    <a:pt x="15233" y="13359"/>
                    <a:pt x="14563" y="13359"/>
                    <a:pt x="14026" y="13809"/>
                  </a:cubicBezTo>
                  <a:cubicBezTo>
                    <a:pt x="13489" y="14259"/>
                    <a:pt x="13087" y="15159"/>
                    <a:pt x="13020" y="16171"/>
                  </a:cubicBezTo>
                  <a:cubicBezTo>
                    <a:pt x="12953" y="17184"/>
                    <a:pt x="13221" y="18309"/>
                    <a:pt x="13489" y="194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2" name="Line"/>
            <p:cNvSpPr/>
            <p:nvPr/>
          </p:nvSpPr>
          <p:spPr>
            <a:xfrm>
              <a:off x="2612238" y="11732875"/>
              <a:ext cx="380582" cy="484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1307" extrusionOk="0">
                  <a:moveTo>
                    <a:pt x="9430" y="296"/>
                  </a:moveTo>
                  <a:cubicBezTo>
                    <a:pt x="7694" y="2882"/>
                    <a:pt x="5958" y="5468"/>
                    <a:pt x="4705" y="7598"/>
                  </a:cubicBezTo>
                  <a:cubicBezTo>
                    <a:pt x="3451" y="9727"/>
                    <a:pt x="2680" y="11401"/>
                    <a:pt x="2005" y="12770"/>
                  </a:cubicBezTo>
                  <a:cubicBezTo>
                    <a:pt x="1330" y="14139"/>
                    <a:pt x="751" y="15203"/>
                    <a:pt x="366" y="15356"/>
                  </a:cubicBezTo>
                  <a:cubicBezTo>
                    <a:pt x="-20" y="15508"/>
                    <a:pt x="-213" y="14747"/>
                    <a:pt x="366" y="13226"/>
                  </a:cubicBezTo>
                  <a:cubicBezTo>
                    <a:pt x="944" y="11705"/>
                    <a:pt x="2294" y="9423"/>
                    <a:pt x="3451" y="7446"/>
                  </a:cubicBezTo>
                  <a:cubicBezTo>
                    <a:pt x="4608" y="5468"/>
                    <a:pt x="5573" y="3795"/>
                    <a:pt x="6055" y="2578"/>
                  </a:cubicBezTo>
                  <a:cubicBezTo>
                    <a:pt x="6537" y="1361"/>
                    <a:pt x="6537" y="601"/>
                    <a:pt x="7019" y="220"/>
                  </a:cubicBezTo>
                  <a:cubicBezTo>
                    <a:pt x="7501" y="-160"/>
                    <a:pt x="8466" y="-160"/>
                    <a:pt x="9816" y="1133"/>
                  </a:cubicBezTo>
                  <a:cubicBezTo>
                    <a:pt x="11166" y="2426"/>
                    <a:pt x="12901" y="5012"/>
                    <a:pt x="14830" y="8358"/>
                  </a:cubicBezTo>
                  <a:cubicBezTo>
                    <a:pt x="16758" y="11705"/>
                    <a:pt x="18880" y="15812"/>
                    <a:pt x="20037" y="18246"/>
                  </a:cubicBezTo>
                  <a:cubicBezTo>
                    <a:pt x="21194" y="20679"/>
                    <a:pt x="21387" y="21440"/>
                    <a:pt x="21098" y="21288"/>
                  </a:cubicBezTo>
                  <a:cubicBezTo>
                    <a:pt x="20808" y="21136"/>
                    <a:pt x="20037" y="20071"/>
                    <a:pt x="19362" y="19234"/>
                  </a:cubicBezTo>
                  <a:cubicBezTo>
                    <a:pt x="18687" y="18398"/>
                    <a:pt x="18108" y="17789"/>
                    <a:pt x="17530" y="171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3" name="Line"/>
            <p:cNvSpPr/>
            <p:nvPr/>
          </p:nvSpPr>
          <p:spPr>
            <a:xfrm>
              <a:off x="2698355" y="11922051"/>
              <a:ext cx="176432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1271" y="12302"/>
                    <a:pt x="2541" y="4448"/>
                    <a:pt x="6141" y="1502"/>
                  </a:cubicBezTo>
                  <a:cubicBezTo>
                    <a:pt x="9741" y="-1443"/>
                    <a:pt x="15671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" name="Line"/>
            <p:cNvSpPr/>
            <p:nvPr/>
          </p:nvSpPr>
          <p:spPr>
            <a:xfrm>
              <a:off x="3040839" y="11687726"/>
              <a:ext cx="14529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5" name="Line"/>
            <p:cNvSpPr/>
            <p:nvPr/>
          </p:nvSpPr>
          <p:spPr>
            <a:xfrm>
              <a:off x="3310674" y="11594321"/>
              <a:ext cx="31136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6" name="Line"/>
            <p:cNvSpPr/>
            <p:nvPr/>
          </p:nvSpPr>
          <p:spPr>
            <a:xfrm>
              <a:off x="3663536" y="11881454"/>
              <a:ext cx="228323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600" y="10800"/>
                    <a:pt x="7200" y="0"/>
                    <a:pt x="10800" y="0"/>
                  </a:cubicBezTo>
                  <a:cubicBezTo>
                    <a:pt x="14400" y="0"/>
                    <a:pt x="180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7" name="Line"/>
            <p:cNvSpPr/>
            <p:nvPr/>
          </p:nvSpPr>
          <p:spPr>
            <a:xfrm>
              <a:off x="3673914" y="11988696"/>
              <a:ext cx="23870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8" name="Line"/>
            <p:cNvSpPr/>
            <p:nvPr/>
          </p:nvSpPr>
          <p:spPr>
            <a:xfrm>
              <a:off x="5074983" y="11308779"/>
              <a:ext cx="72649" cy="316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2" extrusionOk="0">
                  <a:moveTo>
                    <a:pt x="0" y="2475"/>
                  </a:moveTo>
                  <a:cubicBezTo>
                    <a:pt x="0" y="1301"/>
                    <a:pt x="0" y="127"/>
                    <a:pt x="1543" y="9"/>
                  </a:cubicBezTo>
                  <a:cubicBezTo>
                    <a:pt x="3086" y="-108"/>
                    <a:pt x="6171" y="831"/>
                    <a:pt x="9771" y="4470"/>
                  </a:cubicBezTo>
                  <a:cubicBezTo>
                    <a:pt x="13371" y="8109"/>
                    <a:pt x="17486" y="14449"/>
                    <a:pt x="19543" y="17735"/>
                  </a:cubicBezTo>
                  <a:cubicBezTo>
                    <a:pt x="21600" y="21022"/>
                    <a:pt x="21600" y="21257"/>
                    <a:pt x="21600" y="214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9" name="Line"/>
            <p:cNvSpPr/>
            <p:nvPr/>
          </p:nvSpPr>
          <p:spPr>
            <a:xfrm>
              <a:off x="4421151" y="11691185"/>
              <a:ext cx="1681284" cy="58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541"/>
                  </a:moveTo>
                  <a:cubicBezTo>
                    <a:pt x="756" y="1271"/>
                    <a:pt x="1511" y="0"/>
                    <a:pt x="2356" y="0"/>
                  </a:cubicBezTo>
                  <a:cubicBezTo>
                    <a:pt x="3200" y="0"/>
                    <a:pt x="4133" y="1271"/>
                    <a:pt x="5133" y="3176"/>
                  </a:cubicBezTo>
                  <a:cubicBezTo>
                    <a:pt x="6133" y="5082"/>
                    <a:pt x="7200" y="7623"/>
                    <a:pt x="8644" y="8894"/>
                  </a:cubicBezTo>
                  <a:cubicBezTo>
                    <a:pt x="10089" y="10165"/>
                    <a:pt x="11911" y="10165"/>
                    <a:pt x="13378" y="11435"/>
                  </a:cubicBezTo>
                  <a:cubicBezTo>
                    <a:pt x="14844" y="12706"/>
                    <a:pt x="15956" y="15247"/>
                    <a:pt x="17267" y="17153"/>
                  </a:cubicBezTo>
                  <a:cubicBezTo>
                    <a:pt x="18578" y="19059"/>
                    <a:pt x="20089" y="203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0" name="Line"/>
            <p:cNvSpPr/>
            <p:nvPr/>
          </p:nvSpPr>
          <p:spPr>
            <a:xfrm>
              <a:off x="4561690" y="12060454"/>
              <a:ext cx="201946" cy="146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227" extrusionOk="0">
                  <a:moveTo>
                    <a:pt x="11486" y="9171"/>
                  </a:moveTo>
                  <a:cubicBezTo>
                    <a:pt x="11486" y="6660"/>
                    <a:pt x="11486" y="4148"/>
                    <a:pt x="10571" y="2390"/>
                  </a:cubicBezTo>
                  <a:cubicBezTo>
                    <a:pt x="9656" y="632"/>
                    <a:pt x="7825" y="-373"/>
                    <a:pt x="5995" y="129"/>
                  </a:cubicBezTo>
                  <a:cubicBezTo>
                    <a:pt x="4164" y="632"/>
                    <a:pt x="2334" y="2641"/>
                    <a:pt x="1235" y="4901"/>
                  </a:cubicBezTo>
                  <a:cubicBezTo>
                    <a:pt x="137" y="7162"/>
                    <a:pt x="-229" y="9674"/>
                    <a:pt x="137" y="11934"/>
                  </a:cubicBezTo>
                  <a:cubicBezTo>
                    <a:pt x="503" y="14194"/>
                    <a:pt x="1601" y="16204"/>
                    <a:pt x="3981" y="17208"/>
                  </a:cubicBezTo>
                  <a:cubicBezTo>
                    <a:pt x="6361" y="18213"/>
                    <a:pt x="10022" y="18213"/>
                    <a:pt x="12402" y="17208"/>
                  </a:cubicBezTo>
                  <a:cubicBezTo>
                    <a:pt x="14781" y="16204"/>
                    <a:pt x="15879" y="14194"/>
                    <a:pt x="16063" y="11934"/>
                  </a:cubicBezTo>
                  <a:cubicBezTo>
                    <a:pt x="16246" y="9674"/>
                    <a:pt x="15513" y="7162"/>
                    <a:pt x="15147" y="7162"/>
                  </a:cubicBezTo>
                  <a:cubicBezTo>
                    <a:pt x="14781" y="7162"/>
                    <a:pt x="14781" y="9674"/>
                    <a:pt x="15879" y="12436"/>
                  </a:cubicBezTo>
                  <a:cubicBezTo>
                    <a:pt x="16978" y="15199"/>
                    <a:pt x="19174" y="18213"/>
                    <a:pt x="21371" y="212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" name="Line"/>
            <p:cNvSpPr/>
            <p:nvPr/>
          </p:nvSpPr>
          <p:spPr>
            <a:xfrm>
              <a:off x="4873628" y="11926001"/>
              <a:ext cx="253248" cy="326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213" extrusionOk="0">
                  <a:moveTo>
                    <a:pt x="7357" y="14203"/>
                  </a:moveTo>
                  <a:cubicBezTo>
                    <a:pt x="5898" y="13753"/>
                    <a:pt x="4438" y="13303"/>
                    <a:pt x="3125" y="13415"/>
                  </a:cubicBezTo>
                  <a:cubicBezTo>
                    <a:pt x="1811" y="13528"/>
                    <a:pt x="644" y="14203"/>
                    <a:pt x="206" y="15103"/>
                  </a:cubicBezTo>
                  <a:cubicBezTo>
                    <a:pt x="-232" y="16003"/>
                    <a:pt x="60" y="17128"/>
                    <a:pt x="790" y="18028"/>
                  </a:cubicBezTo>
                  <a:cubicBezTo>
                    <a:pt x="1519" y="18928"/>
                    <a:pt x="2687" y="19603"/>
                    <a:pt x="4000" y="19828"/>
                  </a:cubicBezTo>
                  <a:cubicBezTo>
                    <a:pt x="5314" y="20053"/>
                    <a:pt x="6773" y="19828"/>
                    <a:pt x="8233" y="17015"/>
                  </a:cubicBezTo>
                  <a:cubicBezTo>
                    <a:pt x="9692" y="14203"/>
                    <a:pt x="11152" y="8803"/>
                    <a:pt x="11444" y="5315"/>
                  </a:cubicBezTo>
                  <a:cubicBezTo>
                    <a:pt x="11736" y="1828"/>
                    <a:pt x="10860" y="253"/>
                    <a:pt x="10568" y="28"/>
                  </a:cubicBezTo>
                  <a:cubicBezTo>
                    <a:pt x="10276" y="-197"/>
                    <a:pt x="10568" y="928"/>
                    <a:pt x="11444" y="4190"/>
                  </a:cubicBezTo>
                  <a:cubicBezTo>
                    <a:pt x="12319" y="7453"/>
                    <a:pt x="13779" y="12853"/>
                    <a:pt x="14800" y="16228"/>
                  </a:cubicBezTo>
                  <a:cubicBezTo>
                    <a:pt x="15822" y="19603"/>
                    <a:pt x="16406" y="20953"/>
                    <a:pt x="17427" y="21178"/>
                  </a:cubicBezTo>
                  <a:cubicBezTo>
                    <a:pt x="18449" y="21403"/>
                    <a:pt x="19909" y="20503"/>
                    <a:pt x="21368" y="196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" name="Line"/>
            <p:cNvSpPr/>
            <p:nvPr/>
          </p:nvSpPr>
          <p:spPr>
            <a:xfrm>
              <a:off x="5230658" y="12142372"/>
              <a:ext cx="114162" cy="22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2618" y="11040"/>
                    <a:pt x="5236" y="1783"/>
                    <a:pt x="8836" y="240"/>
                  </a:cubicBezTo>
                  <a:cubicBezTo>
                    <a:pt x="12436" y="-1303"/>
                    <a:pt x="17018" y="4868"/>
                    <a:pt x="21600" y="110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3" name="Line"/>
            <p:cNvSpPr/>
            <p:nvPr/>
          </p:nvSpPr>
          <p:spPr>
            <a:xfrm>
              <a:off x="5458980" y="11999074"/>
              <a:ext cx="179892" cy="261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3" extrusionOk="0">
                  <a:moveTo>
                    <a:pt x="4985" y="0"/>
                  </a:moveTo>
                  <a:cubicBezTo>
                    <a:pt x="5815" y="6171"/>
                    <a:pt x="6646" y="12343"/>
                    <a:pt x="6854" y="16130"/>
                  </a:cubicBezTo>
                  <a:cubicBezTo>
                    <a:pt x="7062" y="19917"/>
                    <a:pt x="6646" y="21319"/>
                    <a:pt x="6646" y="21039"/>
                  </a:cubicBezTo>
                  <a:cubicBezTo>
                    <a:pt x="6646" y="20758"/>
                    <a:pt x="7062" y="18795"/>
                    <a:pt x="7892" y="17252"/>
                  </a:cubicBezTo>
                  <a:cubicBezTo>
                    <a:pt x="8723" y="15709"/>
                    <a:pt x="9969" y="14587"/>
                    <a:pt x="11631" y="13745"/>
                  </a:cubicBezTo>
                  <a:cubicBezTo>
                    <a:pt x="13292" y="12904"/>
                    <a:pt x="15369" y="12343"/>
                    <a:pt x="17446" y="12343"/>
                  </a:cubicBezTo>
                  <a:cubicBezTo>
                    <a:pt x="19523" y="12343"/>
                    <a:pt x="21600" y="12904"/>
                    <a:pt x="21600" y="14587"/>
                  </a:cubicBezTo>
                  <a:cubicBezTo>
                    <a:pt x="21600" y="16270"/>
                    <a:pt x="19523" y="19075"/>
                    <a:pt x="16408" y="20338"/>
                  </a:cubicBezTo>
                  <a:cubicBezTo>
                    <a:pt x="13292" y="21600"/>
                    <a:pt x="9139" y="21319"/>
                    <a:pt x="6231" y="20758"/>
                  </a:cubicBezTo>
                  <a:cubicBezTo>
                    <a:pt x="3323" y="20197"/>
                    <a:pt x="1662" y="19356"/>
                    <a:pt x="0" y="18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" name="Line"/>
            <p:cNvSpPr/>
            <p:nvPr/>
          </p:nvSpPr>
          <p:spPr>
            <a:xfrm>
              <a:off x="5784498" y="12163138"/>
              <a:ext cx="141506" cy="126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6" h="21352" extrusionOk="0">
                  <a:moveTo>
                    <a:pt x="14865" y="3838"/>
                  </a:moveTo>
                  <a:cubicBezTo>
                    <a:pt x="12807" y="2087"/>
                    <a:pt x="10750" y="336"/>
                    <a:pt x="8179" y="44"/>
                  </a:cubicBezTo>
                  <a:cubicBezTo>
                    <a:pt x="5607" y="-248"/>
                    <a:pt x="2522" y="920"/>
                    <a:pt x="979" y="3547"/>
                  </a:cubicBezTo>
                  <a:cubicBezTo>
                    <a:pt x="-564" y="6174"/>
                    <a:pt x="-564" y="10260"/>
                    <a:pt x="3036" y="13471"/>
                  </a:cubicBezTo>
                  <a:cubicBezTo>
                    <a:pt x="6636" y="16682"/>
                    <a:pt x="13836" y="19017"/>
                    <a:pt x="21036" y="213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5" name="Line"/>
            <p:cNvSpPr/>
            <p:nvPr/>
          </p:nvSpPr>
          <p:spPr>
            <a:xfrm>
              <a:off x="6560974" y="11279513"/>
              <a:ext cx="143402" cy="1072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531" extrusionOk="0">
                  <a:moveTo>
                    <a:pt x="18232" y="70"/>
                  </a:moveTo>
                  <a:cubicBezTo>
                    <a:pt x="15661" y="0"/>
                    <a:pt x="13089" y="-69"/>
                    <a:pt x="10004" y="139"/>
                  </a:cubicBezTo>
                  <a:cubicBezTo>
                    <a:pt x="6918" y="348"/>
                    <a:pt x="3318" y="834"/>
                    <a:pt x="1518" y="1702"/>
                  </a:cubicBezTo>
                  <a:cubicBezTo>
                    <a:pt x="-282" y="2570"/>
                    <a:pt x="-282" y="3820"/>
                    <a:pt x="489" y="5348"/>
                  </a:cubicBezTo>
                  <a:cubicBezTo>
                    <a:pt x="1261" y="6876"/>
                    <a:pt x="2804" y="8682"/>
                    <a:pt x="4089" y="10384"/>
                  </a:cubicBezTo>
                  <a:cubicBezTo>
                    <a:pt x="5375" y="12085"/>
                    <a:pt x="6404" y="13683"/>
                    <a:pt x="6918" y="15211"/>
                  </a:cubicBezTo>
                  <a:cubicBezTo>
                    <a:pt x="7432" y="16739"/>
                    <a:pt x="7432" y="18197"/>
                    <a:pt x="7689" y="19170"/>
                  </a:cubicBezTo>
                  <a:cubicBezTo>
                    <a:pt x="7947" y="20142"/>
                    <a:pt x="8461" y="20628"/>
                    <a:pt x="10775" y="20941"/>
                  </a:cubicBezTo>
                  <a:cubicBezTo>
                    <a:pt x="13089" y="21253"/>
                    <a:pt x="17204" y="21392"/>
                    <a:pt x="21318" y="215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6" name="Line"/>
            <p:cNvSpPr/>
            <p:nvPr/>
          </p:nvSpPr>
          <p:spPr>
            <a:xfrm>
              <a:off x="7146830" y="11220278"/>
              <a:ext cx="273648" cy="352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141" extrusionOk="0">
                  <a:moveTo>
                    <a:pt x="9207" y="13733"/>
                  </a:moveTo>
                  <a:cubicBezTo>
                    <a:pt x="8397" y="12903"/>
                    <a:pt x="7587" y="12072"/>
                    <a:pt x="6507" y="11656"/>
                  </a:cubicBezTo>
                  <a:cubicBezTo>
                    <a:pt x="5427" y="11241"/>
                    <a:pt x="4077" y="11241"/>
                    <a:pt x="2862" y="11656"/>
                  </a:cubicBezTo>
                  <a:cubicBezTo>
                    <a:pt x="1647" y="12072"/>
                    <a:pt x="567" y="12903"/>
                    <a:pt x="162" y="13837"/>
                  </a:cubicBezTo>
                  <a:cubicBezTo>
                    <a:pt x="-243" y="14772"/>
                    <a:pt x="27" y="15810"/>
                    <a:pt x="1917" y="16537"/>
                  </a:cubicBezTo>
                  <a:cubicBezTo>
                    <a:pt x="3807" y="17264"/>
                    <a:pt x="7317" y="17680"/>
                    <a:pt x="9612" y="17576"/>
                  </a:cubicBezTo>
                  <a:cubicBezTo>
                    <a:pt x="11907" y="17472"/>
                    <a:pt x="12987" y="16849"/>
                    <a:pt x="13392" y="14356"/>
                  </a:cubicBezTo>
                  <a:cubicBezTo>
                    <a:pt x="13797" y="11864"/>
                    <a:pt x="13527" y="7503"/>
                    <a:pt x="13122" y="4595"/>
                  </a:cubicBezTo>
                  <a:cubicBezTo>
                    <a:pt x="12717" y="1687"/>
                    <a:pt x="12177" y="233"/>
                    <a:pt x="11907" y="26"/>
                  </a:cubicBezTo>
                  <a:cubicBezTo>
                    <a:pt x="11637" y="-182"/>
                    <a:pt x="11637" y="856"/>
                    <a:pt x="12177" y="3972"/>
                  </a:cubicBezTo>
                  <a:cubicBezTo>
                    <a:pt x="12717" y="7087"/>
                    <a:pt x="13797" y="12280"/>
                    <a:pt x="14742" y="15603"/>
                  </a:cubicBezTo>
                  <a:cubicBezTo>
                    <a:pt x="15687" y="18926"/>
                    <a:pt x="16497" y="20380"/>
                    <a:pt x="17577" y="20899"/>
                  </a:cubicBezTo>
                  <a:cubicBezTo>
                    <a:pt x="18657" y="21418"/>
                    <a:pt x="20007" y="21003"/>
                    <a:pt x="21357" y="205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7" name="Line"/>
            <p:cNvSpPr/>
            <p:nvPr/>
          </p:nvSpPr>
          <p:spPr>
            <a:xfrm>
              <a:off x="8095065" y="11428268"/>
              <a:ext cx="18681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" name="Line"/>
            <p:cNvSpPr/>
            <p:nvPr/>
          </p:nvSpPr>
          <p:spPr>
            <a:xfrm>
              <a:off x="8530954" y="11199946"/>
              <a:ext cx="246914" cy="327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496" extrusionOk="0">
                  <a:moveTo>
                    <a:pt x="0" y="2728"/>
                  </a:moveTo>
                  <a:cubicBezTo>
                    <a:pt x="0" y="1364"/>
                    <a:pt x="0" y="0"/>
                    <a:pt x="150" y="0"/>
                  </a:cubicBezTo>
                  <a:cubicBezTo>
                    <a:pt x="300" y="0"/>
                    <a:pt x="600" y="1364"/>
                    <a:pt x="1200" y="4320"/>
                  </a:cubicBezTo>
                  <a:cubicBezTo>
                    <a:pt x="1800" y="7276"/>
                    <a:pt x="2700" y="11823"/>
                    <a:pt x="3150" y="14665"/>
                  </a:cubicBezTo>
                  <a:cubicBezTo>
                    <a:pt x="3600" y="17507"/>
                    <a:pt x="3600" y="18644"/>
                    <a:pt x="3450" y="18644"/>
                  </a:cubicBezTo>
                  <a:cubicBezTo>
                    <a:pt x="3300" y="18644"/>
                    <a:pt x="3000" y="17507"/>
                    <a:pt x="3300" y="16484"/>
                  </a:cubicBezTo>
                  <a:cubicBezTo>
                    <a:pt x="3600" y="15461"/>
                    <a:pt x="4500" y="14552"/>
                    <a:pt x="7200" y="13528"/>
                  </a:cubicBezTo>
                  <a:cubicBezTo>
                    <a:pt x="9900" y="12505"/>
                    <a:pt x="14400" y="11368"/>
                    <a:pt x="17100" y="11255"/>
                  </a:cubicBezTo>
                  <a:cubicBezTo>
                    <a:pt x="19800" y="11141"/>
                    <a:pt x="20700" y="12051"/>
                    <a:pt x="21150" y="13642"/>
                  </a:cubicBezTo>
                  <a:cubicBezTo>
                    <a:pt x="21600" y="15234"/>
                    <a:pt x="21600" y="17507"/>
                    <a:pt x="20100" y="19099"/>
                  </a:cubicBezTo>
                  <a:cubicBezTo>
                    <a:pt x="18600" y="20691"/>
                    <a:pt x="15600" y="21600"/>
                    <a:pt x="12600" y="21486"/>
                  </a:cubicBezTo>
                  <a:cubicBezTo>
                    <a:pt x="9600" y="21373"/>
                    <a:pt x="6600" y="20236"/>
                    <a:pt x="3600" y="190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" name="Line"/>
            <p:cNvSpPr/>
            <p:nvPr/>
          </p:nvSpPr>
          <p:spPr>
            <a:xfrm>
              <a:off x="7067615" y="12212126"/>
              <a:ext cx="207567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1440" y="11918"/>
                    <a:pt x="2880" y="3818"/>
                    <a:pt x="6480" y="1118"/>
                  </a:cubicBezTo>
                  <a:cubicBezTo>
                    <a:pt x="10080" y="-1582"/>
                    <a:pt x="15840" y="1118"/>
                    <a:pt x="21600" y="38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0" name="Line"/>
            <p:cNvSpPr/>
            <p:nvPr/>
          </p:nvSpPr>
          <p:spPr>
            <a:xfrm>
              <a:off x="7565657" y="12115164"/>
              <a:ext cx="207683" cy="174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64" extrusionOk="0">
                  <a:moveTo>
                    <a:pt x="11509" y="6117"/>
                  </a:moveTo>
                  <a:cubicBezTo>
                    <a:pt x="10463" y="3999"/>
                    <a:pt x="9418" y="1882"/>
                    <a:pt x="7851" y="823"/>
                  </a:cubicBezTo>
                  <a:cubicBezTo>
                    <a:pt x="6283" y="-236"/>
                    <a:pt x="4192" y="-236"/>
                    <a:pt x="2451" y="611"/>
                  </a:cubicBezTo>
                  <a:cubicBezTo>
                    <a:pt x="709" y="1458"/>
                    <a:pt x="-685" y="3152"/>
                    <a:pt x="360" y="6540"/>
                  </a:cubicBezTo>
                  <a:cubicBezTo>
                    <a:pt x="1405" y="9929"/>
                    <a:pt x="4889" y="15011"/>
                    <a:pt x="8721" y="17764"/>
                  </a:cubicBezTo>
                  <a:cubicBezTo>
                    <a:pt x="12554" y="20517"/>
                    <a:pt x="16734" y="20940"/>
                    <a:pt x="20915" y="213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1" name="Line"/>
            <p:cNvSpPr/>
            <p:nvPr/>
          </p:nvSpPr>
          <p:spPr>
            <a:xfrm>
              <a:off x="8565918" y="12162480"/>
              <a:ext cx="224494" cy="19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1148" extrusionOk="0">
                  <a:moveTo>
                    <a:pt x="12402" y="4673"/>
                  </a:moveTo>
                  <a:cubicBezTo>
                    <a:pt x="11420" y="3209"/>
                    <a:pt x="10438" y="1745"/>
                    <a:pt x="9129" y="829"/>
                  </a:cubicBezTo>
                  <a:cubicBezTo>
                    <a:pt x="7820" y="-86"/>
                    <a:pt x="6183" y="-452"/>
                    <a:pt x="4383" y="829"/>
                  </a:cubicBezTo>
                  <a:cubicBezTo>
                    <a:pt x="2583" y="2111"/>
                    <a:pt x="620" y="5039"/>
                    <a:pt x="129" y="7236"/>
                  </a:cubicBezTo>
                  <a:cubicBezTo>
                    <a:pt x="-362" y="9433"/>
                    <a:pt x="620" y="10897"/>
                    <a:pt x="1929" y="12179"/>
                  </a:cubicBezTo>
                  <a:cubicBezTo>
                    <a:pt x="3238" y="13460"/>
                    <a:pt x="4874" y="14558"/>
                    <a:pt x="6511" y="15107"/>
                  </a:cubicBezTo>
                  <a:cubicBezTo>
                    <a:pt x="8147" y="15656"/>
                    <a:pt x="9783" y="15656"/>
                    <a:pt x="10929" y="14924"/>
                  </a:cubicBezTo>
                  <a:cubicBezTo>
                    <a:pt x="12074" y="14192"/>
                    <a:pt x="12729" y="12728"/>
                    <a:pt x="14365" y="13643"/>
                  </a:cubicBezTo>
                  <a:cubicBezTo>
                    <a:pt x="16002" y="14558"/>
                    <a:pt x="18620" y="17853"/>
                    <a:pt x="21238" y="211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2" name="Line"/>
            <p:cNvSpPr/>
            <p:nvPr/>
          </p:nvSpPr>
          <p:spPr>
            <a:xfrm>
              <a:off x="9153651" y="11314108"/>
              <a:ext cx="244332" cy="1102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520" extrusionOk="0">
                  <a:moveTo>
                    <a:pt x="5476" y="0"/>
                  </a:moveTo>
                  <a:cubicBezTo>
                    <a:pt x="6997" y="0"/>
                    <a:pt x="8518" y="0"/>
                    <a:pt x="10496" y="236"/>
                  </a:cubicBezTo>
                  <a:cubicBezTo>
                    <a:pt x="12473" y="472"/>
                    <a:pt x="14907" y="945"/>
                    <a:pt x="16276" y="1721"/>
                  </a:cubicBezTo>
                  <a:cubicBezTo>
                    <a:pt x="17645" y="2497"/>
                    <a:pt x="17949" y="3577"/>
                    <a:pt x="18558" y="5231"/>
                  </a:cubicBezTo>
                  <a:cubicBezTo>
                    <a:pt x="19166" y="6885"/>
                    <a:pt x="20079" y="9112"/>
                    <a:pt x="20687" y="11374"/>
                  </a:cubicBezTo>
                  <a:cubicBezTo>
                    <a:pt x="21296" y="13635"/>
                    <a:pt x="21600" y="15930"/>
                    <a:pt x="21448" y="17449"/>
                  </a:cubicBezTo>
                  <a:cubicBezTo>
                    <a:pt x="21296" y="18967"/>
                    <a:pt x="20687" y="19710"/>
                    <a:pt x="19927" y="20250"/>
                  </a:cubicBezTo>
                  <a:cubicBezTo>
                    <a:pt x="19166" y="20790"/>
                    <a:pt x="18254" y="21127"/>
                    <a:pt x="17037" y="21330"/>
                  </a:cubicBezTo>
                  <a:cubicBezTo>
                    <a:pt x="15820" y="21532"/>
                    <a:pt x="14299" y="21600"/>
                    <a:pt x="11865" y="21398"/>
                  </a:cubicBezTo>
                  <a:cubicBezTo>
                    <a:pt x="9431" y="21195"/>
                    <a:pt x="6085" y="20723"/>
                    <a:pt x="3955" y="20351"/>
                  </a:cubicBezTo>
                  <a:cubicBezTo>
                    <a:pt x="1825" y="19980"/>
                    <a:pt x="913" y="19710"/>
                    <a:pt x="0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3" name="Line"/>
            <p:cNvSpPr/>
            <p:nvPr/>
          </p:nvSpPr>
          <p:spPr>
            <a:xfrm>
              <a:off x="9776349" y="12175505"/>
              <a:ext cx="1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4" name="Line"/>
            <p:cNvSpPr/>
            <p:nvPr/>
          </p:nvSpPr>
          <p:spPr>
            <a:xfrm>
              <a:off x="13201184" y="11876463"/>
              <a:ext cx="450160" cy="460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290" extrusionOk="0">
                  <a:moveTo>
                    <a:pt x="0" y="3271"/>
                  </a:moveTo>
                  <a:cubicBezTo>
                    <a:pt x="495" y="5831"/>
                    <a:pt x="989" y="8391"/>
                    <a:pt x="1402" y="10311"/>
                  </a:cubicBezTo>
                  <a:cubicBezTo>
                    <a:pt x="1814" y="12231"/>
                    <a:pt x="2144" y="13511"/>
                    <a:pt x="2226" y="13671"/>
                  </a:cubicBezTo>
                  <a:cubicBezTo>
                    <a:pt x="2308" y="13831"/>
                    <a:pt x="2144" y="12871"/>
                    <a:pt x="1896" y="11191"/>
                  </a:cubicBezTo>
                  <a:cubicBezTo>
                    <a:pt x="1649" y="9511"/>
                    <a:pt x="1319" y="7111"/>
                    <a:pt x="1154" y="5511"/>
                  </a:cubicBezTo>
                  <a:cubicBezTo>
                    <a:pt x="989" y="3911"/>
                    <a:pt x="989" y="3111"/>
                    <a:pt x="989" y="2311"/>
                  </a:cubicBezTo>
                  <a:cubicBezTo>
                    <a:pt x="989" y="1511"/>
                    <a:pt x="989" y="711"/>
                    <a:pt x="1484" y="311"/>
                  </a:cubicBezTo>
                  <a:cubicBezTo>
                    <a:pt x="1979" y="-89"/>
                    <a:pt x="2968" y="-89"/>
                    <a:pt x="5441" y="231"/>
                  </a:cubicBezTo>
                  <a:cubicBezTo>
                    <a:pt x="7915" y="551"/>
                    <a:pt x="11872" y="1191"/>
                    <a:pt x="14345" y="1511"/>
                  </a:cubicBezTo>
                  <a:cubicBezTo>
                    <a:pt x="16818" y="1831"/>
                    <a:pt x="17808" y="1831"/>
                    <a:pt x="18797" y="1991"/>
                  </a:cubicBezTo>
                  <a:cubicBezTo>
                    <a:pt x="19786" y="2151"/>
                    <a:pt x="20776" y="2471"/>
                    <a:pt x="21188" y="3031"/>
                  </a:cubicBezTo>
                  <a:cubicBezTo>
                    <a:pt x="21600" y="3591"/>
                    <a:pt x="21435" y="4391"/>
                    <a:pt x="21353" y="7031"/>
                  </a:cubicBezTo>
                  <a:cubicBezTo>
                    <a:pt x="21270" y="9671"/>
                    <a:pt x="21270" y="14151"/>
                    <a:pt x="21188" y="16951"/>
                  </a:cubicBezTo>
                  <a:cubicBezTo>
                    <a:pt x="21105" y="19751"/>
                    <a:pt x="20940" y="20871"/>
                    <a:pt x="20363" y="21191"/>
                  </a:cubicBezTo>
                  <a:cubicBezTo>
                    <a:pt x="19786" y="21511"/>
                    <a:pt x="18797" y="21031"/>
                    <a:pt x="16489" y="20151"/>
                  </a:cubicBezTo>
                  <a:cubicBezTo>
                    <a:pt x="14180" y="19271"/>
                    <a:pt x="10553" y="17991"/>
                    <a:pt x="7915" y="17031"/>
                  </a:cubicBezTo>
                  <a:cubicBezTo>
                    <a:pt x="5276" y="16071"/>
                    <a:pt x="3628" y="15431"/>
                    <a:pt x="1979" y="1479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5" name="Line"/>
            <p:cNvSpPr/>
            <p:nvPr/>
          </p:nvSpPr>
          <p:spPr>
            <a:xfrm>
              <a:off x="13287007" y="11947183"/>
              <a:ext cx="215148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0" h="21600" extrusionOk="0">
                  <a:moveTo>
                    <a:pt x="20990" y="0"/>
                  </a:moveTo>
                  <a:cubicBezTo>
                    <a:pt x="16940" y="2250"/>
                    <a:pt x="12890" y="4500"/>
                    <a:pt x="9683" y="6525"/>
                  </a:cubicBezTo>
                  <a:cubicBezTo>
                    <a:pt x="6477" y="8550"/>
                    <a:pt x="4114" y="10350"/>
                    <a:pt x="2427" y="11700"/>
                  </a:cubicBezTo>
                  <a:cubicBezTo>
                    <a:pt x="739" y="13050"/>
                    <a:pt x="-273" y="13950"/>
                    <a:pt x="65" y="14288"/>
                  </a:cubicBezTo>
                  <a:cubicBezTo>
                    <a:pt x="402" y="14625"/>
                    <a:pt x="2090" y="14400"/>
                    <a:pt x="4790" y="13725"/>
                  </a:cubicBezTo>
                  <a:cubicBezTo>
                    <a:pt x="7490" y="13050"/>
                    <a:pt x="11202" y="11925"/>
                    <a:pt x="14240" y="11250"/>
                  </a:cubicBezTo>
                  <a:cubicBezTo>
                    <a:pt x="17277" y="10575"/>
                    <a:pt x="19640" y="10350"/>
                    <a:pt x="20483" y="10800"/>
                  </a:cubicBezTo>
                  <a:cubicBezTo>
                    <a:pt x="21327" y="11250"/>
                    <a:pt x="20652" y="12375"/>
                    <a:pt x="18290" y="14287"/>
                  </a:cubicBezTo>
                  <a:cubicBezTo>
                    <a:pt x="15927" y="16200"/>
                    <a:pt x="11877" y="18900"/>
                    <a:pt x="7827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Matrix in block"/>
          <p:cNvSpPr txBox="1">
            <a:spLocks noGrp="1"/>
          </p:cNvSpPr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Matrix in block                          </a:t>
            </a:r>
          </a:p>
        </p:txBody>
      </p:sp>
      <p:sp>
        <p:nvSpPr>
          <p:cNvPr id="459" name="We can cut a matrix in blocks (块)"/>
          <p:cNvSpPr txBox="1">
            <a:spLocks noGrp="1"/>
          </p:cNvSpPr>
          <p:nvPr>
            <p:ph type="body" idx="1"/>
          </p:nvPr>
        </p:nvSpPr>
        <p:spPr>
          <a:xfrm>
            <a:off x="1270000" y="2988718"/>
            <a:ext cx="21844000" cy="9715450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We can cut a matrix in blocks (块)</a:t>
            </a:r>
          </a:p>
        </p:txBody>
      </p:sp>
      <p:grpSp>
        <p:nvGrpSpPr>
          <p:cNvPr id="570" name="Drawing"/>
          <p:cNvGrpSpPr/>
          <p:nvPr/>
        </p:nvGrpSpPr>
        <p:grpSpPr>
          <a:xfrm>
            <a:off x="1868257" y="4607960"/>
            <a:ext cx="21804623" cy="7088374"/>
            <a:chOff x="0" y="0"/>
            <a:chExt cx="21804622" cy="7088372"/>
          </a:xfrm>
        </p:grpSpPr>
        <p:sp>
          <p:nvSpPr>
            <p:cNvPr id="460" name="Line"/>
            <p:cNvSpPr/>
            <p:nvPr/>
          </p:nvSpPr>
          <p:spPr>
            <a:xfrm>
              <a:off x="65934" y="99484"/>
              <a:ext cx="950974" cy="511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151" extrusionOk="0">
                  <a:moveTo>
                    <a:pt x="4609" y="607"/>
                  </a:moveTo>
                  <a:cubicBezTo>
                    <a:pt x="4139" y="178"/>
                    <a:pt x="3670" y="-251"/>
                    <a:pt x="3356" y="178"/>
                  </a:cubicBezTo>
                  <a:cubicBezTo>
                    <a:pt x="3043" y="607"/>
                    <a:pt x="2887" y="1895"/>
                    <a:pt x="2809" y="4112"/>
                  </a:cubicBezTo>
                  <a:cubicBezTo>
                    <a:pt x="2730" y="6329"/>
                    <a:pt x="2730" y="9476"/>
                    <a:pt x="2535" y="11765"/>
                  </a:cubicBezTo>
                  <a:cubicBezTo>
                    <a:pt x="2339" y="14054"/>
                    <a:pt x="1948" y="15484"/>
                    <a:pt x="1556" y="16342"/>
                  </a:cubicBezTo>
                  <a:cubicBezTo>
                    <a:pt x="1165" y="17201"/>
                    <a:pt x="774" y="17487"/>
                    <a:pt x="461" y="17201"/>
                  </a:cubicBezTo>
                  <a:cubicBezTo>
                    <a:pt x="148" y="16915"/>
                    <a:pt x="-87" y="16056"/>
                    <a:pt x="30" y="15699"/>
                  </a:cubicBezTo>
                  <a:cubicBezTo>
                    <a:pt x="148" y="15341"/>
                    <a:pt x="617" y="15484"/>
                    <a:pt x="1713" y="16128"/>
                  </a:cubicBezTo>
                  <a:cubicBezTo>
                    <a:pt x="2809" y="16772"/>
                    <a:pt x="4530" y="17916"/>
                    <a:pt x="5822" y="18345"/>
                  </a:cubicBezTo>
                  <a:cubicBezTo>
                    <a:pt x="7113" y="18774"/>
                    <a:pt x="7974" y="18488"/>
                    <a:pt x="8561" y="18130"/>
                  </a:cubicBezTo>
                  <a:cubicBezTo>
                    <a:pt x="9148" y="17773"/>
                    <a:pt x="9461" y="17344"/>
                    <a:pt x="9696" y="16772"/>
                  </a:cubicBezTo>
                  <a:cubicBezTo>
                    <a:pt x="9930" y="16199"/>
                    <a:pt x="10087" y="15484"/>
                    <a:pt x="10009" y="14912"/>
                  </a:cubicBezTo>
                  <a:cubicBezTo>
                    <a:pt x="9930" y="14340"/>
                    <a:pt x="9617" y="13911"/>
                    <a:pt x="9304" y="13911"/>
                  </a:cubicBezTo>
                  <a:cubicBezTo>
                    <a:pt x="8991" y="13911"/>
                    <a:pt x="8678" y="14340"/>
                    <a:pt x="8561" y="14983"/>
                  </a:cubicBezTo>
                  <a:cubicBezTo>
                    <a:pt x="8443" y="15627"/>
                    <a:pt x="8522" y="16485"/>
                    <a:pt x="9030" y="17415"/>
                  </a:cubicBezTo>
                  <a:cubicBezTo>
                    <a:pt x="9539" y="18345"/>
                    <a:pt x="10478" y="19346"/>
                    <a:pt x="11496" y="19632"/>
                  </a:cubicBezTo>
                  <a:cubicBezTo>
                    <a:pt x="12513" y="19919"/>
                    <a:pt x="13609" y="19489"/>
                    <a:pt x="14509" y="18274"/>
                  </a:cubicBezTo>
                  <a:cubicBezTo>
                    <a:pt x="15409" y="17058"/>
                    <a:pt x="16113" y="15055"/>
                    <a:pt x="16543" y="12981"/>
                  </a:cubicBezTo>
                  <a:cubicBezTo>
                    <a:pt x="16974" y="10907"/>
                    <a:pt x="17130" y="8761"/>
                    <a:pt x="17130" y="7330"/>
                  </a:cubicBezTo>
                  <a:cubicBezTo>
                    <a:pt x="17130" y="5900"/>
                    <a:pt x="16974" y="5185"/>
                    <a:pt x="16896" y="5185"/>
                  </a:cubicBezTo>
                  <a:cubicBezTo>
                    <a:pt x="16817" y="5185"/>
                    <a:pt x="16817" y="5900"/>
                    <a:pt x="16856" y="8260"/>
                  </a:cubicBezTo>
                  <a:cubicBezTo>
                    <a:pt x="16896" y="10621"/>
                    <a:pt x="16974" y="14626"/>
                    <a:pt x="17052" y="16986"/>
                  </a:cubicBezTo>
                  <a:cubicBezTo>
                    <a:pt x="17130" y="19346"/>
                    <a:pt x="17209" y="20062"/>
                    <a:pt x="17443" y="20562"/>
                  </a:cubicBezTo>
                  <a:cubicBezTo>
                    <a:pt x="17678" y="21063"/>
                    <a:pt x="18070" y="21349"/>
                    <a:pt x="18774" y="20991"/>
                  </a:cubicBezTo>
                  <a:cubicBezTo>
                    <a:pt x="19478" y="20634"/>
                    <a:pt x="20496" y="19632"/>
                    <a:pt x="21513" y="186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" name="Line"/>
            <p:cNvSpPr/>
            <p:nvPr/>
          </p:nvSpPr>
          <p:spPr>
            <a:xfrm>
              <a:off x="767828" y="425509"/>
              <a:ext cx="155675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2" name="Line"/>
            <p:cNvSpPr/>
            <p:nvPr/>
          </p:nvSpPr>
          <p:spPr>
            <a:xfrm>
              <a:off x="1854089" y="83889"/>
              <a:ext cx="349403" cy="447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7" extrusionOk="0">
                  <a:moveTo>
                    <a:pt x="10479" y="948"/>
                  </a:moveTo>
                  <a:cubicBezTo>
                    <a:pt x="7913" y="5400"/>
                    <a:pt x="5347" y="9852"/>
                    <a:pt x="3743" y="12490"/>
                  </a:cubicBezTo>
                  <a:cubicBezTo>
                    <a:pt x="2139" y="15128"/>
                    <a:pt x="1497" y="15953"/>
                    <a:pt x="962" y="16777"/>
                  </a:cubicBezTo>
                  <a:cubicBezTo>
                    <a:pt x="428" y="17602"/>
                    <a:pt x="0" y="18426"/>
                    <a:pt x="0" y="18426"/>
                  </a:cubicBezTo>
                  <a:cubicBezTo>
                    <a:pt x="0" y="18426"/>
                    <a:pt x="428" y="17602"/>
                    <a:pt x="2032" y="14881"/>
                  </a:cubicBezTo>
                  <a:cubicBezTo>
                    <a:pt x="3636" y="12160"/>
                    <a:pt x="6416" y="7544"/>
                    <a:pt x="8127" y="4576"/>
                  </a:cubicBezTo>
                  <a:cubicBezTo>
                    <a:pt x="9838" y="1608"/>
                    <a:pt x="10479" y="289"/>
                    <a:pt x="10907" y="41"/>
                  </a:cubicBezTo>
                  <a:cubicBezTo>
                    <a:pt x="11335" y="-206"/>
                    <a:pt x="11549" y="618"/>
                    <a:pt x="12832" y="3586"/>
                  </a:cubicBezTo>
                  <a:cubicBezTo>
                    <a:pt x="14115" y="6554"/>
                    <a:pt x="16467" y="11666"/>
                    <a:pt x="17964" y="14716"/>
                  </a:cubicBezTo>
                  <a:cubicBezTo>
                    <a:pt x="19461" y="17767"/>
                    <a:pt x="20103" y="18756"/>
                    <a:pt x="20638" y="19663"/>
                  </a:cubicBezTo>
                  <a:cubicBezTo>
                    <a:pt x="21172" y="20570"/>
                    <a:pt x="21600" y="21394"/>
                    <a:pt x="21600" y="21312"/>
                  </a:cubicBezTo>
                  <a:cubicBezTo>
                    <a:pt x="21600" y="21229"/>
                    <a:pt x="21172" y="20240"/>
                    <a:pt x="20638" y="19415"/>
                  </a:cubicBezTo>
                  <a:cubicBezTo>
                    <a:pt x="20103" y="18591"/>
                    <a:pt x="19461" y="17931"/>
                    <a:pt x="18820" y="172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3" name="Line"/>
            <p:cNvSpPr/>
            <p:nvPr/>
          </p:nvSpPr>
          <p:spPr>
            <a:xfrm>
              <a:off x="1919818" y="321726"/>
              <a:ext cx="21794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" name="Line"/>
            <p:cNvSpPr/>
            <p:nvPr/>
          </p:nvSpPr>
          <p:spPr>
            <a:xfrm>
              <a:off x="2895377" y="72647"/>
              <a:ext cx="684969" cy="377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0" extrusionOk="0">
                  <a:moveTo>
                    <a:pt x="0" y="0"/>
                  </a:moveTo>
                  <a:cubicBezTo>
                    <a:pt x="436" y="5891"/>
                    <a:pt x="873" y="11782"/>
                    <a:pt x="1145" y="15316"/>
                  </a:cubicBezTo>
                  <a:cubicBezTo>
                    <a:pt x="1418" y="18851"/>
                    <a:pt x="1527" y="20029"/>
                    <a:pt x="1582" y="20127"/>
                  </a:cubicBezTo>
                  <a:cubicBezTo>
                    <a:pt x="1636" y="20225"/>
                    <a:pt x="1636" y="19244"/>
                    <a:pt x="1909" y="17869"/>
                  </a:cubicBezTo>
                  <a:cubicBezTo>
                    <a:pt x="2182" y="16495"/>
                    <a:pt x="2727" y="14727"/>
                    <a:pt x="3218" y="13451"/>
                  </a:cubicBezTo>
                  <a:cubicBezTo>
                    <a:pt x="3709" y="12175"/>
                    <a:pt x="4145" y="11389"/>
                    <a:pt x="4691" y="10898"/>
                  </a:cubicBezTo>
                  <a:cubicBezTo>
                    <a:pt x="5236" y="10407"/>
                    <a:pt x="5891" y="10211"/>
                    <a:pt x="6273" y="10702"/>
                  </a:cubicBezTo>
                  <a:cubicBezTo>
                    <a:pt x="6655" y="11193"/>
                    <a:pt x="6764" y="12371"/>
                    <a:pt x="6545" y="13745"/>
                  </a:cubicBezTo>
                  <a:cubicBezTo>
                    <a:pt x="6327" y="15120"/>
                    <a:pt x="5782" y="16691"/>
                    <a:pt x="4909" y="18065"/>
                  </a:cubicBezTo>
                  <a:cubicBezTo>
                    <a:pt x="4036" y="19440"/>
                    <a:pt x="2836" y="20618"/>
                    <a:pt x="1964" y="21109"/>
                  </a:cubicBezTo>
                  <a:cubicBezTo>
                    <a:pt x="1091" y="21600"/>
                    <a:pt x="545" y="21404"/>
                    <a:pt x="491" y="21011"/>
                  </a:cubicBezTo>
                  <a:cubicBezTo>
                    <a:pt x="436" y="20618"/>
                    <a:pt x="873" y="20029"/>
                    <a:pt x="2455" y="19636"/>
                  </a:cubicBezTo>
                  <a:cubicBezTo>
                    <a:pt x="4036" y="19244"/>
                    <a:pt x="6764" y="19047"/>
                    <a:pt x="9109" y="18556"/>
                  </a:cubicBezTo>
                  <a:cubicBezTo>
                    <a:pt x="11455" y="18065"/>
                    <a:pt x="13418" y="17280"/>
                    <a:pt x="14564" y="16495"/>
                  </a:cubicBezTo>
                  <a:cubicBezTo>
                    <a:pt x="15709" y="15709"/>
                    <a:pt x="16036" y="14924"/>
                    <a:pt x="16200" y="13942"/>
                  </a:cubicBezTo>
                  <a:cubicBezTo>
                    <a:pt x="16364" y="12960"/>
                    <a:pt x="16364" y="11782"/>
                    <a:pt x="16145" y="10898"/>
                  </a:cubicBezTo>
                  <a:cubicBezTo>
                    <a:pt x="15927" y="10015"/>
                    <a:pt x="15491" y="9425"/>
                    <a:pt x="15000" y="9131"/>
                  </a:cubicBezTo>
                  <a:cubicBezTo>
                    <a:pt x="14509" y="8836"/>
                    <a:pt x="13964" y="8836"/>
                    <a:pt x="13636" y="9327"/>
                  </a:cubicBezTo>
                  <a:cubicBezTo>
                    <a:pt x="13309" y="9818"/>
                    <a:pt x="13200" y="10800"/>
                    <a:pt x="13418" y="12371"/>
                  </a:cubicBezTo>
                  <a:cubicBezTo>
                    <a:pt x="13636" y="13942"/>
                    <a:pt x="14182" y="16102"/>
                    <a:pt x="15600" y="17575"/>
                  </a:cubicBezTo>
                  <a:cubicBezTo>
                    <a:pt x="17018" y="19047"/>
                    <a:pt x="19309" y="19833"/>
                    <a:pt x="21600" y="206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5" name="Line"/>
            <p:cNvSpPr/>
            <p:nvPr/>
          </p:nvSpPr>
          <p:spPr>
            <a:xfrm>
              <a:off x="4192758" y="233366"/>
              <a:ext cx="332012" cy="192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423" extrusionOk="0">
                  <a:moveTo>
                    <a:pt x="10014" y="1752"/>
                  </a:moveTo>
                  <a:cubicBezTo>
                    <a:pt x="7565" y="1366"/>
                    <a:pt x="5115" y="980"/>
                    <a:pt x="3334" y="1752"/>
                  </a:cubicBezTo>
                  <a:cubicBezTo>
                    <a:pt x="1552" y="2523"/>
                    <a:pt x="439" y="4452"/>
                    <a:pt x="105" y="7152"/>
                  </a:cubicBezTo>
                  <a:cubicBezTo>
                    <a:pt x="-229" y="9852"/>
                    <a:pt x="216" y="13323"/>
                    <a:pt x="1664" y="15444"/>
                  </a:cubicBezTo>
                  <a:cubicBezTo>
                    <a:pt x="3111" y="17566"/>
                    <a:pt x="5561" y="18337"/>
                    <a:pt x="7787" y="18144"/>
                  </a:cubicBezTo>
                  <a:cubicBezTo>
                    <a:pt x="10014" y="17952"/>
                    <a:pt x="12018" y="16794"/>
                    <a:pt x="13132" y="14094"/>
                  </a:cubicBezTo>
                  <a:cubicBezTo>
                    <a:pt x="14245" y="11394"/>
                    <a:pt x="14468" y="7152"/>
                    <a:pt x="14245" y="4259"/>
                  </a:cubicBezTo>
                  <a:cubicBezTo>
                    <a:pt x="14023" y="1366"/>
                    <a:pt x="13354" y="-177"/>
                    <a:pt x="12909" y="16"/>
                  </a:cubicBezTo>
                  <a:cubicBezTo>
                    <a:pt x="12464" y="209"/>
                    <a:pt x="12241" y="2137"/>
                    <a:pt x="13689" y="5994"/>
                  </a:cubicBezTo>
                  <a:cubicBezTo>
                    <a:pt x="15136" y="9852"/>
                    <a:pt x="18253" y="15637"/>
                    <a:pt x="21371" y="214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6" name="Line"/>
            <p:cNvSpPr/>
            <p:nvPr/>
          </p:nvSpPr>
          <p:spPr>
            <a:xfrm>
              <a:off x="5220114" y="239537"/>
              <a:ext cx="560429" cy="192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25" extrusionOk="0">
                  <a:moveTo>
                    <a:pt x="0" y="3261"/>
                  </a:moveTo>
                  <a:cubicBezTo>
                    <a:pt x="667" y="2144"/>
                    <a:pt x="1333" y="1027"/>
                    <a:pt x="2267" y="1399"/>
                  </a:cubicBezTo>
                  <a:cubicBezTo>
                    <a:pt x="3200" y="1771"/>
                    <a:pt x="4400" y="3634"/>
                    <a:pt x="5067" y="5496"/>
                  </a:cubicBezTo>
                  <a:cubicBezTo>
                    <a:pt x="5733" y="7358"/>
                    <a:pt x="5867" y="9220"/>
                    <a:pt x="5867" y="11268"/>
                  </a:cubicBezTo>
                  <a:cubicBezTo>
                    <a:pt x="5867" y="13316"/>
                    <a:pt x="5733" y="15551"/>
                    <a:pt x="5800" y="15551"/>
                  </a:cubicBezTo>
                  <a:cubicBezTo>
                    <a:pt x="5867" y="15551"/>
                    <a:pt x="6133" y="13316"/>
                    <a:pt x="6667" y="10523"/>
                  </a:cubicBezTo>
                  <a:cubicBezTo>
                    <a:pt x="7200" y="7730"/>
                    <a:pt x="8000" y="4378"/>
                    <a:pt x="8733" y="2330"/>
                  </a:cubicBezTo>
                  <a:cubicBezTo>
                    <a:pt x="9467" y="282"/>
                    <a:pt x="10133" y="-463"/>
                    <a:pt x="10600" y="282"/>
                  </a:cubicBezTo>
                  <a:cubicBezTo>
                    <a:pt x="11067" y="1027"/>
                    <a:pt x="11333" y="3261"/>
                    <a:pt x="11467" y="5682"/>
                  </a:cubicBezTo>
                  <a:cubicBezTo>
                    <a:pt x="11600" y="8102"/>
                    <a:pt x="11600" y="10709"/>
                    <a:pt x="11600" y="13130"/>
                  </a:cubicBezTo>
                  <a:cubicBezTo>
                    <a:pt x="11600" y="15551"/>
                    <a:pt x="11600" y="17785"/>
                    <a:pt x="11667" y="17971"/>
                  </a:cubicBezTo>
                  <a:cubicBezTo>
                    <a:pt x="11733" y="18158"/>
                    <a:pt x="11867" y="16296"/>
                    <a:pt x="12333" y="13689"/>
                  </a:cubicBezTo>
                  <a:cubicBezTo>
                    <a:pt x="12800" y="11082"/>
                    <a:pt x="13600" y="7730"/>
                    <a:pt x="14267" y="5496"/>
                  </a:cubicBezTo>
                  <a:cubicBezTo>
                    <a:pt x="14933" y="3261"/>
                    <a:pt x="15467" y="2144"/>
                    <a:pt x="15933" y="2516"/>
                  </a:cubicBezTo>
                  <a:cubicBezTo>
                    <a:pt x="16400" y="2889"/>
                    <a:pt x="16800" y="4751"/>
                    <a:pt x="17000" y="6799"/>
                  </a:cubicBezTo>
                  <a:cubicBezTo>
                    <a:pt x="17200" y="8847"/>
                    <a:pt x="17200" y="11082"/>
                    <a:pt x="17267" y="13130"/>
                  </a:cubicBezTo>
                  <a:cubicBezTo>
                    <a:pt x="17333" y="15178"/>
                    <a:pt x="17467" y="17040"/>
                    <a:pt x="17800" y="18530"/>
                  </a:cubicBezTo>
                  <a:cubicBezTo>
                    <a:pt x="18133" y="20020"/>
                    <a:pt x="18667" y="21137"/>
                    <a:pt x="19333" y="20578"/>
                  </a:cubicBezTo>
                  <a:cubicBezTo>
                    <a:pt x="20000" y="20020"/>
                    <a:pt x="20800" y="17785"/>
                    <a:pt x="21600" y="155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7" name="Line"/>
            <p:cNvSpPr/>
            <p:nvPr/>
          </p:nvSpPr>
          <p:spPr>
            <a:xfrm>
              <a:off x="6060756" y="197187"/>
              <a:ext cx="240700" cy="233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455" extrusionOk="0">
                  <a:moveTo>
                    <a:pt x="0" y="0"/>
                  </a:moveTo>
                  <a:cubicBezTo>
                    <a:pt x="5246" y="5400"/>
                    <a:pt x="10491" y="10800"/>
                    <a:pt x="13731" y="13976"/>
                  </a:cubicBezTo>
                  <a:cubicBezTo>
                    <a:pt x="16971" y="17153"/>
                    <a:pt x="18206" y="18106"/>
                    <a:pt x="19286" y="19218"/>
                  </a:cubicBezTo>
                  <a:cubicBezTo>
                    <a:pt x="20366" y="20329"/>
                    <a:pt x="21291" y="21600"/>
                    <a:pt x="21446" y="21441"/>
                  </a:cubicBezTo>
                  <a:cubicBezTo>
                    <a:pt x="21600" y="21282"/>
                    <a:pt x="20983" y="19694"/>
                    <a:pt x="20366" y="181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8" name="Line"/>
            <p:cNvSpPr/>
            <p:nvPr/>
          </p:nvSpPr>
          <p:spPr>
            <a:xfrm>
              <a:off x="6060756" y="207565"/>
              <a:ext cx="197188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295" y="4680"/>
                    <a:pt x="10989" y="9360"/>
                    <a:pt x="7389" y="12960"/>
                  </a:cubicBezTo>
                  <a:cubicBezTo>
                    <a:pt x="3789" y="16560"/>
                    <a:pt x="1895" y="1908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9" name="Line"/>
            <p:cNvSpPr/>
            <p:nvPr/>
          </p:nvSpPr>
          <p:spPr>
            <a:xfrm>
              <a:off x="6621183" y="207565"/>
              <a:ext cx="415133" cy="215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7" extrusionOk="0">
                  <a:moveTo>
                    <a:pt x="0" y="5063"/>
                  </a:moveTo>
                  <a:cubicBezTo>
                    <a:pt x="720" y="4050"/>
                    <a:pt x="1440" y="3038"/>
                    <a:pt x="2250" y="3038"/>
                  </a:cubicBezTo>
                  <a:cubicBezTo>
                    <a:pt x="3060" y="3038"/>
                    <a:pt x="3960" y="4050"/>
                    <a:pt x="4680" y="6244"/>
                  </a:cubicBezTo>
                  <a:cubicBezTo>
                    <a:pt x="5400" y="8438"/>
                    <a:pt x="5940" y="11813"/>
                    <a:pt x="6120" y="14344"/>
                  </a:cubicBezTo>
                  <a:cubicBezTo>
                    <a:pt x="6300" y="16875"/>
                    <a:pt x="6120" y="18563"/>
                    <a:pt x="6030" y="17888"/>
                  </a:cubicBezTo>
                  <a:cubicBezTo>
                    <a:pt x="5940" y="17212"/>
                    <a:pt x="5940" y="14175"/>
                    <a:pt x="6300" y="11137"/>
                  </a:cubicBezTo>
                  <a:cubicBezTo>
                    <a:pt x="6660" y="8100"/>
                    <a:pt x="7380" y="5062"/>
                    <a:pt x="8190" y="3038"/>
                  </a:cubicBezTo>
                  <a:cubicBezTo>
                    <a:pt x="9000" y="1013"/>
                    <a:pt x="9900" y="0"/>
                    <a:pt x="10710" y="0"/>
                  </a:cubicBezTo>
                  <a:cubicBezTo>
                    <a:pt x="11520" y="0"/>
                    <a:pt x="12240" y="1013"/>
                    <a:pt x="12780" y="3375"/>
                  </a:cubicBezTo>
                  <a:cubicBezTo>
                    <a:pt x="13320" y="5738"/>
                    <a:pt x="13680" y="9450"/>
                    <a:pt x="13950" y="12488"/>
                  </a:cubicBezTo>
                  <a:cubicBezTo>
                    <a:pt x="14220" y="15525"/>
                    <a:pt x="14400" y="17888"/>
                    <a:pt x="14940" y="19406"/>
                  </a:cubicBezTo>
                  <a:cubicBezTo>
                    <a:pt x="15480" y="20925"/>
                    <a:pt x="16380" y="21600"/>
                    <a:pt x="17550" y="20250"/>
                  </a:cubicBezTo>
                  <a:cubicBezTo>
                    <a:pt x="18720" y="18900"/>
                    <a:pt x="20160" y="15525"/>
                    <a:pt x="21600" y="121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0" name="Line"/>
            <p:cNvSpPr/>
            <p:nvPr/>
          </p:nvSpPr>
          <p:spPr>
            <a:xfrm>
              <a:off x="7482581" y="169441"/>
              <a:ext cx="539672" cy="201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8" extrusionOk="0">
                  <a:moveTo>
                    <a:pt x="0" y="5047"/>
                  </a:moveTo>
                  <a:cubicBezTo>
                    <a:pt x="415" y="3247"/>
                    <a:pt x="831" y="1447"/>
                    <a:pt x="1385" y="547"/>
                  </a:cubicBezTo>
                  <a:cubicBezTo>
                    <a:pt x="1938" y="-353"/>
                    <a:pt x="2631" y="-353"/>
                    <a:pt x="3462" y="2167"/>
                  </a:cubicBezTo>
                  <a:cubicBezTo>
                    <a:pt x="4292" y="4687"/>
                    <a:pt x="5262" y="9727"/>
                    <a:pt x="5746" y="11527"/>
                  </a:cubicBezTo>
                  <a:cubicBezTo>
                    <a:pt x="6231" y="13327"/>
                    <a:pt x="6231" y="11887"/>
                    <a:pt x="6438" y="10447"/>
                  </a:cubicBezTo>
                  <a:cubicBezTo>
                    <a:pt x="6646" y="9007"/>
                    <a:pt x="7062" y="7567"/>
                    <a:pt x="7615" y="6847"/>
                  </a:cubicBezTo>
                  <a:cubicBezTo>
                    <a:pt x="8169" y="6127"/>
                    <a:pt x="8862" y="6127"/>
                    <a:pt x="9277" y="7207"/>
                  </a:cubicBezTo>
                  <a:cubicBezTo>
                    <a:pt x="9692" y="8287"/>
                    <a:pt x="9831" y="10447"/>
                    <a:pt x="9969" y="12967"/>
                  </a:cubicBezTo>
                  <a:cubicBezTo>
                    <a:pt x="10108" y="15487"/>
                    <a:pt x="10246" y="18367"/>
                    <a:pt x="10385" y="18907"/>
                  </a:cubicBezTo>
                  <a:cubicBezTo>
                    <a:pt x="10523" y="19447"/>
                    <a:pt x="10662" y="17647"/>
                    <a:pt x="11008" y="14947"/>
                  </a:cubicBezTo>
                  <a:cubicBezTo>
                    <a:pt x="11354" y="12247"/>
                    <a:pt x="11908" y="8647"/>
                    <a:pt x="12462" y="6307"/>
                  </a:cubicBezTo>
                  <a:cubicBezTo>
                    <a:pt x="13015" y="3967"/>
                    <a:pt x="13569" y="2887"/>
                    <a:pt x="14054" y="3067"/>
                  </a:cubicBezTo>
                  <a:cubicBezTo>
                    <a:pt x="14538" y="3247"/>
                    <a:pt x="14954" y="4687"/>
                    <a:pt x="15300" y="7207"/>
                  </a:cubicBezTo>
                  <a:cubicBezTo>
                    <a:pt x="15646" y="9727"/>
                    <a:pt x="15923" y="13327"/>
                    <a:pt x="16200" y="16027"/>
                  </a:cubicBezTo>
                  <a:cubicBezTo>
                    <a:pt x="16477" y="18727"/>
                    <a:pt x="16754" y="20527"/>
                    <a:pt x="17308" y="20887"/>
                  </a:cubicBezTo>
                  <a:cubicBezTo>
                    <a:pt x="17862" y="21247"/>
                    <a:pt x="18692" y="20167"/>
                    <a:pt x="19454" y="19087"/>
                  </a:cubicBezTo>
                  <a:cubicBezTo>
                    <a:pt x="20215" y="18007"/>
                    <a:pt x="20908" y="16927"/>
                    <a:pt x="21600" y="158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1" name="Line"/>
            <p:cNvSpPr/>
            <p:nvPr/>
          </p:nvSpPr>
          <p:spPr>
            <a:xfrm>
              <a:off x="8070545" y="257458"/>
              <a:ext cx="211166" cy="126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353" extrusionOk="0">
                  <a:moveTo>
                    <a:pt x="9769" y="2088"/>
                  </a:moveTo>
                  <a:cubicBezTo>
                    <a:pt x="8027" y="921"/>
                    <a:pt x="6285" y="-247"/>
                    <a:pt x="4543" y="45"/>
                  </a:cubicBezTo>
                  <a:cubicBezTo>
                    <a:pt x="2801" y="337"/>
                    <a:pt x="1060" y="2088"/>
                    <a:pt x="363" y="4423"/>
                  </a:cubicBezTo>
                  <a:cubicBezTo>
                    <a:pt x="-334" y="6758"/>
                    <a:pt x="14" y="9677"/>
                    <a:pt x="1060" y="11721"/>
                  </a:cubicBezTo>
                  <a:cubicBezTo>
                    <a:pt x="2105" y="13764"/>
                    <a:pt x="3847" y="14931"/>
                    <a:pt x="5589" y="15223"/>
                  </a:cubicBezTo>
                  <a:cubicBezTo>
                    <a:pt x="7331" y="15515"/>
                    <a:pt x="9072" y="14931"/>
                    <a:pt x="10118" y="13180"/>
                  </a:cubicBezTo>
                  <a:cubicBezTo>
                    <a:pt x="11163" y="11429"/>
                    <a:pt x="11511" y="8510"/>
                    <a:pt x="12034" y="9094"/>
                  </a:cubicBezTo>
                  <a:cubicBezTo>
                    <a:pt x="12556" y="9677"/>
                    <a:pt x="13253" y="13764"/>
                    <a:pt x="14821" y="16391"/>
                  </a:cubicBezTo>
                  <a:cubicBezTo>
                    <a:pt x="16389" y="19018"/>
                    <a:pt x="18827" y="20185"/>
                    <a:pt x="21266" y="213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2" name="Line"/>
            <p:cNvSpPr/>
            <p:nvPr/>
          </p:nvSpPr>
          <p:spPr>
            <a:xfrm>
              <a:off x="8395871" y="0"/>
              <a:ext cx="539672" cy="408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0" extrusionOk="0">
                  <a:moveTo>
                    <a:pt x="831" y="0"/>
                  </a:moveTo>
                  <a:cubicBezTo>
                    <a:pt x="415" y="2178"/>
                    <a:pt x="0" y="4356"/>
                    <a:pt x="0" y="7260"/>
                  </a:cubicBezTo>
                  <a:cubicBezTo>
                    <a:pt x="0" y="10165"/>
                    <a:pt x="415" y="13795"/>
                    <a:pt x="1177" y="16155"/>
                  </a:cubicBezTo>
                  <a:cubicBezTo>
                    <a:pt x="1938" y="18514"/>
                    <a:pt x="3046" y="19603"/>
                    <a:pt x="4154" y="19603"/>
                  </a:cubicBezTo>
                  <a:cubicBezTo>
                    <a:pt x="5262" y="19603"/>
                    <a:pt x="6369" y="18514"/>
                    <a:pt x="7062" y="17516"/>
                  </a:cubicBezTo>
                  <a:cubicBezTo>
                    <a:pt x="7754" y="16518"/>
                    <a:pt x="8031" y="15610"/>
                    <a:pt x="8308" y="14521"/>
                  </a:cubicBezTo>
                  <a:cubicBezTo>
                    <a:pt x="8585" y="13432"/>
                    <a:pt x="8862" y="12161"/>
                    <a:pt x="9000" y="11980"/>
                  </a:cubicBezTo>
                  <a:cubicBezTo>
                    <a:pt x="9138" y="11798"/>
                    <a:pt x="9138" y="12706"/>
                    <a:pt x="9415" y="14067"/>
                  </a:cubicBezTo>
                  <a:cubicBezTo>
                    <a:pt x="9692" y="15429"/>
                    <a:pt x="10246" y="17244"/>
                    <a:pt x="10731" y="18514"/>
                  </a:cubicBezTo>
                  <a:cubicBezTo>
                    <a:pt x="11215" y="19785"/>
                    <a:pt x="11631" y="20511"/>
                    <a:pt x="12392" y="20965"/>
                  </a:cubicBezTo>
                  <a:cubicBezTo>
                    <a:pt x="13154" y="21418"/>
                    <a:pt x="14262" y="21600"/>
                    <a:pt x="15023" y="21237"/>
                  </a:cubicBezTo>
                  <a:cubicBezTo>
                    <a:pt x="15785" y="20874"/>
                    <a:pt x="16200" y="19966"/>
                    <a:pt x="16477" y="19059"/>
                  </a:cubicBezTo>
                  <a:cubicBezTo>
                    <a:pt x="16754" y="18151"/>
                    <a:pt x="16892" y="17244"/>
                    <a:pt x="16962" y="16336"/>
                  </a:cubicBezTo>
                  <a:cubicBezTo>
                    <a:pt x="17031" y="15429"/>
                    <a:pt x="17031" y="14521"/>
                    <a:pt x="17238" y="14521"/>
                  </a:cubicBezTo>
                  <a:cubicBezTo>
                    <a:pt x="17446" y="14521"/>
                    <a:pt x="17862" y="15429"/>
                    <a:pt x="18277" y="16245"/>
                  </a:cubicBezTo>
                  <a:cubicBezTo>
                    <a:pt x="18692" y="17062"/>
                    <a:pt x="19108" y="17788"/>
                    <a:pt x="19662" y="18061"/>
                  </a:cubicBezTo>
                  <a:cubicBezTo>
                    <a:pt x="20215" y="18333"/>
                    <a:pt x="20908" y="18151"/>
                    <a:pt x="21600" y="179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3" name="Line"/>
            <p:cNvSpPr/>
            <p:nvPr/>
          </p:nvSpPr>
          <p:spPr>
            <a:xfrm>
              <a:off x="8779867" y="93404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4" name="Line"/>
            <p:cNvSpPr/>
            <p:nvPr/>
          </p:nvSpPr>
          <p:spPr>
            <a:xfrm>
              <a:off x="9091217" y="134917"/>
              <a:ext cx="259458" cy="261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8" extrusionOk="0">
                  <a:moveTo>
                    <a:pt x="0" y="0"/>
                  </a:moveTo>
                  <a:cubicBezTo>
                    <a:pt x="5184" y="5968"/>
                    <a:pt x="10368" y="11937"/>
                    <a:pt x="13968" y="15774"/>
                  </a:cubicBezTo>
                  <a:cubicBezTo>
                    <a:pt x="17568" y="19611"/>
                    <a:pt x="19584" y="21316"/>
                    <a:pt x="20592" y="21458"/>
                  </a:cubicBezTo>
                  <a:cubicBezTo>
                    <a:pt x="21600" y="21600"/>
                    <a:pt x="21600" y="20179"/>
                    <a:pt x="21600" y="187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5" name="Line"/>
            <p:cNvSpPr/>
            <p:nvPr/>
          </p:nvSpPr>
          <p:spPr>
            <a:xfrm>
              <a:off x="9132729" y="186809"/>
              <a:ext cx="176433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094" y="5850"/>
                    <a:pt x="10588" y="11700"/>
                    <a:pt x="6988" y="15300"/>
                  </a:cubicBezTo>
                  <a:cubicBezTo>
                    <a:pt x="3388" y="18900"/>
                    <a:pt x="1694" y="2025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6" name="Line"/>
            <p:cNvSpPr/>
            <p:nvPr/>
          </p:nvSpPr>
          <p:spPr>
            <a:xfrm>
              <a:off x="8302466" y="176431"/>
              <a:ext cx="17643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" name="Line"/>
            <p:cNvSpPr/>
            <p:nvPr/>
          </p:nvSpPr>
          <p:spPr>
            <a:xfrm>
              <a:off x="9672400" y="456644"/>
              <a:ext cx="51893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8" name="Line"/>
            <p:cNvSpPr/>
            <p:nvPr/>
          </p:nvSpPr>
          <p:spPr>
            <a:xfrm>
              <a:off x="10326233" y="166052"/>
              <a:ext cx="799129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68" y="313"/>
                    <a:pt x="935" y="626"/>
                    <a:pt x="1449" y="2348"/>
                  </a:cubicBezTo>
                  <a:cubicBezTo>
                    <a:pt x="1964" y="4070"/>
                    <a:pt x="2525" y="7200"/>
                    <a:pt x="3039" y="9704"/>
                  </a:cubicBezTo>
                  <a:cubicBezTo>
                    <a:pt x="3553" y="12209"/>
                    <a:pt x="4021" y="14087"/>
                    <a:pt x="4255" y="14243"/>
                  </a:cubicBezTo>
                  <a:cubicBezTo>
                    <a:pt x="4488" y="14400"/>
                    <a:pt x="4488" y="12835"/>
                    <a:pt x="4488" y="11270"/>
                  </a:cubicBezTo>
                  <a:cubicBezTo>
                    <a:pt x="4488" y="9704"/>
                    <a:pt x="4488" y="8139"/>
                    <a:pt x="4488" y="6574"/>
                  </a:cubicBezTo>
                  <a:cubicBezTo>
                    <a:pt x="4488" y="5009"/>
                    <a:pt x="4488" y="3443"/>
                    <a:pt x="4675" y="3287"/>
                  </a:cubicBezTo>
                  <a:cubicBezTo>
                    <a:pt x="4862" y="3130"/>
                    <a:pt x="5236" y="4383"/>
                    <a:pt x="5797" y="7357"/>
                  </a:cubicBezTo>
                  <a:cubicBezTo>
                    <a:pt x="6358" y="10330"/>
                    <a:pt x="7106" y="15026"/>
                    <a:pt x="7668" y="17843"/>
                  </a:cubicBezTo>
                  <a:cubicBezTo>
                    <a:pt x="8229" y="20661"/>
                    <a:pt x="8603" y="21600"/>
                    <a:pt x="8836" y="21287"/>
                  </a:cubicBezTo>
                  <a:cubicBezTo>
                    <a:pt x="9070" y="20974"/>
                    <a:pt x="9164" y="19409"/>
                    <a:pt x="9444" y="18313"/>
                  </a:cubicBezTo>
                  <a:cubicBezTo>
                    <a:pt x="9725" y="17217"/>
                    <a:pt x="10192" y="16591"/>
                    <a:pt x="11174" y="15652"/>
                  </a:cubicBezTo>
                  <a:cubicBezTo>
                    <a:pt x="12156" y="14713"/>
                    <a:pt x="13652" y="13461"/>
                    <a:pt x="14587" y="12365"/>
                  </a:cubicBezTo>
                  <a:cubicBezTo>
                    <a:pt x="15522" y="11270"/>
                    <a:pt x="15896" y="10330"/>
                    <a:pt x="16270" y="9078"/>
                  </a:cubicBezTo>
                  <a:cubicBezTo>
                    <a:pt x="16644" y="7826"/>
                    <a:pt x="17018" y="6261"/>
                    <a:pt x="16971" y="5322"/>
                  </a:cubicBezTo>
                  <a:cubicBezTo>
                    <a:pt x="16925" y="4383"/>
                    <a:pt x="16457" y="4070"/>
                    <a:pt x="15990" y="4070"/>
                  </a:cubicBezTo>
                  <a:cubicBezTo>
                    <a:pt x="15522" y="4070"/>
                    <a:pt x="15055" y="4383"/>
                    <a:pt x="14681" y="5478"/>
                  </a:cubicBezTo>
                  <a:cubicBezTo>
                    <a:pt x="14306" y="6574"/>
                    <a:pt x="14026" y="8452"/>
                    <a:pt x="14166" y="10643"/>
                  </a:cubicBezTo>
                  <a:cubicBezTo>
                    <a:pt x="14306" y="12835"/>
                    <a:pt x="14868" y="15339"/>
                    <a:pt x="16177" y="17217"/>
                  </a:cubicBezTo>
                  <a:cubicBezTo>
                    <a:pt x="17486" y="19096"/>
                    <a:pt x="19543" y="2034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9" name="Line"/>
            <p:cNvSpPr/>
            <p:nvPr/>
          </p:nvSpPr>
          <p:spPr>
            <a:xfrm>
              <a:off x="11752702" y="198727"/>
              <a:ext cx="317084" cy="214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0" h="20914" extrusionOk="0">
                  <a:moveTo>
                    <a:pt x="15383" y="1875"/>
                  </a:moveTo>
                  <a:cubicBezTo>
                    <a:pt x="12882" y="863"/>
                    <a:pt x="10381" y="-150"/>
                    <a:pt x="7994" y="19"/>
                  </a:cubicBezTo>
                  <a:cubicBezTo>
                    <a:pt x="5606" y="188"/>
                    <a:pt x="3333" y="1538"/>
                    <a:pt x="1741" y="3900"/>
                  </a:cubicBezTo>
                  <a:cubicBezTo>
                    <a:pt x="149" y="6263"/>
                    <a:pt x="-760" y="9638"/>
                    <a:pt x="832" y="12844"/>
                  </a:cubicBezTo>
                  <a:cubicBezTo>
                    <a:pt x="2423" y="16050"/>
                    <a:pt x="6516" y="19088"/>
                    <a:pt x="10267" y="20269"/>
                  </a:cubicBezTo>
                  <a:cubicBezTo>
                    <a:pt x="14019" y="21450"/>
                    <a:pt x="17429" y="20775"/>
                    <a:pt x="20840" y="201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0" name="Line"/>
            <p:cNvSpPr/>
            <p:nvPr/>
          </p:nvSpPr>
          <p:spPr>
            <a:xfrm>
              <a:off x="12140450" y="265104"/>
              <a:ext cx="697330" cy="154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4" h="21028" extrusionOk="0">
                  <a:moveTo>
                    <a:pt x="4873" y="3459"/>
                  </a:moveTo>
                  <a:cubicBezTo>
                    <a:pt x="4445" y="2051"/>
                    <a:pt x="4017" y="642"/>
                    <a:pt x="3269" y="173"/>
                  </a:cubicBezTo>
                  <a:cubicBezTo>
                    <a:pt x="2520" y="-297"/>
                    <a:pt x="1451" y="173"/>
                    <a:pt x="809" y="1816"/>
                  </a:cubicBezTo>
                  <a:cubicBezTo>
                    <a:pt x="168" y="3460"/>
                    <a:pt x="-46" y="6277"/>
                    <a:pt x="7" y="8625"/>
                  </a:cubicBezTo>
                  <a:cubicBezTo>
                    <a:pt x="61" y="10973"/>
                    <a:pt x="382" y="12851"/>
                    <a:pt x="1077" y="14260"/>
                  </a:cubicBezTo>
                  <a:cubicBezTo>
                    <a:pt x="1772" y="15668"/>
                    <a:pt x="2841" y="16607"/>
                    <a:pt x="3697" y="15199"/>
                  </a:cubicBezTo>
                  <a:cubicBezTo>
                    <a:pt x="4552" y="13790"/>
                    <a:pt x="5194" y="10033"/>
                    <a:pt x="5354" y="6746"/>
                  </a:cubicBezTo>
                  <a:cubicBezTo>
                    <a:pt x="5514" y="3460"/>
                    <a:pt x="5194" y="642"/>
                    <a:pt x="5033" y="407"/>
                  </a:cubicBezTo>
                  <a:cubicBezTo>
                    <a:pt x="4873" y="173"/>
                    <a:pt x="4873" y="2520"/>
                    <a:pt x="5140" y="5807"/>
                  </a:cubicBezTo>
                  <a:cubicBezTo>
                    <a:pt x="5407" y="9094"/>
                    <a:pt x="5942" y="13320"/>
                    <a:pt x="6691" y="16138"/>
                  </a:cubicBezTo>
                  <a:cubicBezTo>
                    <a:pt x="7439" y="18955"/>
                    <a:pt x="8402" y="20364"/>
                    <a:pt x="9257" y="19190"/>
                  </a:cubicBezTo>
                  <a:cubicBezTo>
                    <a:pt x="10112" y="18016"/>
                    <a:pt x="10861" y="14260"/>
                    <a:pt x="11503" y="10738"/>
                  </a:cubicBezTo>
                  <a:cubicBezTo>
                    <a:pt x="12144" y="7216"/>
                    <a:pt x="12679" y="3929"/>
                    <a:pt x="12946" y="4164"/>
                  </a:cubicBezTo>
                  <a:cubicBezTo>
                    <a:pt x="13213" y="4399"/>
                    <a:pt x="13213" y="8155"/>
                    <a:pt x="13267" y="11442"/>
                  </a:cubicBezTo>
                  <a:cubicBezTo>
                    <a:pt x="13320" y="14729"/>
                    <a:pt x="13427" y="17546"/>
                    <a:pt x="13695" y="18016"/>
                  </a:cubicBezTo>
                  <a:cubicBezTo>
                    <a:pt x="13962" y="18486"/>
                    <a:pt x="14390" y="16607"/>
                    <a:pt x="14978" y="13790"/>
                  </a:cubicBezTo>
                  <a:cubicBezTo>
                    <a:pt x="15566" y="10973"/>
                    <a:pt x="16314" y="7216"/>
                    <a:pt x="16956" y="5338"/>
                  </a:cubicBezTo>
                  <a:cubicBezTo>
                    <a:pt x="17598" y="3459"/>
                    <a:pt x="18132" y="3459"/>
                    <a:pt x="18453" y="4633"/>
                  </a:cubicBezTo>
                  <a:cubicBezTo>
                    <a:pt x="18774" y="5807"/>
                    <a:pt x="18881" y="8155"/>
                    <a:pt x="19041" y="10503"/>
                  </a:cubicBezTo>
                  <a:cubicBezTo>
                    <a:pt x="19202" y="12851"/>
                    <a:pt x="19415" y="15199"/>
                    <a:pt x="19736" y="17077"/>
                  </a:cubicBezTo>
                  <a:cubicBezTo>
                    <a:pt x="20057" y="18955"/>
                    <a:pt x="20485" y="20364"/>
                    <a:pt x="20805" y="20833"/>
                  </a:cubicBezTo>
                  <a:cubicBezTo>
                    <a:pt x="21126" y="21303"/>
                    <a:pt x="21340" y="20833"/>
                    <a:pt x="21554" y="203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1" name="Line"/>
            <p:cNvSpPr/>
            <p:nvPr/>
          </p:nvSpPr>
          <p:spPr>
            <a:xfrm>
              <a:off x="13727571" y="41513"/>
              <a:ext cx="1082083" cy="433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3" h="21480" extrusionOk="0">
                  <a:moveTo>
                    <a:pt x="4346" y="6686"/>
                  </a:moveTo>
                  <a:cubicBezTo>
                    <a:pt x="4074" y="6171"/>
                    <a:pt x="3801" y="5657"/>
                    <a:pt x="3120" y="5829"/>
                  </a:cubicBezTo>
                  <a:cubicBezTo>
                    <a:pt x="2439" y="6000"/>
                    <a:pt x="1348" y="6857"/>
                    <a:pt x="667" y="8314"/>
                  </a:cubicBezTo>
                  <a:cubicBezTo>
                    <a:pt x="-14" y="9771"/>
                    <a:pt x="-287" y="11829"/>
                    <a:pt x="394" y="13971"/>
                  </a:cubicBezTo>
                  <a:cubicBezTo>
                    <a:pt x="1076" y="16114"/>
                    <a:pt x="2711" y="18343"/>
                    <a:pt x="3835" y="19200"/>
                  </a:cubicBezTo>
                  <a:cubicBezTo>
                    <a:pt x="4960" y="20057"/>
                    <a:pt x="5573" y="19543"/>
                    <a:pt x="5982" y="18943"/>
                  </a:cubicBezTo>
                  <a:cubicBezTo>
                    <a:pt x="6391" y="18343"/>
                    <a:pt x="6595" y="17657"/>
                    <a:pt x="6731" y="16886"/>
                  </a:cubicBezTo>
                  <a:cubicBezTo>
                    <a:pt x="6868" y="16114"/>
                    <a:pt x="6936" y="15257"/>
                    <a:pt x="6868" y="14486"/>
                  </a:cubicBezTo>
                  <a:cubicBezTo>
                    <a:pt x="6799" y="13714"/>
                    <a:pt x="6595" y="13029"/>
                    <a:pt x="6493" y="13200"/>
                  </a:cubicBezTo>
                  <a:cubicBezTo>
                    <a:pt x="6391" y="13371"/>
                    <a:pt x="6391" y="14400"/>
                    <a:pt x="6527" y="15686"/>
                  </a:cubicBezTo>
                  <a:cubicBezTo>
                    <a:pt x="6663" y="16971"/>
                    <a:pt x="6936" y="18514"/>
                    <a:pt x="7208" y="19543"/>
                  </a:cubicBezTo>
                  <a:cubicBezTo>
                    <a:pt x="7481" y="20571"/>
                    <a:pt x="7753" y="21086"/>
                    <a:pt x="8060" y="21171"/>
                  </a:cubicBezTo>
                  <a:cubicBezTo>
                    <a:pt x="8367" y="21257"/>
                    <a:pt x="8707" y="20914"/>
                    <a:pt x="8946" y="20314"/>
                  </a:cubicBezTo>
                  <a:cubicBezTo>
                    <a:pt x="9184" y="19714"/>
                    <a:pt x="9321" y="18857"/>
                    <a:pt x="9389" y="18000"/>
                  </a:cubicBezTo>
                  <a:cubicBezTo>
                    <a:pt x="9457" y="17143"/>
                    <a:pt x="9457" y="16286"/>
                    <a:pt x="9457" y="15429"/>
                  </a:cubicBezTo>
                  <a:cubicBezTo>
                    <a:pt x="9457" y="14571"/>
                    <a:pt x="9457" y="13714"/>
                    <a:pt x="9491" y="13714"/>
                  </a:cubicBezTo>
                  <a:cubicBezTo>
                    <a:pt x="9525" y="13714"/>
                    <a:pt x="9593" y="14571"/>
                    <a:pt x="9763" y="15771"/>
                  </a:cubicBezTo>
                  <a:cubicBezTo>
                    <a:pt x="9934" y="16971"/>
                    <a:pt x="10206" y="18514"/>
                    <a:pt x="10479" y="19543"/>
                  </a:cubicBezTo>
                  <a:cubicBezTo>
                    <a:pt x="10751" y="20571"/>
                    <a:pt x="11024" y="21086"/>
                    <a:pt x="11501" y="21343"/>
                  </a:cubicBezTo>
                  <a:cubicBezTo>
                    <a:pt x="11978" y="21600"/>
                    <a:pt x="12659" y="21600"/>
                    <a:pt x="13409" y="20400"/>
                  </a:cubicBezTo>
                  <a:cubicBezTo>
                    <a:pt x="14158" y="19200"/>
                    <a:pt x="14976" y="16800"/>
                    <a:pt x="15623" y="14057"/>
                  </a:cubicBezTo>
                  <a:cubicBezTo>
                    <a:pt x="16271" y="11314"/>
                    <a:pt x="16748" y="8229"/>
                    <a:pt x="16986" y="6171"/>
                  </a:cubicBezTo>
                  <a:cubicBezTo>
                    <a:pt x="17225" y="4114"/>
                    <a:pt x="17225" y="3086"/>
                    <a:pt x="17157" y="2057"/>
                  </a:cubicBezTo>
                  <a:cubicBezTo>
                    <a:pt x="17088" y="1029"/>
                    <a:pt x="16952" y="0"/>
                    <a:pt x="16884" y="0"/>
                  </a:cubicBezTo>
                  <a:cubicBezTo>
                    <a:pt x="16816" y="0"/>
                    <a:pt x="16816" y="1029"/>
                    <a:pt x="16850" y="3771"/>
                  </a:cubicBezTo>
                  <a:cubicBezTo>
                    <a:pt x="16884" y="6514"/>
                    <a:pt x="16952" y="10971"/>
                    <a:pt x="17020" y="13629"/>
                  </a:cubicBezTo>
                  <a:cubicBezTo>
                    <a:pt x="17088" y="16286"/>
                    <a:pt x="17157" y="17143"/>
                    <a:pt x="17599" y="17914"/>
                  </a:cubicBezTo>
                  <a:cubicBezTo>
                    <a:pt x="18042" y="18686"/>
                    <a:pt x="18860" y="19371"/>
                    <a:pt x="19541" y="19114"/>
                  </a:cubicBezTo>
                  <a:cubicBezTo>
                    <a:pt x="20223" y="18857"/>
                    <a:pt x="20768" y="17657"/>
                    <a:pt x="21313" y="164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2" name="Line"/>
            <p:cNvSpPr/>
            <p:nvPr/>
          </p:nvSpPr>
          <p:spPr>
            <a:xfrm>
              <a:off x="14539819" y="228322"/>
              <a:ext cx="19718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3" name="Line"/>
            <p:cNvSpPr/>
            <p:nvPr/>
          </p:nvSpPr>
          <p:spPr>
            <a:xfrm>
              <a:off x="15553630" y="5042"/>
              <a:ext cx="553311" cy="422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297" extrusionOk="0">
                  <a:moveTo>
                    <a:pt x="126" y="8630"/>
                  </a:moveTo>
                  <a:cubicBezTo>
                    <a:pt x="-8" y="10546"/>
                    <a:pt x="-142" y="12462"/>
                    <a:pt x="328" y="14378"/>
                  </a:cubicBezTo>
                  <a:cubicBezTo>
                    <a:pt x="797" y="16294"/>
                    <a:pt x="1870" y="18210"/>
                    <a:pt x="3413" y="18646"/>
                  </a:cubicBezTo>
                  <a:cubicBezTo>
                    <a:pt x="4956" y="19081"/>
                    <a:pt x="6969" y="18036"/>
                    <a:pt x="8646" y="15336"/>
                  </a:cubicBezTo>
                  <a:cubicBezTo>
                    <a:pt x="10323" y="12636"/>
                    <a:pt x="11664" y="8281"/>
                    <a:pt x="12335" y="5668"/>
                  </a:cubicBezTo>
                  <a:cubicBezTo>
                    <a:pt x="13006" y="3055"/>
                    <a:pt x="13006" y="2185"/>
                    <a:pt x="12805" y="1401"/>
                  </a:cubicBezTo>
                  <a:cubicBezTo>
                    <a:pt x="12603" y="617"/>
                    <a:pt x="12201" y="-80"/>
                    <a:pt x="11933" y="7"/>
                  </a:cubicBezTo>
                  <a:cubicBezTo>
                    <a:pt x="11664" y="94"/>
                    <a:pt x="11530" y="965"/>
                    <a:pt x="11530" y="3317"/>
                  </a:cubicBezTo>
                  <a:cubicBezTo>
                    <a:pt x="11530" y="5668"/>
                    <a:pt x="11664" y="9501"/>
                    <a:pt x="11731" y="12288"/>
                  </a:cubicBezTo>
                  <a:cubicBezTo>
                    <a:pt x="11798" y="15075"/>
                    <a:pt x="11798" y="16817"/>
                    <a:pt x="11933" y="18123"/>
                  </a:cubicBezTo>
                  <a:cubicBezTo>
                    <a:pt x="12067" y="19430"/>
                    <a:pt x="12335" y="20301"/>
                    <a:pt x="12805" y="20823"/>
                  </a:cubicBezTo>
                  <a:cubicBezTo>
                    <a:pt x="13274" y="21346"/>
                    <a:pt x="13945" y="21520"/>
                    <a:pt x="15421" y="20910"/>
                  </a:cubicBezTo>
                  <a:cubicBezTo>
                    <a:pt x="16897" y="20301"/>
                    <a:pt x="19177" y="18907"/>
                    <a:pt x="21458" y="17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4" name="Line"/>
            <p:cNvSpPr/>
            <p:nvPr/>
          </p:nvSpPr>
          <p:spPr>
            <a:xfrm>
              <a:off x="15795592" y="249078"/>
              <a:ext cx="22832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" name="Line"/>
            <p:cNvSpPr/>
            <p:nvPr/>
          </p:nvSpPr>
          <p:spPr>
            <a:xfrm>
              <a:off x="15525756" y="10378"/>
              <a:ext cx="31137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" name="Line"/>
            <p:cNvSpPr/>
            <p:nvPr/>
          </p:nvSpPr>
          <p:spPr>
            <a:xfrm>
              <a:off x="16948390" y="8216"/>
              <a:ext cx="668134" cy="318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140" extrusionOk="0">
                  <a:moveTo>
                    <a:pt x="4626" y="7037"/>
                  </a:moveTo>
                  <a:cubicBezTo>
                    <a:pt x="4737" y="5888"/>
                    <a:pt x="4848" y="4739"/>
                    <a:pt x="4571" y="4050"/>
                  </a:cubicBezTo>
                  <a:cubicBezTo>
                    <a:pt x="4294" y="3361"/>
                    <a:pt x="3629" y="3131"/>
                    <a:pt x="2854" y="3705"/>
                  </a:cubicBezTo>
                  <a:cubicBezTo>
                    <a:pt x="2078" y="4280"/>
                    <a:pt x="1192" y="5658"/>
                    <a:pt x="638" y="6922"/>
                  </a:cubicBezTo>
                  <a:cubicBezTo>
                    <a:pt x="85" y="8186"/>
                    <a:pt x="-137" y="9335"/>
                    <a:pt x="85" y="10829"/>
                  </a:cubicBezTo>
                  <a:cubicBezTo>
                    <a:pt x="306" y="12322"/>
                    <a:pt x="971" y="14161"/>
                    <a:pt x="1580" y="15080"/>
                  </a:cubicBezTo>
                  <a:cubicBezTo>
                    <a:pt x="2189" y="15999"/>
                    <a:pt x="2743" y="15999"/>
                    <a:pt x="3241" y="15539"/>
                  </a:cubicBezTo>
                  <a:cubicBezTo>
                    <a:pt x="3740" y="15080"/>
                    <a:pt x="4183" y="14161"/>
                    <a:pt x="4294" y="12667"/>
                  </a:cubicBezTo>
                  <a:cubicBezTo>
                    <a:pt x="4405" y="11173"/>
                    <a:pt x="4183" y="9105"/>
                    <a:pt x="4128" y="8646"/>
                  </a:cubicBezTo>
                  <a:cubicBezTo>
                    <a:pt x="4072" y="8186"/>
                    <a:pt x="4183" y="9335"/>
                    <a:pt x="4571" y="10944"/>
                  </a:cubicBezTo>
                  <a:cubicBezTo>
                    <a:pt x="4958" y="12552"/>
                    <a:pt x="5623" y="14620"/>
                    <a:pt x="6288" y="15769"/>
                  </a:cubicBezTo>
                  <a:cubicBezTo>
                    <a:pt x="6952" y="16918"/>
                    <a:pt x="7617" y="17148"/>
                    <a:pt x="8780" y="15424"/>
                  </a:cubicBezTo>
                  <a:cubicBezTo>
                    <a:pt x="9943" y="13701"/>
                    <a:pt x="11605" y="10024"/>
                    <a:pt x="12491" y="7612"/>
                  </a:cubicBezTo>
                  <a:cubicBezTo>
                    <a:pt x="13377" y="5199"/>
                    <a:pt x="13488" y="4050"/>
                    <a:pt x="13709" y="3016"/>
                  </a:cubicBezTo>
                  <a:cubicBezTo>
                    <a:pt x="13931" y="1982"/>
                    <a:pt x="14263" y="1063"/>
                    <a:pt x="14761" y="488"/>
                  </a:cubicBezTo>
                  <a:cubicBezTo>
                    <a:pt x="15260" y="-86"/>
                    <a:pt x="15925" y="-316"/>
                    <a:pt x="16921" y="718"/>
                  </a:cubicBezTo>
                  <a:cubicBezTo>
                    <a:pt x="17918" y="1752"/>
                    <a:pt x="19248" y="4050"/>
                    <a:pt x="20078" y="7037"/>
                  </a:cubicBezTo>
                  <a:cubicBezTo>
                    <a:pt x="20909" y="10024"/>
                    <a:pt x="21241" y="13701"/>
                    <a:pt x="21352" y="16114"/>
                  </a:cubicBezTo>
                  <a:cubicBezTo>
                    <a:pt x="21463" y="18527"/>
                    <a:pt x="21352" y="19675"/>
                    <a:pt x="20965" y="20365"/>
                  </a:cubicBezTo>
                  <a:cubicBezTo>
                    <a:pt x="20577" y="21054"/>
                    <a:pt x="19912" y="21284"/>
                    <a:pt x="18915" y="21054"/>
                  </a:cubicBezTo>
                  <a:cubicBezTo>
                    <a:pt x="17918" y="20824"/>
                    <a:pt x="16589" y="20135"/>
                    <a:pt x="15814" y="19101"/>
                  </a:cubicBezTo>
                  <a:cubicBezTo>
                    <a:pt x="15038" y="18067"/>
                    <a:pt x="14817" y="16688"/>
                    <a:pt x="14595" y="153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7" name="Line"/>
            <p:cNvSpPr/>
            <p:nvPr/>
          </p:nvSpPr>
          <p:spPr>
            <a:xfrm>
              <a:off x="7125180" y="1305818"/>
              <a:ext cx="357403" cy="396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512" extrusionOk="0">
                  <a:moveTo>
                    <a:pt x="12111" y="2917"/>
                  </a:moveTo>
                  <a:cubicBezTo>
                    <a:pt x="12111" y="1978"/>
                    <a:pt x="12111" y="1039"/>
                    <a:pt x="11592" y="1509"/>
                  </a:cubicBezTo>
                  <a:cubicBezTo>
                    <a:pt x="11072" y="1978"/>
                    <a:pt x="10034" y="3856"/>
                    <a:pt x="8269" y="6674"/>
                  </a:cubicBezTo>
                  <a:cubicBezTo>
                    <a:pt x="6503" y="9491"/>
                    <a:pt x="4011" y="13248"/>
                    <a:pt x="2453" y="15502"/>
                  </a:cubicBezTo>
                  <a:cubicBezTo>
                    <a:pt x="895" y="17755"/>
                    <a:pt x="272" y="18507"/>
                    <a:pt x="65" y="18319"/>
                  </a:cubicBezTo>
                  <a:cubicBezTo>
                    <a:pt x="-143" y="18131"/>
                    <a:pt x="65" y="17004"/>
                    <a:pt x="1934" y="14093"/>
                  </a:cubicBezTo>
                  <a:cubicBezTo>
                    <a:pt x="3803" y="11182"/>
                    <a:pt x="7334" y="6486"/>
                    <a:pt x="9307" y="3669"/>
                  </a:cubicBezTo>
                  <a:cubicBezTo>
                    <a:pt x="11280" y="851"/>
                    <a:pt x="11695" y="-88"/>
                    <a:pt x="12215" y="6"/>
                  </a:cubicBezTo>
                  <a:cubicBezTo>
                    <a:pt x="12734" y="100"/>
                    <a:pt x="13357" y="1227"/>
                    <a:pt x="14707" y="4608"/>
                  </a:cubicBezTo>
                  <a:cubicBezTo>
                    <a:pt x="16057" y="7989"/>
                    <a:pt x="18134" y="13623"/>
                    <a:pt x="19484" y="17004"/>
                  </a:cubicBezTo>
                  <a:cubicBezTo>
                    <a:pt x="20834" y="20385"/>
                    <a:pt x="21457" y="21512"/>
                    <a:pt x="21457" y="21512"/>
                  </a:cubicBezTo>
                  <a:cubicBezTo>
                    <a:pt x="21457" y="21512"/>
                    <a:pt x="20834" y="20385"/>
                    <a:pt x="20211" y="192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" name="Line"/>
            <p:cNvSpPr/>
            <p:nvPr/>
          </p:nvSpPr>
          <p:spPr>
            <a:xfrm>
              <a:off x="7202367" y="1504851"/>
              <a:ext cx="20756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" name="Line"/>
            <p:cNvSpPr/>
            <p:nvPr/>
          </p:nvSpPr>
          <p:spPr>
            <a:xfrm>
              <a:off x="7617499" y="1608634"/>
              <a:ext cx="41514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" name="Line"/>
            <p:cNvSpPr/>
            <p:nvPr/>
          </p:nvSpPr>
          <p:spPr>
            <a:xfrm>
              <a:off x="7788594" y="1625015"/>
              <a:ext cx="192146" cy="191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316" extrusionOk="0">
                  <a:moveTo>
                    <a:pt x="1752" y="487"/>
                  </a:moveTo>
                  <a:cubicBezTo>
                    <a:pt x="3680" y="102"/>
                    <a:pt x="5609" y="-284"/>
                    <a:pt x="7152" y="295"/>
                  </a:cubicBezTo>
                  <a:cubicBezTo>
                    <a:pt x="8694" y="873"/>
                    <a:pt x="9852" y="2416"/>
                    <a:pt x="10044" y="4345"/>
                  </a:cubicBezTo>
                  <a:cubicBezTo>
                    <a:pt x="10237" y="6273"/>
                    <a:pt x="9466" y="8587"/>
                    <a:pt x="8116" y="10709"/>
                  </a:cubicBezTo>
                  <a:cubicBezTo>
                    <a:pt x="6766" y="12830"/>
                    <a:pt x="4837" y="14759"/>
                    <a:pt x="3102" y="16495"/>
                  </a:cubicBezTo>
                  <a:cubicBezTo>
                    <a:pt x="1366" y="18230"/>
                    <a:pt x="-177" y="19773"/>
                    <a:pt x="16" y="20545"/>
                  </a:cubicBezTo>
                  <a:cubicBezTo>
                    <a:pt x="209" y="21316"/>
                    <a:pt x="2137" y="21316"/>
                    <a:pt x="5994" y="21316"/>
                  </a:cubicBezTo>
                  <a:cubicBezTo>
                    <a:pt x="9852" y="21316"/>
                    <a:pt x="15637" y="21316"/>
                    <a:pt x="21423" y="213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" name="Line"/>
            <p:cNvSpPr/>
            <p:nvPr/>
          </p:nvSpPr>
          <p:spPr>
            <a:xfrm>
              <a:off x="8551545" y="1515230"/>
              <a:ext cx="6227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2" name="Line"/>
            <p:cNvSpPr/>
            <p:nvPr/>
          </p:nvSpPr>
          <p:spPr>
            <a:xfrm>
              <a:off x="8852516" y="1504851"/>
              <a:ext cx="7264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3" name="Line"/>
            <p:cNvSpPr/>
            <p:nvPr/>
          </p:nvSpPr>
          <p:spPr>
            <a:xfrm>
              <a:off x="9163864" y="1525608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4" name="Line"/>
            <p:cNvSpPr/>
            <p:nvPr/>
          </p:nvSpPr>
          <p:spPr>
            <a:xfrm>
              <a:off x="9965820" y="1258622"/>
              <a:ext cx="408846" cy="412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297" extrusionOk="0">
                  <a:moveTo>
                    <a:pt x="14010" y="1460"/>
                  </a:moveTo>
                  <a:cubicBezTo>
                    <a:pt x="11832" y="4137"/>
                    <a:pt x="9654" y="6815"/>
                    <a:pt x="7657" y="9403"/>
                  </a:cubicBezTo>
                  <a:cubicBezTo>
                    <a:pt x="5660" y="11992"/>
                    <a:pt x="3845" y="14491"/>
                    <a:pt x="2484" y="16187"/>
                  </a:cubicBezTo>
                  <a:cubicBezTo>
                    <a:pt x="1123" y="17883"/>
                    <a:pt x="215" y="18775"/>
                    <a:pt x="34" y="18865"/>
                  </a:cubicBezTo>
                  <a:cubicBezTo>
                    <a:pt x="-148" y="18954"/>
                    <a:pt x="397" y="18240"/>
                    <a:pt x="2121" y="16008"/>
                  </a:cubicBezTo>
                  <a:cubicBezTo>
                    <a:pt x="3845" y="13777"/>
                    <a:pt x="6749" y="10028"/>
                    <a:pt x="8565" y="7440"/>
                  </a:cubicBezTo>
                  <a:cubicBezTo>
                    <a:pt x="10380" y="4851"/>
                    <a:pt x="11106" y="3423"/>
                    <a:pt x="11650" y="2263"/>
                  </a:cubicBezTo>
                  <a:cubicBezTo>
                    <a:pt x="12195" y="1103"/>
                    <a:pt x="12558" y="210"/>
                    <a:pt x="13193" y="32"/>
                  </a:cubicBezTo>
                  <a:cubicBezTo>
                    <a:pt x="13828" y="-147"/>
                    <a:pt x="14736" y="389"/>
                    <a:pt x="15825" y="2798"/>
                  </a:cubicBezTo>
                  <a:cubicBezTo>
                    <a:pt x="16914" y="5208"/>
                    <a:pt x="18185" y="9493"/>
                    <a:pt x="19092" y="12617"/>
                  </a:cubicBezTo>
                  <a:cubicBezTo>
                    <a:pt x="20000" y="15741"/>
                    <a:pt x="20544" y="17704"/>
                    <a:pt x="20907" y="19132"/>
                  </a:cubicBezTo>
                  <a:cubicBezTo>
                    <a:pt x="21270" y="20560"/>
                    <a:pt x="21452" y="21453"/>
                    <a:pt x="21452" y="21274"/>
                  </a:cubicBezTo>
                  <a:cubicBezTo>
                    <a:pt x="21452" y="21096"/>
                    <a:pt x="21270" y="19846"/>
                    <a:pt x="21089" y="185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5" name="Line"/>
            <p:cNvSpPr/>
            <p:nvPr/>
          </p:nvSpPr>
          <p:spPr>
            <a:xfrm>
              <a:off x="10097910" y="1478446"/>
              <a:ext cx="259459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760" y="11375"/>
                    <a:pt x="11520" y="2735"/>
                    <a:pt x="15120" y="575"/>
                  </a:cubicBezTo>
                  <a:cubicBezTo>
                    <a:pt x="18720" y="-1585"/>
                    <a:pt x="20160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6" name="Line"/>
            <p:cNvSpPr/>
            <p:nvPr/>
          </p:nvSpPr>
          <p:spPr>
            <a:xfrm>
              <a:off x="10606447" y="1608634"/>
              <a:ext cx="51892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" name="Line"/>
            <p:cNvSpPr/>
            <p:nvPr/>
          </p:nvSpPr>
          <p:spPr>
            <a:xfrm>
              <a:off x="7219665" y="2594150"/>
              <a:ext cx="379077" cy="376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200" extrusionOk="0">
                  <a:moveTo>
                    <a:pt x="10211" y="1775"/>
                  </a:moveTo>
                  <a:cubicBezTo>
                    <a:pt x="7658" y="6445"/>
                    <a:pt x="5105" y="11115"/>
                    <a:pt x="3535" y="13937"/>
                  </a:cubicBezTo>
                  <a:cubicBezTo>
                    <a:pt x="1964" y="16759"/>
                    <a:pt x="1375" y="17732"/>
                    <a:pt x="884" y="18802"/>
                  </a:cubicBezTo>
                  <a:cubicBezTo>
                    <a:pt x="393" y="19872"/>
                    <a:pt x="0" y="21040"/>
                    <a:pt x="0" y="21137"/>
                  </a:cubicBezTo>
                  <a:cubicBezTo>
                    <a:pt x="0" y="21234"/>
                    <a:pt x="393" y="20261"/>
                    <a:pt x="2062" y="17051"/>
                  </a:cubicBezTo>
                  <a:cubicBezTo>
                    <a:pt x="3731" y="13840"/>
                    <a:pt x="6676" y="8391"/>
                    <a:pt x="8444" y="4986"/>
                  </a:cubicBezTo>
                  <a:cubicBezTo>
                    <a:pt x="10211" y="1580"/>
                    <a:pt x="10800" y="218"/>
                    <a:pt x="11487" y="24"/>
                  </a:cubicBezTo>
                  <a:cubicBezTo>
                    <a:pt x="12175" y="-171"/>
                    <a:pt x="12960" y="802"/>
                    <a:pt x="14433" y="4013"/>
                  </a:cubicBezTo>
                  <a:cubicBezTo>
                    <a:pt x="15905" y="7224"/>
                    <a:pt x="18065" y="12672"/>
                    <a:pt x="19440" y="16078"/>
                  </a:cubicBezTo>
                  <a:cubicBezTo>
                    <a:pt x="20815" y="19483"/>
                    <a:pt x="21404" y="20845"/>
                    <a:pt x="21502" y="21137"/>
                  </a:cubicBezTo>
                  <a:cubicBezTo>
                    <a:pt x="21600" y="21429"/>
                    <a:pt x="21207" y="20651"/>
                    <a:pt x="20815" y="198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8" name="Line"/>
            <p:cNvSpPr/>
            <p:nvPr/>
          </p:nvSpPr>
          <p:spPr>
            <a:xfrm>
              <a:off x="7347663" y="2791759"/>
              <a:ext cx="14529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9" name="Line"/>
            <p:cNvSpPr/>
            <p:nvPr/>
          </p:nvSpPr>
          <p:spPr>
            <a:xfrm>
              <a:off x="7825065" y="2864408"/>
              <a:ext cx="124540" cy="133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6" h="21377" extrusionOk="0">
                  <a:moveTo>
                    <a:pt x="0" y="0"/>
                  </a:moveTo>
                  <a:cubicBezTo>
                    <a:pt x="2335" y="1662"/>
                    <a:pt x="4670" y="3323"/>
                    <a:pt x="4962" y="5262"/>
                  </a:cubicBezTo>
                  <a:cubicBezTo>
                    <a:pt x="5254" y="7200"/>
                    <a:pt x="3502" y="9415"/>
                    <a:pt x="2043" y="12185"/>
                  </a:cubicBezTo>
                  <a:cubicBezTo>
                    <a:pt x="584" y="14954"/>
                    <a:pt x="-584" y="18277"/>
                    <a:pt x="875" y="19938"/>
                  </a:cubicBezTo>
                  <a:cubicBezTo>
                    <a:pt x="2335" y="21600"/>
                    <a:pt x="6421" y="21600"/>
                    <a:pt x="10216" y="21046"/>
                  </a:cubicBezTo>
                  <a:cubicBezTo>
                    <a:pt x="14011" y="20492"/>
                    <a:pt x="17513" y="19385"/>
                    <a:pt x="21016" y="182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0" name="Line"/>
            <p:cNvSpPr/>
            <p:nvPr/>
          </p:nvSpPr>
          <p:spPr>
            <a:xfrm>
              <a:off x="7997507" y="2869894"/>
              <a:ext cx="170043" cy="181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361" extrusionOk="0">
                  <a:moveTo>
                    <a:pt x="498" y="576"/>
                  </a:moveTo>
                  <a:cubicBezTo>
                    <a:pt x="2658" y="169"/>
                    <a:pt x="4818" y="-239"/>
                    <a:pt x="6978" y="169"/>
                  </a:cubicBezTo>
                  <a:cubicBezTo>
                    <a:pt x="9138" y="576"/>
                    <a:pt x="11298" y="1799"/>
                    <a:pt x="12378" y="3429"/>
                  </a:cubicBezTo>
                  <a:cubicBezTo>
                    <a:pt x="13458" y="5059"/>
                    <a:pt x="13458" y="7097"/>
                    <a:pt x="11730" y="9338"/>
                  </a:cubicBezTo>
                  <a:cubicBezTo>
                    <a:pt x="10002" y="11580"/>
                    <a:pt x="6546" y="14025"/>
                    <a:pt x="3954" y="16063"/>
                  </a:cubicBezTo>
                  <a:cubicBezTo>
                    <a:pt x="1362" y="18101"/>
                    <a:pt x="-366" y="19731"/>
                    <a:pt x="66" y="20546"/>
                  </a:cubicBezTo>
                  <a:cubicBezTo>
                    <a:pt x="498" y="21361"/>
                    <a:pt x="3090" y="21361"/>
                    <a:pt x="6978" y="21361"/>
                  </a:cubicBezTo>
                  <a:cubicBezTo>
                    <a:pt x="10866" y="21361"/>
                    <a:pt x="16050" y="21361"/>
                    <a:pt x="21234" y="213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1" name="Line"/>
            <p:cNvSpPr/>
            <p:nvPr/>
          </p:nvSpPr>
          <p:spPr>
            <a:xfrm>
              <a:off x="8738354" y="2843651"/>
              <a:ext cx="415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2" name="Line"/>
            <p:cNvSpPr/>
            <p:nvPr/>
          </p:nvSpPr>
          <p:spPr>
            <a:xfrm>
              <a:off x="9049703" y="2854029"/>
              <a:ext cx="5189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" name="Line"/>
            <p:cNvSpPr/>
            <p:nvPr/>
          </p:nvSpPr>
          <p:spPr>
            <a:xfrm>
              <a:off x="9267647" y="2885164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" name="Line"/>
            <p:cNvSpPr/>
            <p:nvPr/>
          </p:nvSpPr>
          <p:spPr>
            <a:xfrm>
              <a:off x="10192861" y="2608410"/>
              <a:ext cx="398167" cy="468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525" extrusionOk="0">
                  <a:moveTo>
                    <a:pt x="12207" y="3653"/>
                  </a:moveTo>
                  <a:cubicBezTo>
                    <a:pt x="10158" y="5876"/>
                    <a:pt x="8110" y="8100"/>
                    <a:pt x="6341" y="10324"/>
                  </a:cubicBezTo>
                  <a:cubicBezTo>
                    <a:pt x="4572" y="12547"/>
                    <a:pt x="3083" y="14771"/>
                    <a:pt x="1965" y="16279"/>
                  </a:cubicBezTo>
                  <a:cubicBezTo>
                    <a:pt x="848" y="17788"/>
                    <a:pt x="103" y="18582"/>
                    <a:pt x="10" y="18582"/>
                  </a:cubicBezTo>
                  <a:cubicBezTo>
                    <a:pt x="-83" y="18582"/>
                    <a:pt x="476" y="17788"/>
                    <a:pt x="1872" y="15644"/>
                  </a:cubicBezTo>
                  <a:cubicBezTo>
                    <a:pt x="3269" y="13500"/>
                    <a:pt x="5503" y="10006"/>
                    <a:pt x="6807" y="7782"/>
                  </a:cubicBezTo>
                  <a:cubicBezTo>
                    <a:pt x="8110" y="5559"/>
                    <a:pt x="8483" y="4606"/>
                    <a:pt x="8762" y="3732"/>
                  </a:cubicBezTo>
                  <a:cubicBezTo>
                    <a:pt x="9041" y="2859"/>
                    <a:pt x="9227" y="2065"/>
                    <a:pt x="9600" y="1350"/>
                  </a:cubicBezTo>
                  <a:cubicBezTo>
                    <a:pt x="9972" y="635"/>
                    <a:pt x="10531" y="0"/>
                    <a:pt x="11089" y="0"/>
                  </a:cubicBezTo>
                  <a:cubicBezTo>
                    <a:pt x="11648" y="0"/>
                    <a:pt x="12207" y="635"/>
                    <a:pt x="13510" y="3574"/>
                  </a:cubicBezTo>
                  <a:cubicBezTo>
                    <a:pt x="14814" y="6512"/>
                    <a:pt x="16862" y="11753"/>
                    <a:pt x="18072" y="14771"/>
                  </a:cubicBezTo>
                  <a:cubicBezTo>
                    <a:pt x="19283" y="17788"/>
                    <a:pt x="19655" y="18582"/>
                    <a:pt x="20214" y="19535"/>
                  </a:cubicBezTo>
                  <a:cubicBezTo>
                    <a:pt x="20772" y="20488"/>
                    <a:pt x="21517" y="21600"/>
                    <a:pt x="21424" y="21521"/>
                  </a:cubicBezTo>
                  <a:cubicBezTo>
                    <a:pt x="21331" y="21441"/>
                    <a:pt x="20400" y="20171"/>
                    <a:pt x="19469" y="18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5" name="Line"/>
            <p:cNvSpPr/>
            <p:nvPr/>
          </p:nvSpPr>
          <p:spPr>
            <a:xfrm>
              <a:off x="10274341" y="2869894"/>
              <a:ext cx="166054" cy="25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4950" y="1118"/>
                    <a:pt x="9900" y="-1582"/>
                    <a:pt x="13500" y="1118"/>
                  </a:cubicBezTo>
                  <a:cubicBezTo>
                    <a:pt x="17100" y="3818"/>
                    <a:pt x="19350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" name="Line"/>
            <p:cNvSpPr/>
            <p:nvPr/>
          </p:nvSpPr>
          <p:spPr>
            <a:xfrm>
              <a:off x="10772500" y="2964196"/>
              <a:ext cx="94708" cy="138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9" extrusionOk="0">
                  <a:moveTo>
                    <a:pt x="0" y="609"/>
                  </a:moveTo>
                  <a:cubicBezTo>
                    <a:pt x="3945" y="82"/>
                    <a:pt x="7890" y="-445"/>
                    <a:pt x="10257" y="609"/>
                  </a:cubicBezTo>
                  <a:cubicBezTo>
                    <a:pt x="12624" y="1662"/>
                    <a:pt x="13413" y="4296"/>
                    <a:pt x="12229" y="6667"/>
                  </a:cubicBezTo>
                  <a:cubicBezTo>
                    <a:pt x="11046" y="9038"/>
                    <a:pt x="7890" y="11145"/>
                    <a:pt x="5128" y="13516"/>
                  </a:cubicBezTo>
                  <a:cubicBezTo>
                    <a:pt x="2367" y="15887"/>
                    <a:pt x="0" y="18521"/>
                    <a:pt x="789" y="19838"/>
                  </a:cubicBezTo>
                  <a:cubicBezTo>
                    <a:pt x="1578" y="21155"/>
                    <a:pt x="5523" y="21155"/>
                    <a:pt x="11835" y="20892"/>
                  </a:cubicBezTo>
                  <a:cubicBezTo>
                    <a:pt x="14681" y="20773"/>
                    <a:pt x="18008" y="20600"/>
                    <a:pt x="21600" y="203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7" name="Line"/>
            <p:cNvSpPr/>
            <p:nvPr/>
          </p:nvSpPr>
          <p:spPr>
            <a:xfrm>
              <a:off x="10793255" y="1641309"/>
              <a:ext cx="122379" cy="188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5" h="21058" extrusionOk="0">
                  <a:moveTo>
                    <a:pt x="19800" y="2142"/>
                  </a:moveTo>
                  <a:cubicBezTo>
                    <a:pt x="17400" y="985"/>
                    <a:pt x="15000" y="-172"/>
                    <a:pt x="12900" y="21"/>
                  </a:cubicBezTo>
                  <a:cubicBezTo>
                    <a:pt x="10800" y="214"/>
                    <a:pt x="9000" y="1757"/>
                    <a:pt x="9000" y="3299"/>
                  </a:cubicBezTo>
                  <a:cubicBezTo>
                    <a:pt x="9000" y="4842"/>
                    <a:pt x="10800" y="6385"/>
                    <a:pt x="13200" y="8314"/>
                  </a:cubicBezTo>
                  <a:cubicBezTo>
                    <a:pt x="15600" y="10242"/>
                    <a:pt x="18600" y="12557"/>
                    <a:pt x="20100" y="14678"/>
                  </a:cubicBezTo>
                  <a:cubicBezTo>
                    <a:pt x="21600" y="16799"/>
                    <a:pt x="21600" y="18728"/>
                    <a:pt x="20100" y="19885"/>
                  </a:cubicBezTo>
                  <a:cubicBezTo>
                    <a:pt x="18600" y="21042"/>
                    <a:pt x="15600" y="21428"/>
                    <a:pt x="12000" y="20657"/>
                  </a:cubicBezTo>
                  <a:cubicBezTo>
                    <a:pt x="8400" y="19885"/>
                    <a:pt x="4200" y="17957"/>
                    <a:pt x="0" y="160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" name="Line"/>
            <p:cNvSpPr/>
            <p:nvPr/>
          </p:nvSpPr>
          <p:spPr>
            <a:xfrm>
              <a:off x="10928174" y="2968190"/>
              <a:ext cx="170073" cy="195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1431" extrusionOk="0">
                  <a:moveTo>
                    <a:pt x="20736" y="0"/>
                  </a:moveTo>
                  <a:cubicBezTo>
                    <a:pt x="18576" y="0"/>
                    <a:pt x="16416" y="0"/>
                    <a:pt x="14256" y="0"/>
                  </a:cubicBezTo>
                  <a:cubicBezTo>
                    <a:pt x="12096" y="0"/>
                    <a:pt x="9936" y="0"/>
                    <a:pt x="9504" y="758"/>
                  </a:cubicBezTo>
                  <a:cubicBezTo>
                    <a:pt x="9072" y="1516"/>
                    <a:pt x="10368" y="3032"/>
                    <a:pt x="12528" y="5116"/>
                  </a:cubicBezTo>
                  <a:cubicBezTo>
                    <a:pt x="14688" y="7200"/>
                    <a:pt x="17712" y="9853"/>
                    <a:pt x="19440" y="12126"/>
                  </a:cubicBezTo>
                  <a:cubicBezTo>
                    <a:pt x="21168" y="14400"/>
                    <a:pt x="21600" y="16295"/>
                    <a:pt x="20952" y="18000"/>
                  </a:cubicBezTo>
                  <a:cubicBezTo>
                    <a:pt x="20304" y="19705"/>
                    <a:pt x="18576" y="21221"/>
                    <a:pt x="15336" y="21411"/>
                  </a:cubicBezTo>
                  <a:cubicBezTo>
                    <a:pt x="12096" y="21600"/>
                    <a:pt x="7344" y="20463"/>
                    <a:pt x="4536" y="18947"/>
                  </a:cubicBezTo>
                  <a:cubicBezTo>
                    <a:pt x="1728" y="17432"/>
                    <a:pt x="864" y="15537"/>
                    <a:pt x="0" y="136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9" name="Line"/>
            <p:cNvSpPr/>
            <p:nvPr/>
          </p:nvSpPr>
          <p:spPr>
            <a:xfrm>
              <a:off x="11665032" y="1203881"/>
              <a:ext cx="207568" cy="356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1" extrusionOk="0">
                  <a:moveTo>
                    <a:pt x="0" y="0"/>
                  </a:moveTo>
                  <a:cubicBezTo>
                    <a:pt x="4680" y="188"/>
                    <a:pt x="9360" y="377"/>
                    <a:pt x="12600" y="607"/>
                  </a:cubicBezTo>
                  <a:cubicBezTo>
                    <a:pt x="15840" y="837"/>
                    <a:pt x="17640" y="1109"/>
                    <a:pt x="18360" y="1517"/>
                  </a:cubicBezTo>
                  <a:cubicBezTo>
                    <a:pt x="19080" y="1926"/>
                    <a:pt x="18720" y="2470"/>
                    <a:pt x="19080" y="2983"/>
                  </a:cubicBezTo>
                  <a:cubicBezTo>
                    <a:pt x="19440" y="3495"/>
                    <a:pt x="20520" y="3977"/>
                    <a:pt x="21060" y="4657"/>
                  </a:cubicBezTo>
                  <a:cubicBezTo>
                    <a:pt x="21600" y="5337"/>
                    <a:pt x="21600" y="6216"/>
                    <a:pt x="21600" y="7012"/>
                  </a:cubicBezTo>
                  <a:cubicBezTo>
                    <a:pt x="21600" y="7807"/>
                    <a:pt x="21600" y="8519"/>
                    <a:pt x="21240" y="9188"/>
                  </a:cubicBezTo>
                  <a:cubicBezTo>
                    <a:pt x="20880" y="9858"/>
                    <a:pt x="20160" y="10486"/>
                    <a:pt x="19980" y="11093"/>
                  </a:cubicBezTo>
                  <a:cubicBezTo>
                    <a:pt x="19800" y="11700"/>
                    <a:pt x="20160" y="12286"/>
                    <a:pt x="19980" y="12893"/>
                  </a:cubicBezTo>
                  <a:cubicBezTo>
                    <a:pt x="19800" y="13500"/>
                    <a:pt x="19080" y="14128"/>
                    <a:pt x="18720" y="14798"/>
                  </a:cubicBezTo>
                  <a:cubicBezTo>
                    <a:pt x="18360" y="15467"/>
                    <a:pt x="18360" y="16179"/>
                    <a:pt x="18720" y="16828"/>
                  </a:cubicBezTo>
                  <a:cubicBezTo>
                    <a:pt x="19080" y="17477"/>
                    <a:pt x="19800" y="18063"/>
                    <a:pt x="20340" y="18638"/>
                  </a:cubicBezTo>
                  <a:cubicBezTo>
                    <a:pt x="20880" y="19214"/>
                    <a:pt x="21240" y="19779"/>
                    <a:pt x="20340" y="20250"/>
                  </a:cubicBezTo>
                  <a:cubicBezTo>
                    <a:pt x="19440" y="20721"/>
                    <a:pt x="17280" y="21098"/>
                    <a:pt x="15300" y="21317"/>
                  </a:cubicBezTo>
                  <a:cubicBezTo>
                    <a:pt x="13320" y="21537"/>
                    <a:pt x="11520" y="21600"/>
                    <a:pt x="9180" y="21590"/>
                  </a:cubicBezTo>
                  <a:cubicBezTo>
                    <a:pt x="6840" y="21579"/>
                    <a:pt x="3960" y="21495"/>
                    <a:pt x="1080" y="214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0" name="Line"/>
            <p:cNvSpPr/>
            <p:nvPr/>
          </p:nvSpPr>
          <p:spPr>
            <a:xfrm>
              <a:off x="-1" y="5974295"/>
              <a:ext cx="632912" cy="308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145" extrusionOk="0">
                  <a:moveTo>
                    <a:pt x="2107" y="3807"/>
                  </a:moveTo>
                  <a:cubicBezTo>
                    <a:pt x="1873" y="2620"/>
                    <a:pt x="1638" y="1434"/>
                    <a:pt x="1227" y="721"/>
                  </a:cubicBezTo>
                  <a:cubicBezTo>
                    <a:pt x="816" y="9"/>
                    <a:pt x="229" y="-228"/>
                    <a:pt x="53" y="247"/>
                  </a:cubicBezTo>
                  <a:cubicBezTo>
                    <a:pt x="-123" y="721"/>
                    <a:pt x="112" y="1908"/>
                    <a:pt x="1168" y="4401"/>
                  </a:cubicBezTo>
                  <a:cubicBezTo>
                    <a:pt x="2225" y="6893"/>
                    <a:pt x="4103" y="10691"/>
                    <a:pt x="5160" y="13183"/>
                  </a:cubicBezTo>
                  <a:cubicBezTo>
                    <a:pt x="6216" y="15675"/>
                    <a:pt x="6451" y="16862"/>
                    <a:pt x="5923" y="18049"/>
                  </a:cubicBezTo>
                  <a:cubicBezTo>
                    <a:pt x="5394" y="19236"/>
                    <a:pt x="4103" y="20423"/>
                    <a:pt x="3164" y="20897"/>
                  </a:cubicBezTo>
                  <a:cubicBezTo>
                    <a:pt x="2225" y="21372"/>
                    <a:pt x="1638" y="21135"/>
                    <a:pt x="1286" y="20423"/>
                  </a:cubicBezTo>
                  <a:cubicBezTo>
                    <a:pt x="934" y="19710"/>
                    <a:pt x="816" y="18524"/>
                    <a:pt x="1344" y="17099"/>
                  </a:cubicBezTo>
                  <a:cubicBezTo>
                    <a:pt x="1873" y="15675"/>
                    <a:pt x="3047" y="14014"/>
                    <a:pt x="4631" y="12590"/>
                  </a:cubicBezTo>
                  <a:cubicBezTo>
                    <a:pt x="6216" y="11165"/>
                    <a:pt x="8212" y="9979"/>
                    <a:pt x="9503" y="9267"/>
                  </a:cubicBezTo>
                  <a:cubicBezTo>
                    <a:pt x="10794" y="8554"/>
                    <a:pt x="11381" y="8317"/>
                    <a:pt x="11734" y="8792"/>
                  </a:cubicBezTo>
                  <a:cubicBezTo>
                    <a:pt x="12086" y="9266"/>
                    <a:pt x="12203" y="10453"/>
                    <a:pt x="12379" y="11640"/>
                  </a:cubicBezTo>
                  <a:cubicBezTo>
                    <a:pt x="12555" y="12827"/>
                    <a:pt x="12790" y="14014"/>
                    <a:pt x="13201" y="14963"/>
                  </a:cubicBezTo>
                  <a:cubicBezTo>
                    <a:pt x="13612" y="15913"/>
                    <a:pt x="14199" y="16625"/>
                    <a:pt x="14786" y="16862"/>
                  </a:cubicBezTo>
                  <a:cubicBezTo>
                    <a:pt x="15373" y="17099"/>
                    <a:pt x="15960" y="16862"/>
                    <a:pt x="16370" y="16150"/>
                  </a:cubicBezTo>
                  <a:cubicBezTo>
                    <a:pt x="16781" y="15438"/>
                    <a:pt x="17016" y="14251"/>
                    <a:pt x="17134" y="13064"/>
                  </a:cubicBezTo>
                  <a:cubicBezTo>
                    <a:pt x="17251" y="11878"/>
                    <a:pt x="17251" y="10691"/>
                    <a:pt x="17310" y="10809"/>
                  </a:cubicBezTo>
                  <a:cubicBezTo>
                    <a:pt x="17368" y="10928"/>
                    <a:pt x="17486" y="12352"/>
                    <a:pt x="18190" y="14014"/>
                  </a:cubicBezTo>
                  <a:cubicBezTo>
                    <a:pt x="18894" y="15675"/>
                    <a:pt x="20186" y="17574"/>
                    <a:pt x="21477" y="194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1" name="Line"/>
            <p:cNvSpPr/>
            <p:nvPr/>
          </p:nvSpPr>
          <p:spPr>
            <a:xfrm>
              <a:off x="761938" y="5706214"/>
              <a:ext cx="576697" cy="556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3" h="21315" extrusionOk="0">
                  <a:moveTo>
                    <a:pt x="4847" y="17165"/>
                  </a:moveTo>
                  <a:cubicBezTo>
                    <a:pt x="4204" y="16900"/>
                    <a:pt x="3562" y="16635"/>
                    <a:pt x="2726" y="16502"/>
                  </a:cubicBezTo>
                  <a:cubicBezTo>
                    <a:pt x="1890" y="16370"/>
                    <a:pt x="862" y="16370"/>
                    <a:pt x="347" y="16767"/>
                  </a:cubicBezTo>
                  <a:cubicBezTo>
                    <a:pt x="-167" y="17165"/>
                    <a:pt x="-167" y="17960"/>
                    <a:pt x="733" y="18888"/>
                  </a:cubicBezTo>
                  <a:cubicBezTo>
                    <a:pt x="1633" y="19815"/>
                    <a:pt x="3433" y="20875"/>
                    <a:pt x="4976" y="21207"/>
                  </a:cubicBezTo>
                  <a:cubicBezTo>
                    <a:pt x="6519" y="21538"/>
                    <a:pt x="7804" y="21140"/>
                    <a:pt x="9283" y="19550"/>
                  </a:cubicBezTo>
                  <a:cubicBezTo>
                    <a:pt x="10762" y="17960"/>
                    <a:pt x="12433" y="15177"/>
                    <a:pt x="13269" y="12659"/>
                  </a:cubicBezTo>
                  <a:cubicBezTo>
                    <a:pt x="14104" y="10142"/>
                    <a:pt x="14104" y="7889"/>
                    <a:pt x="13783" y="6100"/>
                  </a:cubicBezTo>
                  <a:cubicBezTo>
                    <a:pt x="13462" y="4311"/>
                    <a:pt x="12819" y="2986"/>
                    <a:pt x="12304" y="1926"/>
                  </a:cubicBezTo>
                  <a:cubicBezTo>
                    <a:pt x="11790" y="866"/>
                    <a:pt x="11404" y="71"/>
                    <a:pt x="11212" y="4"/>
                  </a:cubicBezTo>
                  <a:cubicBezTo>
                    <a:pt x="11019" y="-62"/>
                    <a:pt x="11019" y="601"/>
                    <a:pt x="11147" y="2986"/>
                  </a:cubicBezTo>
                  <a:cubicBezTo>
                    <a:pt x="11276" y="5371"/>
                    <a:pt x="11533" y="9479"/>
                    <a:pt x="11726" y="12394"/>
                  </a:cubicBezTo>
                  <a:cubicBezTo>
                    <a:pt x="11919" y="15310"/>
                    <a:pt x="12047" y="17032"/>
                    <a:pt x="12240" y="18291"/>
                  </a:cubicBezTo>
                  <a:cubicBezTo>
                    <a:pt x="12433" y="19550"/>
                    <a:pt x="12690" y="20345"/>
                    <a:pt x="12947" y="20412"/>
                  </a:cubicBezTo>
                  <a:cubicBezTo>
                    <a:pt x="13204" y="20478"/>
                    <a:pt x="13462" y="19815"/>
                    <a:pt x="13719" y="19153"/>
                  </a:cubicBezTo>
                  <a:cubicBezTo>
                    <a:pt x="13976" y="18490"/>
                    <a:pt x="14233" y="17828"/>
                    <a:pt x="14619" y="17298"/>
                  </a:cubicBezTo>
                  <a:cubicBezTo>
                    <a:pt x="15004" y="16767"/>
                    <a:pt x="15519" y="16370"/>
                    <a:pt x="15969" y="16502"/>
                  </a:cubicBezTo>
                  <a:cubicBezTo>
                    <a:pt x="16419" y="16635"/>
                    <a:pt x="16804" y="17298"/>
                    <a:pt x="17319" y="17960"/>
                  </a:cubicBezTo>
                  <a:cubicBezTo>
                    <a:pt x="17833" y="18623"/>
                    <a:pt x="18476" y="19285"/>
                    <a:pt x="19183" y="19484"/>
                  </a:cubicBezTo>
                  <a:cubicBezTo>
                    <a:pt x="19890" y="19683"/>
                    <a:pt x="20662" y="19418"/>
                    <a:pt x="21433" y="191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2" name="Line"/>
            <p:cNvSpPr/>
            <p:nvPr/>
          </p:nvSpPr>
          <p:spPr>
            <a:xfrm>
              <a:off x="2119786" y="5663086"/>
              <a:ext cx="557648" cy="614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185" extrusionOk="0">
                  <a:moveTo>
                    <a:pt x="693" y="13008"/>
                  </a:moveTo>
                  <a:cubicBezTo>
                    <a:pt x="293" y="14559"/>
                    <a:pt x="-107" y="16111"/>
                    <a:pt x="26" y="17423"/>
                  </a:cubicBezTo>
                  <a:cubicBezTo>
                    <a:pt x="160" y="18736"/>
                    <a:pt x="826" y="19810"/>
                    <a:pt x="1826" y="20526"/>
                  </a:cubicBezTo>
                  <a:cubicBezTo>
                    <a:pt x="2826" y="21242"/>
                    <a:pt x="4160" y="21600"/>
                    <a:pt x="5693" y="20407"/>
                  </a:cubicBezTo>
                  <a:cubicBezTo>
                    <a:pt x="7226" y="19213"/>
                    <a:pt x="8960" y="16469"/>
                    <a:pt x="9760" y="13903"/>
                  </a:cubicBezTo>
                  <a:cubicBezTo>
                    <a:pt x="10560" y="11337"/>
                    <a:pt x="10426" y="8950"/>
                    <a:pt x="10026" y="6862"/>
                  </a:cubicBezTo>
                  <a:cubicBezTo>
                    <a:pt x="9626" y="4773"/>
                    <a:pt x="8960" y="2983"/>
                    <a:pt x="8560" y="1790"/>
                  </a:cubicBezTo>
                  <a:cubicBezTo>
                    <a:pt x="8160" y="597"/>
                    <a:pt x="8026" y="0"/>
                    <a:pt x="8026" y="0"/>
                  </a:cubicBezTo>
                  <a:cubicBezTo>
                    <a:pt x="8026" y="0"/>
                    <a:pt x="8160" y="597"/>
                    <a:pt x="8426" y="2506"/>
                  </a:cubicBezTo>
                  <a:cubicBezTo>
                    <a:pt x="8693" y="4415"/>
                    <a:pt x="9093" y="7638"/>
                    <a:pt x="9493" y="10502"/>
                  </a:cubicBezTo>
                  <a:cubicBezTo>
                    <a:pt x="9893" y="13366"/>
                    <a:pt x="10293" y="15872"/>
                    <a:pt x="10626" y="17423"/>
                  </a:cubicBezTo>
                  <a:cubicBezTo>
                    <a:pt x="10960" y="18975"/>
                    <a:pt x="11226" y="19571"/>
                    <a:pt x="11493" y="19571"/>
                  </a:cubicBezTo>
                  <a:cubicBezTo>
                    <a:pt x="11760" y="19571"/>
                    <a:pt x="12026" y="18975"/>
                    <a:pt x="12493" y="18557"/>
                  </a:cubicBezTo>
                  <a:cubicBezTo>
                    <a:pt x="12960" y="18139"/>
                    <a:pt x="13626" y="17901"/>
                    <a:pt x="14293" y="18139"/>
                  </a:cubicBezTo>
                  <a:cubicBezTo>
                    <a:pt x="14960" y="18378"/>
                    <a:pt x="15626" y="19094"/>
                    <a:pt x="16826" y="19631"/>
                  </a:cubicBezTo>
                  <a:cubicBezTo>
                    <a:pt x="18026" y="20168"/>
                    <a:pt x="19760" y="20526"/>
                    <a:pt x="21493" y="208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3" name="Line"/>
            <p:cNvSpPr/>
            <p:nvPr/>
          </p:nvSpPr>
          <p:spPr>
            <a:xfrm>
              <a:off x="2705042" y="5860274"/>
              <a:ext cx="595090" cy="435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600" extrusionOk="0">
                  <a:moveTo>
                    <a:pt x="4248" y="15600"/>
                  </a:moveTo>
                  <a:cubicBezTo>
                    <a:pt x="4248" y="14743"/>
                    <a:pt x="4248" y="13886"/>
                    <a:pt x="3936" y="13371"/>
                  </a:cubicBezTo>
                  <a:cubicBezTo>
                    <a:pt x="3624" y="12857"/>
                    <a:pt x="2999" y="12686"/>
                    <a:pt x="2313" y="12771"/>
                  </a:cubicBezTo>
                  <a:cubicBezTo>
                    <a:pt x="1626" y="12857"/>
                    <a:pt x="877" y="13200"/>
                    <a:pt x="440" y="13800"/>
                  </a:cubicBezTo>
                  <a:cubicBezTo>
                    <a:pt x="3" y="14400"/>
                    <a:pt x="-122" y="15257"/>
                    <a:pt x="128" y="16114"/>
                  </a:cubicBezTo>
                  <a:cubicBezTo>
                    <a:pt x="377" y="16971"/>
                    <a:pt x="1002" y="17829"/>
                    <a:pt x="1938" y="18257"/>
                  </a:cubicBezTo>
                  <a:cubicBezTo>
                    <a:pt x="2875" y="18686"/>
                    <a:pt x="4123" y="18686"/>
                    <a:pt x="4872" y="18257"/>
                  </a:cubicBezTo>
                  <a:cubicBezTo>
                    <a:pt x="5621" y="17829"/>
                    <a:pt x="5871" y="16971"/>
                    <a:pt x="6058" y="16971"/>
                  </a:cubicBezTo>
                  <a:cubicBezTo>
                    <a:pt x="6246" y="16971"/>
                    <a:pt x="6370" y="17829"/>
                    <a:pt x="6683" y="18514"/>
                  </a:cubicBezTo>
                  <a:cubicBezTo>
                    <a:pt x="6995" y="19200"/>
                    <a:pt x="7494" y="19714"/>
                    <a:pt x="8056" y="19971"/>
                  </a:cubicBezTo>
                  <a:cubicBezTo>
                    <a:pt x="8618" y="20229"/>
                    <a:pt x="9242" y="20229"/>
                    <a:pt x="9929" y="19371"/>
                  </a:cubicBezTo>
                  <a:cubicBezTo>
                    <a:pt x="10616" y="18514"/>
                    <a:pt x="11365" y="16800"/>
                    <a:pt x="12176" y="14143"/>
                  </a:cubicBezTo>
                  <a:cubicBezTo>
                    <a:pt x="12988" y="11486"/>
                    <a:pt x="13862" y="7886"/>
                    <a:pt x="14361" y="5657"/>
                  </a:cubicBezTo>
                  <a:cubicBezTo>
                    <a:pt x="14861" y="3429"/>
                    <a:pt x="14986" y="2571"/>
                    <a:pt x="14986" y="1714"/>
                  </a:cubicBezTo>
                  <a:cubicBezTo>
                    <a:pt x="14986" y="857"/>
                    <a:pt x="14861" y="0"/>
                    <a:pt x="14798" y="0"/>
                  </a:cubicBezTo>
                  <a:cubicBezTo>
                    <a:pt x="14736" y="0"/>
                    <a:pt x="14736" y="857"/>
                    <a:pt x="14736" y="3943"/>
                  </a:cubicBezTo>
                  <a:cubicBezTo>
                    <a:pt x="14736" y="7029"/>
                    <a:pt x="14736" y="12343"/>
                    <a:pt x="14798" y="15429"/>
                  </a:cubicBezTo>
                  <a:cubicBezTo>
                    <a:pt x="14861" y="18514"/>
                    <a:pt x="14986" y="19371"/>
                    <a:pt x="15360" y="20143"/>
                  </a:cubicBezTo>
                  <a:cubicBezTo>
                    <a:pt x="15735" y="20914"/>
                    <a:pt x="16359" y="21600"/>
                    <a:pt x="17358" y="21600"/>
                  </a:cubicBezTo>
                  <a:cubicBezTo>
                    <a:pt x="18357" y="21600"/>
                    <a:pt x="19730" y="20914"/>
                    <a:pt x="20479" y="20143"/>
                  </a:cubicBezTo>
                  <a:cubicBezTo>
                    <a:pt x="21228" y="19371"/>
                    <a:pt x="21353" y="18514"/>
                    <a:pt x="21478" y="176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" name="Line"/>
            <p:cNvSpPr/>
            <p:nvPr/>
          </p:nvSpPr>
          <p:spPr>
            <a:xfrm>
              <a:off x="3040673" y="6024894"/>
              <a:ext cx="228324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5564" y="11918"/>
                    <a:pt x="11127" y="3818"/>
                    <a:pt x="14727" y="1118"/>
                  </a:cubicBezTo>
                  <a:cubicBezTo>
                    <a:pt x="18327" y="-1582"/>
                    <a:pt x="19964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5" name="Line"/>
            <p:cNvSpPr/>
            <p:nvPr/>
          </p:nvSpPr>
          <p:spPr>
            <a:xfrm>
              <a:off x="1992466" y="6133569"/>
              <a:ext cx="29059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6" name="Line"/>
            <p:cNvSpPr/>
            <p:nvPr/>
          </p:nvSpPr>
          <p:spPr>
            <a:xfrm>
              <a:off x="4738102" y="5915625"/>
              <a:ext cx="409365" cy="576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541" extrusionOk="0">
                  <a:moveTo>
                    <a:pt x="11677" y="2716"/>
                  </a:moveTo>
                  <a:cubicBezTo>
                    <a:pt x="8592" y="6079"/>
                    <a:pt x="5506" y="9442"/>
                    <a:pt x="3782" y="11447"/>
                  </a:cubicBezTo>
                  <a:cubicBezTo>
                    <a:pt x="2057" y="13451"/>
                    <a:pt x="1694" y="14098"/>
                    <a:pt x="1240" y="14745"/>
                  </a:cubicBezTo>
                  <a:cubicBezTo>
                    <a:pt x="787" y="15392"/>
                    <a:pt x="242" y="16038"/>
                    <a:pt x="61" y="15974"/>
                  </a:cubicBezTo>
                  <a:cubicBezTo>
                    <a:pt x="-121" y="15909"/>
                    <a:pt x="61" y="15133"/>
                    <a:pt x="1240" y="13581"/>
                  </a:cubicBezTo>
                  <a:cubicBezTo>
                    <a:pt x="2420" y="12029"/>
                    <a:pt x="4598" y="9701"/>
                    <a:pt x="6595" y="7566"/>
                  </a:cubicBezTo>
                  <a:cubicBezTo>
                    <a:pt x="8592" y="5432"/>
                    <a:pt x="10407" y="3492"/>
                    <a:pt x="11224" y="2134"/>
                  </a:cubicBezTo>
                  <a:cubicBezTo>
                    <a:pt x="12040" y="776"/>
                    <a:pt x="11859" y="0"/>
                    <a:pt x="11768" y="0"/>
                  </a:cubicBezTo>
                  <a:cubicBezTo>
                    <a:pt x="11677" y="0"/>
                    <a:pt x="11677" y="776"/>
                    <a:pt x="12403" y="3104"/>
                  </a:cubicBezTo>
                  <a:cubicBezTo>
                    <a:pt x="13129" y="5432"/>
                    <a:pt x="14582" y="9313"/>
                    <a:pt x="16034" y="12417"/>
                  </a:cubicBezTo>
                  <a:cubicBezTo>
                    <a:pt x="17486" y="15521"/>
                    <a:pt x="18938" y="17849"/>
                    <a:pt x="19936" y="19337"/>
                  </a:cubicBezTo>
                  <a:cubicBezTo>
                    <a:pt x="20934" y="20824"/>
                    <a:pt x="21479" y="21471"/>
                    <a:pt x="21479" y="21535"/>
                  </a:cubicBezTo>
                  <a:cubicBezTo>
                    <a:pt x="21479" y="21600"/>
                    <a:pt x="20934" y="21083"/>
                    <a:pt x="20208" y="20371"/>
                  </a:cubicBezTo>
                  <a:cubicBezTo>
                    <a:pt x="19482" y="19660"/>
                    <a:pt x="18575" y="18754"/>
                    <a:pt x="17667" y="178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7" name="Line"/>
            <p:cNvSpPr/>
            <p:nvPr/>
          </p:nvSpPr>
          <p:spPr>
            <a:xfrm>
              <a:off x="4825739" y="6214597"/>
              <a:ext cx="269837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2769" y="11040"/>
                    <a:pt x="5538" y="1783"/>
                    <a:pt x="9138" y="240"/>
                  </a:cubicBezTo>
                  <a:cubicBezTo>
                    <a:pt x="12738" y="-1303"/>
                    <a:pt x="17169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8" name="Line"/>
            <p:cNvSpPr/>
            <p:nvPr/>
          </p:nvSpPr>
          <p:spPr>
            <a:xfrm>
              <a:off x="5282384" y="6361891"/>
              <a:ext cx="83027" cy="90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7" extrusionOk="0">
                  <a:moveTo>
                    <a:pt x="0" y="0"/>
                  </a:moveTo>
                  <a:cubicBezTo>
                    <a:pt x="900" y="4000"/>
                    <a:pt x="1800" y="8000"/>
                    <a:pt x="3150" y="12000"/>
                  </a:cubicBezTo>
                  <a:cubicBezTo>
                    <a:pt x="4500" y="16000"/>
                    <a:pt x="6300" y="20000"/>
                    <a:pt x="9450" y="20800"/>
                  </a:cubicBezTo>
                  <a:cubicBezTo>
                    <a:pt x="12600" y="21600"/>
                    <a:pt x="17100" y="19200"/>
                    <a:pt x="21600" y="168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9" name="Line"/>
            <p:cNvSpPr/>
            <p:nvPr/>
          </p:nvSpPr>
          <p:spPr>
            <a:xfrm>
              <a:off x="5272006" y="6175082"/>
              <a:ext cx="5189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0" name="Line"/>
            <p:cNvSpPr/>
            <p:nvPr/>
          </p:nvSpPr>
          <p:spPr>
            <a:xfrm>
              <a:off x="5405050" y="6330757"/>
              <a:ext cx="150852" cy="417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6" h="21524" extrusionOk="0">
                  <a:moveTo>
                    <a:pt x="14341" y="0"/>
                  </a:moveTo>
                  <a:cubicBezTo>
                    <a:pt x="16689" y="4820"/>
                    <a:pt x="19037" y="9640"/>
                    <a:pt x="19976" y="13031"/>
                  </a:cubicBezTo>
                  <a:cubicBezTo>
                    <a:pt x="20915" y="16423"/>
                    <a:pt x="20445" y="18387"/>
                    <a:pt x="19272" y="19636"/>
                  </a:cubicBezTo>
                  <a:cubicBezTo>
                    <a:pt x="18098" y="20886"/>
                    <a:pt x="16219" y="21421"/>
                    <a:pt x="12932" y="21511"/>
                  </a:cubicBezTo>
                  <a:cubicBezTo>
                    <a:pt x="9645" y="21600"/>
                    <a:pt x="4950" y="21243"/>
                    <a:pt x="2367" y="20529"/>
                  </a:cubicBezTo>
                  <a:cubicBezTo>
                    <a:pt x="-215" y="19815"/>
                    <a:pt x="-685" y="18744"/>
                    <a:pt x="958" y="17405"/>
                  </a:cubicBezTo>
                  <a:cubicBezTo>
                    <a:pt x="2602" y="16066"/>
                    <a:pt x="6358" y="14459"/>
                    <a:pt x="9645" y="13210"/>
                  </a:cubicBezTo>
                  <a:cubicBezTo>
                    <a:pt x="12932" y="11960"/>
                    <a:pt x="15750" y="11068"/>
                    <a:pt x="18567" y="101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1" name="Line"/>
            <p:cNvSpPr/>
            <p:nvPr/>
          </p:nvSpPr>
          <p:spPr>
            <a:xfrm>
              <a:off x="5469193" y="6143947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2" name="Line"/>
            <p:cNvSpPr/>
            <p:nvPr/>
          </p:nvSpPr>
          <p:spPr>
            <a:xfrm>
              <a:off x="6330592" y="6132071"/>
              <a:ext cx="447403" cy="254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4" h="20667" extrusionOk="0">
                  <a:moveTo>
                    <a:pt x="0" y="3487"/>
                  </a:moveTo>
                  <a:cubicBezTo>
                    <a:pt x="0" y="7976"/>
                    <a:pt x="0" y="12464"/>
                    <a:pt x="330" y="15409"/>
                  </a:cubicBezTo>
                  <a:cubicBezTo>
                    <a:pt x="660" y="18355"/>
                    <a:pt x="1319" y="19757"/>
                    <a:pt x="2473" y="20318"/>
                  </a:cubicBezTo>
                  <a:cubicBezTo>
                    <a:pt x="3627" y="20879"/>
                    <a:pt x="5276" y="20599"/>
                    <a:pt x="6595" y="18495"/>
                  </a:cubicBezTo>
                  <a:cubicBezTo>
                    <a:pt x="7914" y="16391"/>
                    <a:pt x="8904" y="12464"/>
                    <a:pt x="9976" y="9098"/>
                  </a:cubicBezTo>
                  <a:cubicBezTo>
                    <a:pt x="11047" y="5731"/>
                    <a:pt x="12202" y="2926"/>
                    <a:pt x="13191" y="1383"/>
                  </a:cubicBezTo>
                  <a:cubicBezTo>
                    <a:pt x="14180" y="-159"/>
                    <a:pt x="15005" y="-440"/>
                    <a:pt x="16076" y="682"/>
                  </a:cubicBezTo>
                  <a:cubicBezTo>
                    <a:pt x="17148" y="1804"/>
                    <a:pt x="18467" y="4329"/>
                    <a:pt x="19374" y="6854"/>
                  </a:cubicBezTo>
                  <a:cubicBezTo>
                    <a:pt x="20281" y="9378"/>
                    <a:pt x="20776" y="11903"/>
                    <a:pt x="21105" y="14428"/>
                  </a:cubicBezTo>
                  <a:cubicBezTo>
                    <a:pt x="21435" y="16952"/>
                    <a:pt x="21600" y="19477"/>
                    <a:pt x="20034" y="20318"/>
                  </a:cubicBezTo>
                  <a:cubicBezTo>
                    <a:pt x="18467" y="21160"/>
                    <a:pt x="15169" y="20318"/>
                    <a:pt x="11872" y="194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3" name="Line"/>
            <p:cNvSpPr/>
            <p:nvPr/>
          </p:nvSpPr>
          <p:spPr>
            <a:xfrm>
              <a:off x="6268322" y="5957138"/>
              <a:ext cx="11416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4" name="Line"/>
            <p:cNvSpPr/>
            <p:nvPr/>
          </p:nvSpPr>
          <p:spPr>
            <a:xfrm>
              <a:off x="7501519" y="6242116"/>
              <a:ext cx="365061" cy="182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446" extrusionOk="0">
                  <a:moveTo>
                    <a:pt x="7373" y="6774"/>
                  </a:moveTo>
                  <a:cubicBezTo>
                    <a:pt x="7575" y="4737"/>
                    <a:pt x="7777" y="2699"/>
                    <a:pt x="7373" y="1476"/>
                  </a:cubicBezTo>
                  <a:cubicBezTo>
                    <a:pt x="6969" y="254"/>
                    <a:pt x="5960" y="-154"/>
                    <a:pt x="4850" y="50"/>
                  </a:cubicBezTo>
                  <a:cubicBezTo>
                    <a:pt x="3739" y="254"/>
                    <a:pt x="2528" y="1069"/>
                    <a:pt x="1519" y="3310"/>
                  </a:cubicBezTo>
                  <a:cubicBezTo>
                    <a:pt x="509" y="5552"/>
                    <a:pt x="-298" y="9220"/>
                    <a:pt x="106" y="12276"/>
                  </a:cubicBezTo>
                  <a:cubicBezTo>
                    <a:pt x="509" y="15333"/>
                    <a:pt x="2124" y="17778"/>
                    <a:pt x="3537" y="19001"/>
                  </a:cubicBezTo>
                  <a:cubicBezTo>
                    <a:pt x="4951" y="20223"/>
                    <a:pt x="6162" y="20223"/>
                    <a:pt x="7272" y="20020"/>
                  </a:cubicBezTo>
                  <a:cubicBezTo>
                    <a:pt x="8382" y="19816"/>
                    <a:pt x="9392" y="19408"/>
                    <a:pt x="10098" y="18186"/>
                  </a:cubicBezTo>
                  <a:cubicBezTo>
                    <a:pt x="10805" y="16963"/>
                    <a:pt x="11209" y="14925"/>
                    <a:pt x="11209" y="12276"/>
                  </a:cubicBezTo>
                  <a:cubicBezTo>
                    <a:pt x="11209" y="9627"/>
                    <a:pt x="10805" y="6367"/>
                    <a:pt x="10603" y="5755"/>
                  </a:cubicBezTo>
                  <a:cubicBezTo>
                    <a:pt x="10401" y="5144"/>
                    <a:pt x="10401" y="7182"/>
                    <a:pt x="11511" y="10035"/>
                  </a:cubicBezTo>
                  <a:cubicBezTo>
                    <a:pt x="12622" y="12887"/>
                    <a:pt x="14842" y="16555"/>
                    <a:pt x="16659" y="18593"/>
                  </a:cubicBezTo>
                  <a:cubicBezTo>
                    <a:pt x="18476" y="20631"/>
                    <a:pt x="19889" y="21038"/>
                    <a:pt x="21302" y="214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5" name="Line"/>
            <p:cNvSpPr/>
            <p:nvPr/>
          </p:nvSpPr>
          <p:spPr>
            <a:xfrm>
              <a:off x="8894029" y="6192551"/>
              <a:ext cx="601941" cy="245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5" extrusionOk="0">
                  <a:moveTo>
                    <a:pt x="0" y="8385"/>
                  </a:moveTo>
                  <a:cubicBezTo>
                    <a:pt x="248" y="6885"/>
                    <a:pt x="497" y="5385"/>
                    <a:pt x="1117" y="4035"/>
                  </a:cubicBezTo>
                  <a:cubicBezTo>
                    <a:pt x="1738" y="2685"/>
                    <a:pt x="2731" y="1485"/>
                    <a:pt x="3476" y="2385"/>
                  </a:cubicBezTo>
                  <a:cubicBezTo>
                    <a:pt x="4221" y="3285"/>
                    <a:pt x="4717" y="6285"/>
                    <a:pt x="4966" y="9285"/>
                  </a:cubicBezTo>
                  <a:cubicBezTo>
                    <a:pt x="5214" y="12285"/>
                    <a:pt x="5214" y="15285"/>
                    <a:pt x="5152" y="17535"/>
                  </a:cubicBezTo>
                  <a:cubicBezTo>
                    <a:pt x="5090" y="19785"/>
                    <a:pt x="4966" y="21285"/>
                    <a:pt x="4903" y="21285"/>
                  </a:cubicBezTo>
                  <a:cubicBezTo>
                    <a:pt x="4841" y="21285"/>
                    <a:pt x="4841" y="19785"/>
                    <a:pt x="5276" y="16635"/>
                  </a:cubicBezTo>
                  <a:cubicBezTo>
                    <a:pt x="5710" y="13485"/>
                    <a:pt x="6579" y="8685"/>
                    <a:pt x="7262" y="5535"/>
                  </a:cubicBezTo>
                  <a:cubicBezTo>
                    <a:pt x="7945" y="2385"/>
                    <a:pt x="8441" y="885"/>
                    <a:pt x="9000" y="285"/>
                  </a:cubicBezTo>
                  <a:cubicBezTo>
                    <a:pt x="9559" y="-315"/>
                    <a:pt x="10179" y="-15"/>
                    <a:pt x="10552" y="1635"/>
                  </a:cubicBezTo>
                  <a:cubicBezTo>
                    <a:pt x="10924" y="3285"/>
                    <a:pt x="11048" y="6285"/>
                    <a:pt x="11110" y="8535"/>
                  </a:cubicBezTo>
                  <a:cubicBezTo>
                    <a:pt x="11172" y="10785"/>
                    <a:pt x="11172" y="12285"/>
                    <a:pt x="11172" y="14235"/>
                  </a:cubicBezTo>
                  <a:cubicBezTo>
                    <a:pt x="11172" y="16185"/>
                    <a:pt x="11172" y="18585"/>
                    <a:pt x="11234" y="19035"/>
                  </a:cubicBezTo>
                  <a:cubicBezTo>
                    <a:pt x="11297" y="19485"/>
                    <a:pt x="11421" y="17985"/>
                    <a:pt x="11793" y="15585"/>
                  </a:cubicBezTo>
                  <a:cubicBezTo>
                    <a:pt x="12166" y="13185"/>
                    <a:pt x="12786" y="9885"/>
                    <a:pt x="13283" y="7635"/>
                  </a:cubicBezTo>
                  <a:cubicBezTo>
                    <a:pt x="13779" y="5385"/>
                    <a:pt x="14152" y="4185"/>
                    <a:pt x="14586" y="3135"/>
                  </a:cubicBezTo>
                  <a:cubicBezTo>
                    <a:pt x="15021" y="2085"/>
                    <a:pt x="15517" y="1185"/>
                    <a:pt x="15828" y="1635"/>
                  </a:cubicBezTo>
                  <a:cubicBezTo>
                    <a:pt x="16138" y="2085"/>
                    <a:pt x="16262" y="3885"/>
                    <a:pt x="16324" y="6585"/>
                  </a:cubicBezTo>
                  <a:cubicBezTo>
                    <a:pt x="16386" y="9285"/>
                    <a:pt x="16386" y="12885"/>
                    <a:pt x="16572" y="15435"/>
                  </a:cubicBezTo>
                  <a:cubicBezTo>
                    <a:pt x="16759" y="17985"/>
                    <a:pt x="17131" y="19485"/>
                    <a:pt x="18000" y="19335"/>
                  </a:cubicBezTo>
                  <a:cubicBezTo>
                    <a:pt x="18869" y="19185"/>
                    <a:pt x="20234" y="17385"/>
                    <a:pt x="21600" y="155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6" name="Line"/>
            <p:cNvSpPr/>
            <p:nvPr/>
          </p:nvSpPr>
          <p:spPr>
            <a:xfrm>
              <a:off x="9599752" y="6424161"/>
              <a:ext cx="124541" cy="138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3" extrusionOk="0">
                  <a:moveTo>
                    <a:pt x="0" y="0"/>
                  </a:moveTo>
                  <a:cubicBezTo>
                    <a:pt x="1200" y="3688"/>
                    <a:pt x="2400" y="7376"/>
                    <a:pt x="3300" y="10800"/>
                  </a:cubicBezTo>
                  <a:cubicBezTo>
                    <a:pt x="4200" y="14224"/>
                    <a:pt x="4800" y="17385"/>
                    <a:pt x="6900" y="19229"/>
                  </a:cubicBezTo>
                  <a:cubicBezTo>
                    <a:pt x="9000" y="21073"/>
                    <a:pt x="12600" y="21600"/>
                    <a:pt x="15300" y="20546"/>
                  </a:cubicBezTo>
                  <a:cubicBezTo>
                    <a:pt x="18000" y="19493"/>
                    <a:pt x="19800" y="16858"/>
                    <a:pt x="21600" y="142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7" name="Line"/>
            <p:cNvSpPr/>
            <p:nvPr/>
          </p:nvSpPr>
          <p:spPr>
            <a:xfrm>
              <a:off x="9578996" y="6289244"/>
              <a:ext cx="7264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8" name="Line"/>
            <p:cNvSpPr/>
            <p:nvPr/>
          </p:nvSpPr>
          <p:spPr>
            <a:xfrm>
              <a:off x="10129045" y="6258108"/>
              <a:ext cx="249080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00" y="5082"/>
                    <a:pt x="11400" y="10165"/>
                    <a:pt x="15000" y="13765"/>
                  </a:cubicBezTo>
                  <a:cubicBezTo>
                    <a:pt x="18600" y="17365"/>
                    <a:pt x="20100" y="19482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9" name="Line"/>
            <p:cNvSpPr/>
            <p:nvPr/>
          </p:nvSpPr>
          <p:spPr>
            <a:xfrm>
              <a:off x="10160180" y="6247730"/>
              <a:ext cx="176432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0" name="Line"/>
            <p:cNvSpPr/>
            <p:nvPr/>
          </p:nvSpPr>
          <p:spPr>
            <a:xfrm>
              <a:off x="10814012" y="6237476"/>
              <a:ext cx="285829" cy="290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337" extrusionOk="0">
                  <a:moveTo>
                    <a:pt x="0" y="4565"/>
                  </a:moveTo>
                  <a:cubicBezTo>
                    <a:pt x="781" y="3295"/>
                    <a:pt x="1561" y="2024"/>
                    <a:pt x="2602" y="1262"/>
                  </a:cubicBezTo>
                  <a:cubicBezTo>
                    <a:pt x="3643" y="499"/>
                    <a:pt x="4945" y="245"/>
                    <a:pt x="6376" y="1897"/>
                  </a:cubicBezTo>
                  <a:cubicBezTo>
                    <a:pt x="7807" y="3549"/>
                    <a:pt x="9369" y="7106"/>
                    <a:pt x="10019" y="9521"/>
                  </a:cubicBezTo>
                  <a:cubicBezTo>
                    <a:pt x="10670" y="11935"/>
                    <a:pt x="10410" y="13205"/>
                    <a:pt x="10149" y="13205"/>
                  </a:cubicBezTo>
                  <a:cubicBezTo>
                    <a:pt x="9889" y="13205"/>
                    <a:pt x="9629" y="11935"/>
                    <a:pt x="10800" y="9648"/>
                  </a:cubicBezTo>
                  <a:cubicBezTo>
                    <a:pt x="11971" y="7361"/>
                    <a:pt x="14574" y="4057"/>
                    <a:pt x="16525" y="2151"/>
                  </a:cubicBezTo>
                  <a:cubicBezTo>
                    <a:pt x="18477" y="245"/>
                    <a:pt x="19778" y="-263"/>
                    <a:pt x="20559" y="118"/>
                  </a:cubicBezTo>
                  <a:cubicBezTo>
                    <a:pt x="21340" y="499"/>
                    <a:pt x="21600" y="1770"/>
                    <a:pt x="21470" y="4819"/>
                  </a:cubicBezTo>
                  <a:cubicBezTo>
                    <a:pt x="21340" y="7869"/>
                    <a:pt x="20819" y="12697"/>
                    <a:pt x="20689" y="15746"/>
                  </a:cubicBezTo>
                  <a:cubicBezTo>
                    <a:pt x="20559" y="18796"/>
                    <a:pt x="20819" y="20066"/>
                    <a:pt x="21080" y="213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1" name="Line"/>
            <p:cNvSpPr/>
            <p:nvPr/>
          </p:nvSpPr>
          <p:spPr>
            <a:xfrm>
              <a:off x="11200813" y="6496809"/>
              <a:ext cx="138684" cy="388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7" h="21477" extrusionOk="0">
                  <a:moveTo>
                    <a:pt x="18097" y="0"/>
                  </a:moveTo>
                  <a:cubicBezTo>
                    <a:pt x="19640" y="5543"/>
                    <a:pt x="21183" y="11087"/>
                    <a:pt x="20412" y="14623"/>
                  </a:cubicBezTo>
                  <a:cubicBezTo>
                    <a:pt x="19640" y="18159"/>
                    <a:pt x="16554" y="19688"/>
                    <a:pt x="13726" y="20549"/>
                  </a:cubicBezTo>
                  <a:cubicBezTo>
                    <a:pt x="10897" y="21409"/>
                    <a:pt x="8326" y="21600"/>
                    <a:pt x="5754" y="21409"/>
                  </a:cubicBezTo>
                  <a:cubicBezTo>
                    <a:pt x="3183" y="21218"/>
                    <a:pt x="612" y="20644"/>
                    <a:pt x="97" y="19497"/>
                  </a:cubicBezTo>
                  <a:cubicBezTo>
                    <a:pt x="-417" y="18350"/>
                    <a:pt x="1126" y="16630"/>
                    <a:pt x="4212" y="15101"/>
                  </a:cubicBezTo>
                  <a:cubicBezTo>
                    <a:pt x="7297" y="13572"/>
                    <a:pt x="11926" y="12234"/>
                    <a:pt x="16555" y="108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2" name="Line"/>
            <p:cNvSpPr/>
            <p:nvPr/>
          </p:nvSpPr>
          <p:spPr>
            <a:xfrm>
              <a:off x="11270657" y="6320378"/>
              <a:ext cx="2075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3" name="Line"/>
            <p:cNvSpPr/>
            <p:nvPr/>
          </p:nvSpPr>
          <p:spPr>
            <a:xfrm>
              <a:off x="12111299" y="6303081"/>
              <a:ext cx="581186" cy="259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2" extrusionOk="0">
                  <a:moveTo>
                    <a:pt x="0" y="3126"/>
                  </a:moveTo>
                  <a:cubicBezTo>
                    <a:pt x="514" y="1989"/>
                    <a:pt x="1029" y="853"/>
                    <a:pt x="1607" y="568"/>
                  </a:cubicBezTo>
                  <a:cubicBezTo>
                    <a:pt x="2186" y="284"/>
                    <a:pt x="2829" y="853"/>
                    <a:pt x="3471" y="3126"/>
                  </a:cubicBezTo>
                  <a:cubicBezTo>
                    <a:pt x="4114" y="5400"/>
                    <a:pt x="4757" y="9379"/>
                    <a:pt x="5143" y="12221"/>
                  </a:cubicBezTo>
                  <a:cubicBezTo>
                    <a:pt x="5529" y="15063"/>
                    <a:pt x="5657" y="16768"/>
                    <a:pt x="5657" y="16910"/>
                  </a:cubicBezTo>
                  <a:cubicBezTo>
                    <a:pt x="5657" y="17053"/>
                    <a:pt x="5529" y="15632"/>
                    <a:pt x="5464" y="13500"/>
                  </a:cubicBezTo>
                  <a:cubicBezTo>
                    <a:pt x="5400" y="11368"/>
                    <a:pt x="5400" y="8526"/>
                    <a:pt x="5593" y="6537"/>
                  </a:cubicBezTo>
                  <a:cubicBezTo>
                    <a:pt x="5786" y="4547"/>
                    <a:pt x="6171" y="3411"/>
                    <a:pt x="6686" y="2274"/>
                  </a:cubicBezTo>
                  <a:cubicBezTo>
                    <a:pt x="7200" y="1137"/>
                    <a:pt x="7843" y="0"/>
                    <a:pt x="8357" y="0"/>
                  </a:cubicBezTo>
                  <a:cubicBezTo>
                    <a:pt x="8871" y="0"/>
                    <a:pt x="9257" y="1137"/>
                    <a:pt x="9579" y="2700"/>
                  </a:cubicBezTo>
                  <a:cubicBezTo>
                    <a:pt x="9900" y="4263"/>
                    <a:pt x="10157" y="6253"/>
                    <a:pt x="10286" y="8100"/>
                  </a:cubicBezTo>
                  <a:cubicBezTo>
                    <a:pt x="10414" y="9947"/>
                    <a:pt x="10414" y="11653"/>
                    <a:pt x="10543" y="11653"/>
                  </a:cubicBezTo>
                  <a:cubicBezTo>
                    <a:pt x="10671" y="11653"/>
                    <a:pt x="10929" y="9947"/>
                    <a:pt x="11250" y="8384"/>
                  </a:cubicBezTo>
                  <a:cubicBezTo>
                    <a:pt x="11571" y="6821"/>
                    <a:pt x="11957" y="5400"/>
                    <a:pt x="12600" y="3979"/>
                  </a:cubicBezTo>
                  <a:cubicBezTo>
                    <a:pt x="13243" y="2558"/>
                    <a:pt x="14143" y="1137"/>
                    <a:pt x="14786" y="995"/>
                  </a:cubicBezTo>
                  <a:cubicBezTo>
                    <a:pt x="15429" y="853"/>
                    <a:pt x="15814" y="1989"/>
                    <a:pt x="16071" y="4121"/>
                  </a:cubicBezTo>
                  <a:cubicBezTo>
                    <a:pt x="16329" y="6253"/>
                    <a:pt x="16457" y="9379"/>
                    <a:pt x="16586" y="11653"/>
                  </a:cubicBezTo>
                  <a:cubicBezTo>
                    <a:pt x="16714" y="13926"/>
                    <a:pt x="16843" y="15347"/>
                    <a:pt x="16971" y="16768"/>
                  </a:cubicBezTo>
                  <a:cubicBezTo>
                    <a:pt x="17100" y="18189"/>
                    <a:pt x="17229" y="19611"/>
                    <a:pt x="17614" y="20463"/>
                  </a:cubicBezTo>
                  <a:cubicBezTo>
                    <a:pt x="18000" y="21316"/>
                    <a:pt x="18643" y="21600"/>
                    <a:pt x="19350" y="20889"/>
                  </a:cubicBezTo>
                  <a:cubicBezTo>
                    <a:pt x="20057" y="20179"/>
                    <a:pt x="20829" y="18474"/>
                    <a:pt x="21600" y="167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4" name="Line"/>
            <p:cNvSpPr/>
            <p:nvPr/>
          </p:nvSpPr>
          <p:spPr>
            <a:xfrm>
              <a:off x="12742584" y="5932417"/>
              <a:ext cx="811298" cy="606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405" extrusionOk="0">
                  <a:moveTo>
                    <a:pt x="3891" y="16615"/>
                  </a:moveTo>
                  <a:cubicBezTo>
                    <a:pt x="3617" y="16127"/>
                    <a:pt x="3342" y="15638"/>
                    <a:pt x="2793" y="15455"/>
                  </a:cubicBezTo>
                  <a:cubicBezTo>
                    <a:pt x="2244" y="15272"/>
                    <a:pt x="1420" y="15394"/>
                    <a:pt x="825" y="16004"/>
                  </a:cubicBezTo>
                  <a:cubicBezTo>
                    <a:pt x="230" y="16615"/>
                    <a:pt x="-136" y="17713"/>
                    <a:pt x="47" y="18628"/>
                  </a:cubicBezTo>
                  <a:cubicBezTo>
                    <a:pt x="230" y="19543"/>
                    <a:pt x="962" y="20276"/>
                    <a:pt x="1557" y="20642"/>
                  </a:cubicBezTo>
                  <a:cubicBezTo>
                    <a:pt x="2152" y="21008"/>
                    <a:pt x="2610" y="21008"/>
                    <a:pt x="3022" y="20459"/>
                  </a:cubicBezTo>
                  <a:cubicBezTo>
                    <a:pt x="3433" y="19910"/>
                    <a:pt x="3800" y="18811"/>
                    <a:pt x="3800" y="18018"/>
                  </a:cubicBezTo>
                  <a:cubicBezTo>
                    <a:pt x="3800" y="17225"/>
                    <a:pt x="3433" y="16737"/>
                    <a:pt x="3342" y="16798"/>
                  </a:cubicBezTo>
                  <a:cubicBezTo>
                    <a:pt x="3250" y="16859"/>
                    <a:pt x="3433" y="17469"/>
                    <a:pt x="3845" y="18201"/>
                  </a:cubicBezTo>
                  <a:cubicBezTo>
                    <a:pt x="4257" y="18933"/>
                    <a:pt x="4898" y="19788"/>
                    <a:pt x="5676" y="20337"/>
                  </a:cubicBezTo>
                  <a:cubicBezTo>
                    <a:pt x="6454" y="20886"/>
                    <a:pt x="7369" y="21130"/>
                    <a:pt x="8147" y="20642"/>
                  </a:cubicBezTo>
                  <a:cubicBezTo>
                    <a:pt x="8925" y="20154"/>
                    <a:pt x="9566" y="18933"/>
                    <a:pt x="10069" y="16920"/>
                  </a:cubicBezTo>
                  <a:cubicBezTo>
                    <a:pt x="10572" y="14906"/>
                    <a:pt x="10939" y="12099"/>
                    <a:pt x="11076" y="9293"/>
                  </a:cubicBezTo>
                  <a:cubicBezTo>
                    <a:pt x="11213" y="6486"/>
                    <a:pt x="11122" y="3679"/>
                    <a:pt x="10939" y="2032"/>
                  </a:cubicBezTo>
                  <a:cubicBezTo>
                    <a:pt x="10756" y="384"/>
                    <a:pt x="10481" y="-104"/>
                    <a:pt x="10344" y="18"/>
                  </a:cubicBezTo>
                  <a:cubicBezTo>
                    <a:pt x="10206" y="140"/>
                    <a:pt x="10206" y="872"/>
                    <a:pt x="10252" y="3557"/>
                  </a:cubicBezTo>
                  <a:cubicBezTo>
                    <a:pt x="10298" y="6242"/>
                    <a:pt x="10389" y="10879"/>
                    <a:pt x="10572" y="14113"/>
                  </a:cubicBezTo>
                  <a:cubicBezTo>
                    <a:pt x="10756" y="17347"/>
                    <a:pt x="11030" y="19177"/>
                    <a:pt x="11396" y="20154"/>
                  </a:cubicBezTo>
                  <a:cubicBezTo>
                    <a:pt x="11762" y="21130"/>
                    <a:pt x="12220" y="21252"/>
                    <a:pt x="12632" y="21130"/>
                  </a:cubicBezTo>
                  <a:cubicBezTo>
                    <a:pt x="13044" y="21008"/>
                    <a:pt x="13410" y="20642"/>
                    <a:pt x="13730" y="20215"/>
                  </a:cubicBezTo>
                  <a:cubicBezTo>
                    <a:pt x="14050" y="19788"/>
                    <a:pt x="14325" y="19299"/>
                    <a:pt x="14691" y="18811"/>
                  </a:cubicBezTo>
                  <a:cubicBezTo>
                    <a:pt x="15057" y="18323"/>
                    <a:pt x="15515" y="17835"/>
                    <a:pt x="15789" y="17896"/>
                  </a:cubicBezTo>
                  <a:cubicBezTo>
                    <a:pt x="16064" y="17957"/>
                    <a:pt x="16156" y="18567"/>
                    <a:pt x="16247" y="19177"/>
                  </a:cubicBezTo>
                  <a:cubicBezTo>
                    <a:pt x="16339" y="19788"/>
                    <a:pt x="16430" y="20398"/>
                    <a:pt x="16705" y="20825"/>
                  </a:cubicBezTo>
                  <a:cubicBezTo>
                    <a:pt x="16979" y="21252"/>
                    <a:pt x="17437" y="21496"/>
                    <a:pt x="17803" y="21374"/>
                  </a:cubicBezTo>
                  <a:cubicBezTo>
                    <a:pt x="18169" y="21252"/>
                    <a:pt x="18444" y="20764"/>
                    <a:pt x="18627" y="20154"/>
                  </a:cubicBezTo>
                  <a:cubicBezTo>
                    <a:pt x="18810" y="19543"/>
                    <a:pt x="18901" y="18811"/>
                    <a:pt x="18993" y="18140"/>
                  </a:cubicBezTo>
                  <a:cubicBezTo>
                    <a:pt x="19084" y="17469"/>
                    <a:pt x="19176" y="16859"/>
                    <a:pt x="19450" y="16737"/>
                  </a:cubicBezTo>
                  <a:cubicBezTo>
                    <a:pt x="19725" y="16615"/>
                    <a:pt x="20183" y="16981"/>
                    <a:pt x="20549" y="17469"/>
                  </a:cubicBezTo>
                  <a:cubicBezTo>
                    <a:pt x="20915" y="17957"/>
                    <a:pt x="21189" y="18567"/>
                    <a:pt x="21464" y="191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5" name="Line"/>
            <p:cNvSpPr/>
            <p:nvPr/>
          </p:nvSpPr>
          <p:spPr>
            <a:xfrm>
              <a:off x="13408586" y="6195838"/>
              <a:ext cx="10378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6" name="Line"/>
            <p:cNvSpPr/>
            <p:nvPr/>
          </p:nvSpPr>
          <p:spPr>
            <a:xfrm>
              <a:off x="13740691" y="6258108"/>
              <a:ext cx="228322" cy="249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218" y="6000"/>
                    <a:pt x="12436" y="12000"/>
                    <a:pt x="16036" y="15600"/>
                  </a:cubicBezTo>
                  <a:cubicBezTo>
                    <a:pt x="19636" y="19200"/>
                    <a:pt x="20618" y="20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7" name="Line"/>
            <p:cNvSpPr/>
            <p:nvPr/>
          </p:nvSpPr>
          <p:spPr>
            <a:xfrm>
              <a:off x="13740691" y="6310000"/>
              <a:ext cx="186810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8" name="Line"/>
            <p:cNvSpPr/>
            <p:nvPr/>
          </p:nvSpPr>
          <p:spPr>
            <a:xfrm>
              <a:off x="13034967" y="6232460"/>
              <a:ext cx="238701" cy="25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3757" y="11918"/>
                    <a:pt x="7513" y="3818"/>
                    <a:pt x="11113" y="1118"/>
                  </a:cubicBezTo>
                  <a:cubicBezTo>
                    <a:pt x="14713" y="-1582"/>
                    <a:pt x="18157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9" name="Line"/>
            <p:cNvSpPr/>
            <p:nvPr/>
          </p:nvSpPr>
          <p:spPr>
            <a:xfrm>
              <a:off x="14373765" y="6600592"/>
              <a:ext cx="32057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12960" y="0"/>
                  </a:moveTo>
                  <a:cubicBezTo>
                    <a:pt x="17280" y="4500"/>
                    <a:pt x="21600" y="9000"/>
                    <a:pt x="19440" y="12600"/>
                  </a:cubicBezTo>
                  <a:cubicBezTo>
                    <a:pt x="17280" y="16200"/>
                    <a:pt x="8640" y="189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0" name="Line"/>
            <p:cNvSpPr/>
            <p:nvPr/>
          </p:nvSpPr>
          <p:spPr>
            <a:xfrm>
              <a:off x="14892681" y="5947703"/>
              <a:ext cx="612320" cy="82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4" extrusionOk="0">
                  <a:moveTo>
                    <a:pt x="0" y="2454"/>
                  </a:moveTo>
                  <a:cubicBezTo>
                    <a:pt x="4271" y="1554"/>
                    <a:pt x="8542" y="654"/>
                    <a:pt x="11715" y="204"/>
                  </a:cubicBezTo>
                  <a:cubicBezTo>
                    <a:pt x="14888" y="-246"/>
                    <a:pt x="16963" y="-246"/>
                    <a:pt x="18427" y="3354"/>
                  </a:cubicBezTo>
                  <a:cubicBezTo>
                    <a:pt x="19892" y="6954"/>
                    <a:pt x="20746" y="14154"/>
                    <a:pt x="21600" y="213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1" name="Line"/>
            <p:cNvSpPr/>
            <p:nvPr/>
          </p:nvSpPr>
          <p:spPr>
            <a:xfrm>
              <a:off x="14845834" y="5977894"/>
              <a:ext cx="638410" cy="563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79" y="0"/>
                  </a:moveTo>
                  <a:cubicBezTo>
                    <a:pt x="2048" y="1855"/>
                    <a:pt x="3916" y="3710"/>
                    <a:pt x="5609" y="5234"/>
                  </a:cubicBezTo>
                  <a:cubicBezTo>
                    <a:pt x="7302" y="6758"/>
                    <a:pt x="8820" y="7951"/>
                    <a:pt x="9403" y="8879"/>
                  </a:cubicBezTo>
                  <a:cubicBezTo>
                    <a:pt x="9987" y="9806"/>
                    <a:pt x="9637" y="10469"/>
                    <a:pt x="8761" y="11529"/>
                  </a:cubicBezTo>
                  <a:cubicBezTo>
                    <a:pt x="7885" y="12589"/>
                    <a:pt x="6484" y="14047"/>
                    <a:pt x="5083" y="15438"/>
                  </a:cubicBezTo>
                  <a:cubicBezTo>
                    <a:pt x="3682" y="16829"/>
                    <a:pt x="2281" y="18155"/>
                    <a:pt x="1347" y="19016"/>
                  </a:cubicBezTo>
                  <a:cubicBezTo>
                    <a:pt x="413" y="19877"/>
                    <a:pt x="-54" y="20275"/>
                    <a:pt x="4" y="20540"/>
                  </a:cubicBezTo>
                  <a:cubicBezTo>
                    <a:pt x="63" y="20805"/>
                    <a:pt x="647" y="20937"/>
                    <a:pt x="2340" y="21136"/>
                  </a:cubicBezTo>
                  <a:cubicBezTo>
                    <a:pt x="4032" y="21335"/>
                    <a:pt x="6835" y="21600"/>
                    <a:pt x="10221" y="21600"/>
                  </a:cubicBezTo>
                  <a:cubicBezTo>
                    <a:pt x="13607" y="21600"/>
                    <a:pt x="17576" y="21335"/>
                    <a:pt x="21546" y="210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2" name="Line"/>
            <p:cNvSpPr/>
            <p:nvPr/>
          </p:nvSpPr>
          <p:spPr>
            <a:xfrm>
              <a:off x="14883694" y="6854713"/>
              <a:ext cx="60880" cy="152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8" h="20696" extrusionOk="0">
                  <a:moveTo>
                    <a:pt x="3118" y="3542"/>
                  </a:moveTo>
                  <a:cubicBezTo>
                    <a:pt x="6718" y="1663"/>
                    <a:pt x="10318" y="-215"/>
                    <a:pt x="10918" y="20"/>
                  </a:cubicBezTo>
                  <a:cubicBezTo>
                    <a:pt x="11518" y="255"/>
                    <a:pt x="9118" y="2602"/>
                    <a:pt x="6718" y="4950"/>
                  </a:cubicBezTo>
                  <a:cubicBezTo>
                    <a:pt x="4318" y="7298"/>
                    <a:pt x="1918" y="9646"/>
                    <a:pt x="718" y="12698"/>
                  </a:cubicBezTo>
                  <a:cubicBezTo>
                    <a:pt x="-482" y="15750"/>
                    <a:pt x="-482" y="19507"/>
                    <a:pt x="3118" y="20446"/>
                  </a:cubicBezTo>
                  <a:cubicBezTo>
                    <a:pt x="6718" y="21385"/>
                    <a:pt x="13918" y="19507"/>
                    <a:pt x="21118" y="176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3" name="Line"/>
            <p:cNvSpPr/>
            <p:nvPr/>
          </p:nvSpPr>
          <p:spPr>
            <a:xfrm>
              <a:off x="14913438" y="6735510"/>
              <a:ext cx="207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4" name="Line"/>
            <p:cNvSpPr/>
            <p:nvPr/>
          </p:nvSpPr>
          <p:spPr>
            <a:xfrm>
              <a:off x="15131381" y="6860049"/>
              <a:ext cx="18681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5" name="Line"/>
            <p:cNvSpPr/>
            <p:nvPr/>
          </p:nvSpPr>
          <p:spPr>
            <a:xfrm>
              <a:off x="15141760" y="6943075"/>
              <a:ext cx="186810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6" name="Line"/>
            <p:cNvSpPr/>
            <p:nvPr/>
          </p:nvSpPr>
          <p:spPr>
            <a:xfrm>
              <a:off x="15453109" y="6922319"/>
              <a:ext cx="1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7" name="Line"/>
            <p:cNvSpPr/>
            <p:nvPr/>
          </p:nvSpPr>
          <p:spPr>
            <a:xfrm>
              <a:off x="15037978" y="5590438"/>
              <a:ext cx="228323" cy="190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3" extrusionOk="0">
                  <a:moveTo>
                    <a:pt x="0" y="386"/>
                  </a:moveTo>
                  <a:cubicBezTo>
                    <a:pt x="1636" y="771"/>
                    <a:pt x="3273" y="1157"/>
                    <a:pt x="4745" y="3664"/>
                  </a:cubicBezTo>
                  <a:cubicBezTo>
                    <a:pt x="6218" y="6171"/>
                    <a:pt x="7527" y="10800"/>
                    <a:pt x="8345" y="14464"/>
                  </a:cubicBezTo>
                  <a:cubicBezTo>
                    <a:pt x="9164" y="18129"/>
                    <a:pt x="9491" y="20829"/>
                    <a:pt x="9491" y="21214"/>
                  </a:cubicBezTo>
                  <a:cubicBezTo>
                    <a:pt x="9491" y="21600"/>
                    <a:pt x="9164" y="19671"/>
                    <a:pt x="9491" y="16007"/>
                  </a:cubicBezTo>
                  <a:cubicBezTo>
                    <a:pt x="9818" y="12343"/>
                    <a:pt x="10800" y="6943"/>
                    <a:pt x="12109" y="3857"/>
                  </a:cubicBezTo>
                  <a:cubicBezTo>
                    <a:pt x="13418" y="771"/>
                    <a:pt x="15055" y="0"/>
                    <a:pt x="16691" y="0"/>
                  </a:cubicBezTo>
                  <a:cubicBezTo>
                    <a:pt x="18327" y="0"/>
                    <a:pt x="19964" y="771"/>
                    <a:pt x="21600" y="15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8" name="Line"/>
            <p:cNvSpPr/>
            <p:nvPr/>
          </p:nvSpPr>
          <p:spPr>
            <a:xfrm>
              <a:off x="16034294" y="6206891"/>
              <a:ext cx="404753" cy="300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7" extrusionOk="0">
                  <a:moveTo>
                    <a:pt x="0" y="2898"/>
                  </a:moveTo>
                  <a:cubicBezTo>
                    <a:pt x="185" y="1671"/>
                    <a:pt x="369" y="443"/>
                    <a:pt x="831" y="198"/>
                  </a:cubicBezTo>
                  <a:cubicBezTo>
                    <a:pt x="1292" y="-48"/>
                    <a:pt x="2031" y="689"/>
                    <a:pt x="2585" y="2407"/>
                  </a:cubicBezTo>
                  <a:cubicBezTo>
                    <a:pt x="3138" y="4125"/>
                    <a:pt x="3508" y="6825"/>
                    <a:pt x="3692" y="9157"/>
                  </a:cubicBezTo>
                  <a:cubicBezTo>
                    <a:pt x="3877" y="11489"/>
                    <a:pt x="3877" y="13452"/>
                    <a:pt x="3969" y="13698"/>
                  </a:cubicBezTo>
                  <a:cubicBezTo>
                    <a:pt x="4061" y="13943"/>
                    <a:pt x="4246" y="12471"/>
                    <a:pt x="4708" y="10507"/>
                  </a:cubicBezTo>
                  <a:cubicBezTo>
                    <a:pt x="5169" y="8543"/>
                    <a:pt x="5908" y="6089"/>
                    <a:pt x="6554" y="4371"/>
                  </a:cubicBezTo>
                  <a:cubicBezTo>
                    <a:pt x="7200" y="2652"/>
                    <a:pt x="7754" y="1671"/>
                    <a:pt x="8492" y="934"/>
                  </a:cubicBezTo>
                  <a:cubicBezTo>
                    <a:pt x="9231" y="198"/>
                    <a:pt x="10154" y="-293"/>
                    <a:pt x="10800" y="198"/>
                  </a:cubicBezTo>
                  <a:cubicBezTo>
                    <a:pt x="11446" y="689"/>
                    <a:pt x="11815" y="2162"/>
                    <a:pt x="12000" y="4125"/>
                  </a:cubicBezTo>
                  <a:cubicBezTo>
                    <a:pt x="12185" y="6089"/>
                    <a:pt x="12185" y="8543"/>
                    <a:pt x="12185" y="10384"/>
                  </a:cubicBezTo>
                  <a:cubicBezTo>
                    <a:pt x="12185" y="12225"/>
                    <a:pt x="12185" y="13452"/>
                    <a:pt x="12277" y="13452"/>
                  </a:cubicBezTo>
                  <a:cubicBezTo>
                    <a:pt x="12369" y="13452"/>
                    <a:pt x="12554" y="12225"/>
                    <a:pt x="13200" y="10507"/>
                  </a:cubicBezTo>
                  <a:cubicBezTo>
                    <a:pt x="13846" y="8789"/>
                    <a:pt x="14954" y="6580"/>
                    <a:pt x="15877" y="5107"/>
                  </a:cubicBezTo>
                  <a:cubicBezTo>
                    <a:pt x="16800" y="3634"/>
                    <a:pt x="17538" y="2898"/>
                    <a:pt x="18000" y="3266"/>
                  </a:cubicBezTo>
                  <a:cubicBezTo>
                    <a:pt x="18462" y="3634"/>
                    <a:pt x="18646" y="5107"/>
                    <a:pt x="18738" y="7193"/>
                  </a:cubicBezTo>
                  <a:cubicBezTo>
                    <a:pt x="18831" y="9280"/>
                    <a:pt x="18831" y="11980"/>
                    <a:pt x="18831" y="14189"/>
                  </a:cubicBezTo>
                  <a:cubicBezTo>
                    <a:pt x="18831" y="16398"/>
                    <a:pt x="18831" y="18116"/>
                    <a:pt x="19292" y="19221"/>
                  </a:cubicBezTo>
                  <a:cubicBezTo>
                    <a:pt x="19754" y="20325"/>
                    <a:pt x="20677" y="20816"/>
                    <a:pt x="21600" y="213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9" name="Line"/>
            <p:cNvSpPr/>
            <p:nvPr/>
          </p:nvSpPr>
          <p:spPr>
            <a:xfrm>
              <a:off x="16605099" y="6465674"/>
              <a:ext cx="124541" cy="118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7" extrusionOk="0">
                  <a:moveTo>
                    <a:pt x="0" y="0"/>
                  </a:moveTo>
                  <a:cubicBezTo>
                    <a:pt x="0" y="5554"/>
                    <a:pt x="0" y="11109"/>
                    <a:pt x="900" y="15120"/>
                  </a:cubicBezTo>
                  <a:cubicBezTo>
                    <a:pt x="1800" y="19131"/>
                    <a:pt x="3600" y="21600"/>
                    <a:pt x="7200" y="20983"/>
                  </a:cubicBezTo>
                  <a:cubicBezTo>
                    <a:pt x="10800" y="20366"/>
                    <a:pt x="16200" y="16663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0" name="Line"/>
            <p:cNvSpPr/>
            <p:nvPr/>
          </p:nvSpPr>
          <p:spPr>
            <a:xfrm>
              <a:off x="16677747" y="6320378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1" name="Line"/>
            <p:cNvSpPr/>
            <p:nvPr/>
          </p:nvSpPr>
          <p:spPr>
            <a:xfrm>
              <a:off x="17082501" y="6289243"/>
              <a:ext cx="2594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2" name="Line"/>
            <p:cNvSpPr/>
            <p:nvPr/>
          </p:nvSpPr>
          <p:spPr>
            <a:xfrm>
              <a:off x="17082501" y="6382648"/>
              <a:ext cx="30097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62" y="2400"/>
                    <a:pt x="10924" y="4800"/>
                    <a:pt x="14524" y="8400"/>
                  </a:cubicBezTo>
                  <a:cubicBezTo>
                    <a:pt x="18124" y="12000"/>
                    <a:pt x="19862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3" name="Line"/>
            <p:cNvSpPr/>
            <p:nvPr/>
          </p:nvSpPr>
          <p:spPr>
            <a:xfrm>
              <a:off x="17784229" y="6209050"/>
              <a:ext cx="502154" cy="246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1354" extrusionOk="0">
                  <a:moveTo>
                    <a:pt x="171" y="11454"/>
                  </a:moveTo>
                  <a:cubicBezTo>
                    <a:pt x="23" y="9954"/>
                    <a:pt x="-125" y="8454"/>
                    <a:pt x="171" y="7554"/>
                  </a:cubicBezTo>
                  <a:cubicBezTo>
                    <a:pt x="467" y="6654"/>
                    <a:pt x="1207" y="6354"/>
                    <a:pt x="2168" y="7104"/>
                  </a:cubicBezTo>
                  <a:cubicBezTo>
                    <a:pt x="3130" y="7854"/>
                    <a:pt x="4313" y="9654"/>
                    <a:pt x="4979" y="11304"/>
                  </a:cubicBezTo>
                  <a:cubicBezTo>
                    <a:pt x="5645" y="12954"/>
                    <a:pt x="5793" y="14454"/>
                    <a:pt x="5867" y="16254"/>
                  </a:cubicBezTo>
                  <a:cubicBezTo>
                    <a:pt x="5941" y="18054"/>
                    <a:pt x="5941" y="20154"/>
                    <a:pt x="5867" y="20454"/>
                  </a:cubicBezTo>
                  <a:cubicBezTo>
                    <a:pt x="5793" y="20754"/>
                    <a:pt x="5645" y="19254"/>
                    <a:pt x="6015" y="15804"/>
                  </a:cubicBezTo>
                  <a:cubicBezTo>
                    <a:pt x="6385" y="12354"/>
                    <a:pt x="7272" y="6954"/>
                    <a:pt x="8012" y="3804"/>
                  </a:cubicBezTo>
                  <a:cubicBezTo>
                    <a:pt x="8752" y="654"/>
                    <a:pt x="9343" y="-246"/>
                    <a:pt x="9787" y="54"/>
                  </a:cubicBezTo>
                  <a:cubicBezTo>
                    <a:pt x="10231" y="354"/>
                    <a:pt x="10527" y="1854"/>
                    <a:pt x="10675" y="4104"/>
                  </a:cubicBezTo>
                  <a:cubicBezTo>
                    <a:pt x="10823" y="6354"/>
                    <a:pt x="10823" y="9354"/>
                    <a:pt x="10823" y="11604"/>
                  </a:cubicBezTo>
                  <a:cubicBezTo>
                    <a:pt x="10823" y="13854"/>
                    <a:pt x="10823" y="15354"/>
                    <a:pt x="10971" y="15354"/>
                  </a:cubicBezTo>
                  <a:cubicBezTo>
                    <a:pt x="11119" y="15354"/>
                    <a:pt x="11415" y="13854"/>
                    <a:pt x="12154" y="11454"/>
                  </a:cubicBezTo>
                  <a:cubicBezTo>
                    <a:pt x="12894" y="9054"/>
                    <a:pt x="14078" y="5754"/>
                    <a:pt x="15039" y="4104"/>
                  </a:cubicBezTo>
                  <a:cubicBezTo>
                    <a:pt x="16001" y="2454"/>
                    <a:pt x="16741" y="2454"/>
                    <a:pt x="17185" y="3504"/>
                  </a:cubicBezTo>
                  <a:cubicBezTo>
                    <a:pt x="17628" y="4554"/>
                    <a:pt x="17776" y="6654"/>
                    <a:pt x="17924" y="9054"/>
                  </a:cubicBezTo>
                  <a:cubicBezTo>
                    <a:pt x="18072" y="11454"/>
                    <a:pt x="18220" y="14154"/>
                    <a:pt x="18442" y="16254"/>
                  </a:cubicBezTo>
                  <a:cubicBezTo>
                    <a:pt x="18664" y="18354"/>
                    <a:pt x="18960" y="19854"/>
                    <a:pt x="19478" y="20604"/>
                  </a:cubicBezTo>
                  <a:cubicBezTo>
                    <a:pt x="19996" y="21354"/>
                    <a:pt x="20735" y="21354"/>
                    <a:pt x="21475" y="213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4" name="Line"/>
            <p:cNvSpPr/>
            <p:nvPr/>
          </p:nvSpPr>
          <p:spPr>
            <a:xfrm>
              <a:off x="18483569" y="6507187"/>
              <a:ext cx="35512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7" h="21600" extrusionOk="0">
                  <a:moveTo>
                    <a:pt x="17673" y="0"/>
                  </a:moveTo>
                  <a:cubicBezTo>
                    <a:pt x="19637" y="4800"/>
                    <a:pt x="21600" y="9600"/>
                    <a:pt x="18654" y="13200"/>
                  </a:cubicBezTo>
                  <a:cubicBezTo>
                    <a:pt x="15709" y="16800"/>
                    <a:pt x="7854" y="192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5" name="Line"/>
            <p:cNvSpPr/>
            <p:nvPr/>
          </p:nvSpPr>
          <p:spPr>
            <a:xfrm>
              <a:off x="19334588" y="5901846"/>
              <a:ext cx="529294" cy="55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08" extrusionOk="0">
                  <a:moveTo>
                    <a:pt x="0" y="12684"/>
                  </a:moveTo>
                  <a:cubicBezTo>
                    <a:pt x="2682" y="8873"/>
                    <a:pt x="5365" y="5061"/>
                    <a:pt x="8118" y="2520"/>
                  </a:cubicBezTo>
                  <a:cubicBezTo>
                    <a:pt x="10871" y="-21"/>
                    <a:pt x="13694" y="-1292"/>
                    <a:pt x="15953" y="1884"/>
                  </a:cubicBezTo>
                  <a:cubicBezTo>
                    <a:pt x="18212" y="5061"/>
                    <a:pt x="19906" y="12684"/>
                    <a:pt x="21600" y="203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6" name="Line"/>
            <p:cNvSpPr/>
            <p:nvPr/>
          </p:nvSpPr>
          <p:spPr>
            <a:xfrm>
              <a:off x="19303454" y="5946760"/>
              <a:ext cx="518915" cy="579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extrusionOk="0">
                  <a:moveTo>
                    <a:pt x="0" y="0"/>
                  </a:moveTo>
                  <a:cubicBezTo>
                    <a:pt x="2304" y="1671"/>
                    <a:pt x="4608" y="3343"/>
                    <a:pt x="6048" y="4371"/>
                  </a:cubicBezTo>
                  <a:cubicBezTo>
                    <a:pt x="7488" y="5400"/>
                    <a:pt x="8064" y="5786"/>
                    <a:pt x="8712" y="6300"/>
                  </a:cubicBezTo>
                  <a:cubicBezTo>
                    <a:pt x="9360" y="6814"/>
                    <a:pt x="10080" y="7457"/>
                    <a:pt x="10224" y="8036"/>
                  </a:cubicBezTo>
                  <a:cubicBezTo>
                    <a:pt x="10368" y="8614"/>
                    <a:pt x="9936" y="9129"/>
                    <a:pt x="8712" y="10543"/>
                  </a:cubicBezTo>
                  <a:cubicBezTo>
                    <a:pt x="7488" y="11957"/>
                    <a:pt x="5472" y="14271"/>
                    <a:pt x="4248" y="15686"/>
                  </a:cubicBezTo>
                  <a:cubicBezTo>
                    <a:pt x="3024" y="17100"/>
                    <a:pt x="2592" y="17614"/>
                    <a:pt x="2160" y="18129"/>
                  </a:cubicBezTo>
                  <a:cubicBezTo>
                    <a:pt x="1728" y="18643"/>
                    <a:pt x="1296" y="19157"/>
                    <a:pt x="1728" y="19479"/>
                  </a:cubicBezTo>
                  <a:cubicBezTo>
                    <a:pt x="2160" y="19800"/>
                    <a:pt x="3456" y="19929"/>
                    <a:pt x="6192" y="20250"/>
                  </a:cubicBezTo>
                  <a:cubicBezTo>
                    <a:pt x="8928" y="20571"/>
                    <a:pt x="13104" y="21086"/>
                    <a:pt x="15552" y="21343"/>
                  </a:cubicBezTo>
                  <a:cubicBezTo>
                    <a:pt x="18000" y="21600"/>
                    <a:pt x="18720" y="21600"/>
                    <a:pt x="19296" y="21279"/>
                  </a:cubicBezTo>
                  <a:cubicBezTo>
                    <a:pt x="19872" y="20957"/>
                    <a:pt x="20304" y="20314"/>
                    <a:pt x="20664" y="19543"/>
                  </a:cubicBezTo>
                  <a:cubicBezTo>
                    <a:pt x="21024" y="18771"/>
                    <a:pt x="21312" y="17871"/>
                    <a:pt x="21600" y="169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7" name="Line"/>
            <p:cNvSpPr/>
            <p:nvPr/>
          </p:nvSpPr>
          <p:spPr>
            <a:xfrm>
              <a:off x="19243113" y="6787401"/>
              <a:ext cx="114226" cy="281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401" extrusionOk="0">
                  <a:moveTo>
                    <a:pt x="16799" y="0"/>
                  </a:moveTo>
                  <a:cubicBezTo>
                    <a:pt x="18705" y="4215"/>
                    <a:pt x="20611" y="8429"/>
                    <a:pt x="20928" y="11854"/>
                  </a:cubicBezTo>
                  <a:cubicBezTo>
                    <a:pt x="21246" y="15278"/>
                    <a:pt x="19975" y="17912"/>
                    <a:pt x="17752" y="19493"/>
                  </a:cubicBezTo>
                  <a:cubicBezTo>
                    <a:pt x="15528" y="21073"/>
                    <a:pt x="12352" y="21600"/>
                    <a:pt x="9175" y="21337"/>
                  </a:cubicBezTo>
                  <a:cubicBezTo>
                    <a:pt x="5999" y="21073"/>
                    <a:pt x="2822" y="20020"/>
                    <a:pt x="1234" y="18834"/>
                  </a:cubicBezTo>
                  <a:cubicBezTo>
                    <a:pt x="-354" y="17649"/>
                    <a:pt x="-354" y="16332"/>
                    <a:pt x="917" y="15278"/>
                  </a:cubicBezTo>
                  <a:cubicBezTo>
                    <a:pt x="2187" y="14224"/>
                    <a:pt x="4728" y="13434"/>
                    <a:pt x="7269" y="126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8" name="Line"/>
            <p:cNvSpPr/>
            <p:nvPr/>
          </p:nvSpPr>
          <p:spPr>
            <a:xfrm>
              <a:off x="19313831" y="6662862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9" name="Line"/>
            <p:cNvSpPr/>
            <p:nvPr/>
          </p:nvSpPr>
          <p:spPr>
            <a:xfrm>
              <a:off x="19511019" y="6797779"/>
              <a:ext cx="13491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0" name="Line"/>
            <p:cNvSpPr/>
            <p:nvPr/>
          </p:nvSpPr>
          <p:spPr>
            <a:xfrm>
              <a:off x="19500642" y="6901562"/>
              <a:ext cx="15567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1" name="Line"/>
            <p:cNvSpPr/>
            <p:nvPr/>
          </p:nvSpPr>
          <p:spPr>
            <a:xfrm>
              <a:off x="19770476" y="6870427"/>
              <a:ext cx="31136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2" name="Line"/>
            <p:cNvSpPr/>
            <p:nvPr/>
          </p:nvSpPr>
          <p:spPr>
            <a:xfrm>
              <a:off x="19459128" y="5454866"/>
              <a:ext cx="197189" cy="229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9" extrusionOk="0">
                  <a:moveTo>
                    <a:pt x="21600" y="5142"/>
                  </a:moveTo>
                  <a:cubicBezTo>
                    <a:pt x="21600" y="3554"/>
                    <a:pt x="21600" y="1966"/>
                    <a:pt x="20653" y="1013"/>
                  </a:cubicBezTo>
                  <a:cubicBezTo>
                    <a:pt x="19705" y="60"/>
                    <a:pt x="17811" y="-258"/>
                    <a:pt x="16295" y="218"/>
                  </a:cubicBezTo>
                  <a:cubicBezTo>
                    <a:pt x="14779" y="695"/>
                    <a:pt x="13642" y="1966"/>
                    <a:pt x="13263" y="3395"/>
                  </a:cubicBezTo>
                  <a:cubicBezTo>
                    <a:pt x="12884" y="4824"/>
                    <a:pt x="13263" y="6413"/>
                    <a:pt x="14779" y="8636"/>
                  </a:cubicBezTo>
                  <a:cubicBezTo>
                    <a:pt x="16295" y="10860"/>
                    <a:pt x="18947" y="13718"/>
                    <a:pt x="20084" y="15942"/>
                  </a:cubicBezTo>
                  <a:cubicBezTo>
                    <a:pt x="21221" y="18166"/>
                    <a:pt x="20842" y="19754"/>
                    <a:pt x="18758" y="20548"/>
                  </a:cubicBezTo>
                  <a:cubicBezTo>
                    <a:pt x="16674" y="21342"/>
                    <a:pt x="12884" y="21342"/>
                    <a:pt x="9474" y="20230"/>
                  </a:cubicBezTo>
                  <a:cubicBezTo>
                    <a:pt x="6063" y="19118"/>
                    <a:pt x="3032" y="16895"/>
                    <a:pt x="0" y="146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3" name="Line"/>
            <p:cNvSpPr/>
            <p:nvPr/>
          </p:nvSpPr>
          <p:spPr>
            <a:xfrm>
              <a:off x="20112961" y="6181689"/>
              <a:ext cx="233972" cy="232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311" extrusionOk="0">
                  <a:moveTo>
                    <a:pt x="0" y="3205"/>
                  </a:moveTo>
                  <a:cubicBezTo>
                    <a:pt x="1271" y="2252"/>
                    <a:pt x="2541" y="1299"/>
                    <a:pt x="4288" y="664"/>
                  </a:cubicBezTo>
                  <a:cubicBezTo>
                    <a:pt x="6035" y="29"/>
                    <a:pt x="8259" y="-289"/>
                    <a:pt x="9529" y="346"/>
                  </a:cubicBezTo>
                  <a:cubicBezTo>
                    <a:pt x="10800" y="982"/>
                    <a:pt x="11118" y="2570"/>
                    <a:pt x="11276" y="4952"/>
                  </a:cubicBezTo>
                  <a:cubicBezTo>
                    <a:pt x="11435" y="7335"/>
                    <a:pt x="11435" y="10511"/>
                    <a:pt x="11118" y="12893"/>
                  </a:cubicBezTo>
                  <a:cubicBezTo>
                    <a:pt x="10800" y="15276"/>
                    <a:pt x="10165" y="16864"/>
                    <a:pt x="9688" y="16864"/>
                  </a:cubicBezTo>
                  <a:cubicBezTo>
                    <a:pt x="9212" y="16864"/>
                    <a:pt x="8894" y="15276"/>
                    <a:pt x="9371" y="12893"/>
                  </a:cubicBezTo>
                  <a:cubicBezTo>
                    <a:pt x="9847" y="10511"/>
                    <a:pt x="11118" y="7335"/>
                    <a:pt x="12229" y="5111"/>
                  </a:cubicBezTo>
                  <a:cubicBezTo>
                    <a:pt x="13341" y="2887"/>
                    <a:pt x="14294" y="1617"/>
                    <a:pt x="15565" y="823"/>
                  </a:cubicBezTo>
                  <a:cubicBezTo>
                    <a:pt x="16835" y="29"/>
                    <a:pt x="18423" y="-289"/>
                    <a:pt x="19535" y="346"/>
                  </a:cubicBezTo>
                  <a:cubicBezTo>
                    <a:pt x="20647" y="982"/>
                    <a:pt x="21282" y="2570"/>
                    <a:pt x="21441" y="6223"/>
                  </a:cubicBezTo>
                  <a:cubicBezTo>
                    <a:pt x="21600" y="9876"/>
                    <a:pt x="21282" y="15593"/>
                    <a:pt x="20965" y="213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4" name="Line"/>
            <p:cNvSpPr/>
            <p:nvPr/>
          </p:nvSpPr>
          <p:spPr>
            <a:xfrm>
              <a:off x="20370647" y="6372270"/>
              <a:ext cx="135717" cy="370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8" h="21438" extrusionOk="0">
                  <a:moveTo>
                    <a:pt x="19236" y="0"/>
                  </a:moveTo>
                  <a:cubicBezTo>
                    <a:pt x="19762" y="4000"/>
                    <a:pt x="20289" y="8000"/>
                    <a:pt x="20553" y="11200"/>
                  </a:cubicBezTo>
                  <a:cubicBezTo>
                    <a:pt x="20816" y="14400"/>
                    <a:pt x="20816" y="16800"/>
                    <a:pt x="18445" y="18500"/>
                  </a:cubicBezTo>
                  <a:cubicBezTo>
                    <a:pt x="16075" y="20200"/>
                    <a:pt x="11333" y="21200"/>
                    <a:pt x="7909" y="21400"/>
                  </a:cubicBezTo>
                  <a:cubicBezTo>
                    <a:pt x="4484" y="21600"/>
                    <a:pt x="2377" y="21000"/>
                    <a:pt x="1060" y="19900"/>
                  </a:cubicBezTo>
                  <a:cubicBezTo>
                    <a:pt x="-257" y="18800"/>
                    <a:pt x="-784" y="17200"/>
                    <a:pt x="2114" y="15800"/>
                  </a:cubicBezTo>
                  <a:cubicBezTo>
                    <a:pt x="5011" y="14400"/>
                    <a:pt x="11333" y="13200"/>
                    <a:pt x="17655" y="12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5" name="Line"/>
            <p:cNvSpPr/>
            <p:nvPr/>
          </p:nvSpPr>
          <p:spPr>
            <a:xfrm>
              <a:off x="20476201" y="6216595"/>
              <a:ext cx="20758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6" name="Line"/>
            <p:cNvSpPr/>
            <p:nvPr/>
          </p:nvSpPr>
          <p:spPr>
            <a:xfrm>
              <a:off x="20735658" y="6206217"/>
              <a:ext cx="2490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7" name="Line"/>
            <p:cNvSpPr/>
            <p:nvPr/>
          </p:nvSpPr>
          <p:spPr>
            <a:xfrm>
              <a:off x="20746035" y="6310000"/>
              <a:ext cx="2594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2400"/>
                    <a:pt x="11520" y="4800"/>
                    <a:pt x="15120" y="8400"/>
                  </a:cubicBezTo>
                  <a:cubicBezTo>
                    <a:pt x="18720" y="12000"/>
                    <a:pt x="20160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8" name="Line"/>
            <p:cNvSpPr/>
            <p:nvPr/>
          </p:nvSpPr>
          <p:spPr>
            <a:xfrm>
              <a:off x="21275329" y="6188057"/>
              <a:ext cx="363240" cy="264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3" extrusionOk="0">
                  <a:moveTo>
                    <a:pt x="0" y="3115"/>
                  </a:moveTo>
                  <a:cubicBezTo>
                    <a:pt x="617" y="2007"/>
                    <a:pt x="1234" y="900"/>
                    <a:pt x="2160" y="346"/>
                  </a:cubicBezTo>
                  <a:cubicBezTo>
                    <a:pt x="3086" y="-208"/>
                    <a:pt x="4320" y="-208"/>
                    <a:pt x="5246" y="1177"/>
                  </a:cubicBezTo>
                  <a:cubicBezTo>
                    <a:pt x="6171" y="2561"/>
                    <a:pt x="6789" y="5330"/>
                    <a:pt x="7097" y="7407"/>
                  </a:cubicBezTo>
                  <a:cubicBezTo>
                    <a:pt x="7406" y="9484"/>
                    <a:pt x="7406" y="10869"/>
                    <a:pt x="7406" y="12254"/>
                  </a:cubicBezTo>
                  <a:cubicBezTo>
                    <a:pt x="7406" y="13638"/>
                    <a:pt x="7406" y="15023"/>
                    <a:pt x="7303" y="15023"/>
                  </a:cubicBezTo>
                  <a:cubicBezTo>
                    <a:pt x="7200" y="15023"/>
                    <a:pt x="6994" y="13638"/>
                    <a:pt x="7406" y="11561"/>
                  </a:cubicBezTo>
                  <a:cubicBezTo>
                    <a:pt x="7817" y="9484"/>
                    <a:pt x="8846" y="6715"/>
                    <a:pt x="9977" y="4777"/>
                  </a:cubicBezTo>
                  <a:cubicBezTo>
                    <a:pt x="11109" y="2838"/>
                    <a:pt x="12343" y="1730"/>
                    <a:pt x="13166" y="1869"/>
                  </a:cubicBezTo>
                  <a:cubicBezTo>
                    <a:pt x="13989" y="2007"/>
                    <a:pt x="14400" y="3392"/>
                    <a:pt x="14606" y="5607"/>
                  </a:cubicBezTo>
                  <a:cubicBezTo>
                    <a:pt x="14811" y="7823"/>
                    <a:pt x="14811" y="10869"/>
                    <a:pt x="14811" y="13638"/>
                  </a:cubicBezTo>
                  <a:cubicBezTo>
                    <a:pt x="14811" y="16407"/>
                    <a:pt x="14811" y="18900"/>
                    <a:pt x="15326" y="20146"/>
                  </a:cubicBezTo>
                  <a:cubicBezTo>
                    <a:pt x="15840" y="21392"/>
                    <a:pt x="16869" y="21392"/>
                    <a:pt x="18000" y="20838"/>
                  </a:cubicBezTo>
                  <a:cubicBezTo>
                    <a:pt x="19131" y="20284"/>
                    <a:pt x="20366" y="19177"/>
                    <a:pt x="21600" y="180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9" name="Line"/>
            <p:cNvSpPr/>
            <p:nvPr/>
          </p:nvSpPr>
          <p:spPr>
            <a:xfrm>
              <a:off x="21794243" y="6372270"/>
              <a:ext cx="103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608" name="Drawing"/>
          <p:cNvGrpSpPr/>
          <p:nvPr/>
        </p:nvGrpSpPr>
        <p:grpSpPr>
          <a:xfrm>
            <a:off x="5251414" y="5896408"/>
            <a:ext cx="7752584" cy="3745024"/>
            <a:chOff x="0" y="0"/>
            <a:chExt cx="7752582" cy="3745022"/>
          </a:xfrm>
        </p:grpSpPr>
        <p:sp>
          <p:nvSpPr>
            <p:cNvPr id="571" name="Line"/>
            <p:cNvSpPr/>
            <p:nvPr/>
          </p:nvSpPr>
          <p:spPr>
            <a:xfrm>
              <a:off x="0" y="1523630"/>
              <a:ext cx="427489" cy="601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339" extrusionOk="0">
                  <a:moveTo>
                    <a:pt x="11497" y="384"/>
                  </a:moveTo>
                  <a:cubicBezTo>
                    <a:pt x="9581" y="2716"/>
                    <a:pt x="7665" y="5048"/>
                    <a:pt x="5923" y="7563"/>
                  </a:cubicBezTo>
                  <a:cubicBezTo>
                    <a:pt x="4181" y="10079"/>
                    <a:pt x="2613" y="12779"/>
                    <a:pt x="1568" y="14620"/>
                  </a:cubicBezTo>
                  <a:cubicBezTo>
                    <a:pt x="523" y="16461"/>
                    <a:pt x="0" y="17443"/>
                    <a:pt x="0" y="17566"/>
                  </a:cubicBezTo>
                  <a:cubicBezTo>
                    <a:pt x="0" y="17688"/>
                    <a:pt x="523" y="16952"/>
                    <a:pt x="2003" y="14743"/>
                  </a:cubicBezTo>
                  <a:cubicBezTo>
                    <a:pt x="3484" y="12534"/>
                    <a:pt x="5923" y="8852"/>
                    <a:pt x="7316" y="6336"/>
                  </a:cubicBezTo>
                  <a:cubicBezTo>
                    <a:pt x="8710" y="3820"/>
                    <a:pt x="9058" y="2470"/>
                    <a:pt x="9232" y="1488"/>
                  </a:cubicBezTo>
                  <a:cubicBezTo>
                    <a:pt x="9406" y="507"/>
                    <a:pt x="9406" y="-107"/>
                    <a:pt x="9494" y="16"/>
                  </a:cubicBezTo>
                  <a:cubicBezTo>
                    <a:pt x="9581" y="138"/>
                    <a:pt x="9755" y="998"/>
                    <a:pt x="10452" y="2409"/>
                  </a:cubicBezTo>
                  <a:cubicBezTo>
                    <a:pt x="11148" y="3820"/>
                    <a:pt x="12368" y="5784"/>
                    <a:pt x="14197" y="8852"/>
                  </a:cubicBezTo>
                  <a:cubicBezTo>
                    <a:pt x="16026" y="11920"/>
                    <a:pt x="18465" y="16093"/>
                    <a:pt x="19858" y="18486"/>
                  </a:cubicBezTo>
                  <a:cubicBezTo>
                    <a:pt x="21252" y="20879"/>
                    <a:pt x="21600" y="21493"/>
                    <a:pt x="21513" y="21309"/>
                  </a:cubicBezTo>
                  <a:cubicBezTo>
                    <a:pt x="21426" y="21125"/>
                    <a:pt x="20903" y="20143"/>
                    <a:pt x="20468" y="19284"/>
                  </a:cubicBezTo>
                  <a:cubicBezTo>
                    <a:pt x="20032" y="18425"/>
                    <a:pt x="19684" y="17688"/>
                    <a:pt x="19335" y="169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2" name="Line"/>
            <p:cNvSpPr/>
            <p:nvPr/>
          </p:nvSpPr>
          <p:spPr>
            <a:xfrm>
              <a:off x="83026" y="1804282"/>
              <a:ext cx="21794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3" name="Line"/>
            <p:cNvSpPr/>
            <p:nvPr/>
          </p:nvSpPr>
          <p:spPr>
            <a:xfrm>
              <a:off x="716102" y="1768255"/>
              <a:ext cx="269836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4708" y="1118"/>
                    <a:pt x="9415" y="-1582"/>
                    <a:pt x="13015" y="1118"/>
                  </a:cubicBezTo>
                  <a:cubicBezTo>
                    <a:pt x="16615" y="3818"/>
                    <a:pt x="19108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4" name="Line"/>
            <p:cNvSpPr/>
            <p:nvPr/>
          </p:nvSpPr>
          <p:spPr>
            <a:xfrm>
              <a:off x="767993" y="1918444"/>
              <a:ext cx="269836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5" name="Line"/>
            <p:cNvSpPr/>
            <p:nvPr/>
          </p:nvSpPr>
          <p:spPr>
            <a:xfrm>
              <a:off x="1480636" y="-1"/>
              <a:ext cx="304430" cy="3495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590" extrusionOk="0">
                  <a:moveTo>
                    <a:pt x="21357" y="118"/>
                  </a:moveTo>
                  <a:cubicBezTo>
                    <a:pt x="20386" y="54"/>
                    <a:pt x="19415" y="-10"/>
                    <a:pt x="18445" y="1"/>
                  </a:cubicBezTo>
                  <a:cubicBezTo>
                    <a:pt x="17474" y="11"/>
                    <a:pt x="16503" y="97"/>
                    <a:pt x="14683" y="300"/>
                  </a:cubicBezTo>
                  <a:cubicBezTo>
                    <a:pt x="12863" y="503"/>
                    <a:pt x="10193" y="823"/>
                    <a:pt x="8858" y="1218"/>
                  </a:cubicBezTo>
                  <a:cubicBezTo>
                    <a:pt x="7523" y="1614"/>
                    <a:pt x="7523" y="2084"/>
                    <a:pt x="7159" y="2586"/>
                  </a:cubicBezTo>
                  <a:cubicBezTo>
                    <a:pt x="6795" y="3088"/>
                    <a:pt x="6067" y="3622"/>
                    <a:pt x="5703" y="4316"/>
                  </a:cubicBezTo>
                  <a:cubicBezTo>
                    <a:pt x="5339" y="5011"/>
                    <a:pt x="5339" y="5865"/>
                    <a:pt x="5096" y="6645"/>
                  </a:cubicBezTo>
                  <a:cubicBezTo>
                    <a:pt x="4854" y="7425"/>
                    <a:pt x="4368" y="8130"/>
                    <a:pt x="3883" y="8824"/>
                  </a:cubicBezTo>
                  <a:cubicBezTo>
                    <a:pt x="3397" y="9519"/>
                    <a:pt x="2912" y="10202"/>
                    <a:pt x="2548" y="10908"/>
                  </a:cubicBezTo>
                  <a:cubicBezTo>
                    <a:pt x="2184" y="11613"/>
                    <a:pt x="1941" y="12339"/>
                    <a:pt x="1820" y="13140"/>
                  </a:cubicBezTo>
                  <a:cubicBezTo>
                    <a:pt x="1699" y="13941"/>
                    <a:pt x="1699" y="14817"/>
                    <a:pt x="1577" y="15565"/>
                  </a:cubicBezTo>
                  <a:cubicBezTo>
                    <a:pt x="1456" y="16313"/>
                    <a:pt x="1213" y="16932"/>
                    <a:pt x="970" y="17563"/>
                  </a:cubicBezTo>
                  <a:cubicBezTo>
                    <a:pt x="728" y="18193"/>
                    <a:pt x="485" y="18834"/>
                    <a:pt x="242" y="19315"/>
                  </a:cubicBezTo>
                  <a:cubicBezTo>
                    <a:pt x="0" y="19795"/>
                    <a:pt x="-243" y="20116"/>
                    <a:pt x="485" y="20458"/>
                  </a:cubicBezTo>
                  <a:cubicBezTo>
                    <a:pt x="1213" y="20799"/>
                    <a:pt x="2912" y="21163"/>
                    <a:pt x="4490" y="21355"/>
                  </a:cubicBezTo>
                  <a:cubicBezTo>
                    <a:pt x="6067" y="21547"/>
                    <a:pt x="7523" y="21569"/>
                    <a:pt x="8979" y="215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6" name="Line"/>
            <p:cNvSpPr/>
            <p:nvPr/>
          </p:nvSpPr>
          <p:spPr>
            <a:xfrm>
              <a:off x="2019155" y="51982"/>
              <a:ext cx="380223" cy="458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523" extrusionOk="0">
                  <a:moveTo>
                    <a:pt x="12519" y="410"/>
                  </a:moveTo>
                  <a:cubicBezTo>
                    <a:pt x="9794" y="4795"/>
                    <a:pt x="7070" y="9180"/>
                    <a:pt x="5221" y="12022"/>
                  </a:cubicBezTo>
                  <a:cubicBezTo>
                    <a:pt x="3373" y="14864"/>
                    <a:pt x="2400" y="16164"/>
                    <a:pt x="1621" y="17138"/>
                  </a:cubicBezTo>
                  <a:cubicBezTo>
                    <a:pt x="843" y="18112"/>
                    <a:pt x="259" y="18762"/>
                    <a:pt x="65" y="18600"/>
                  </a:cubicBezTo>
                  <a:cubicBezTo>
                    <a:pt x="-130" y="18437"/>
                    <a:pt x="65" y="17463"/>
                    <a:pt x="1329" y="15108"/>
                  </a:cubicBezTo>
                  <a:cubicBezTo>
                    <a:pt x="2594" y="12753"/>
                    <a:pt x="4929" y="9018"/>
                    <a:pt x="6486" y="6663"/>
                  </a:cubicBezTo>
                  <a:cubicBezTo>
                    <a:pt x="8043" y="4308"/>
                    <a:pt x="8821" y="3334"/>
                    <a:pt x="9502" y="2278"/>
                  </a:cubicBezTo>
                  <a:cubicBezTo>
                    <a:pt x="10184" y="1222"/>
                    <a:pt x="10767" y="85"/>
                    <a:pt x="11156" y="4"/>
                  </a:cubicBezTo>
                  <a:cubicBezTo>
                    <a:pt x="11546" y="-77"/>
                    <a:pt x="11740" y="897"/>
                    <a:pt x="12811" y="3415"/>
                  </a:cubicBezTo>
                  <a:cubicBezTo>
                    <a:pt x="13881" y="5932"/>
                    <a:pt x="15827" y="9992"/>
                    <a:pt x="17286" y="12997"/>
                  </a:cubicBezTo>
                  <a:cubicBezTo>
                    <a:pt x="18746" y="16001"/>
                    <a:pt x="19719" y="17950"/>
                    <a:pt x="20400" y="19331"/>
                  </a:cubicBezTo>
                  <a:cubicBezTo>
                    <a:pt x="21081" y="20711"/>
                    <a:pt x="21470" y="21523"/>
                    <a:pt x="21373" y="21523"/>
                  </a:cubicBezTo>
                  <a:cubicBezTo>
                    <a:pt x="21275" y="21523"/>
                    <a:pt x="20692" y="20711"/>
                    <a:pt x="20108" y="19980"/>
                  </a:cubicBezTo>
                  <a:cubicBezTo>
                    <a:pt x="19524" y="19249"/>
                    <a:pt x="18940" y="18600"/>
                    <a:pt x="18356" y="179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7" name="Line"/>
            <p:cNvSpPr/>
            <p:nvPr/>
          </p:nvSpPr>
          <p:spPr>
            <a:xfrm>
              <a:off x="2106792" y="309808"/>
              <a:ext cx="20756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8" name="Line"/>
            <p:cNvSpPr/>
            <p:nvPr/>
          </p:nvSpPr>
          <p:spPr>
            <a:xfrm>
              <a:off x="2584194" y="455105"/>
              <a:ext cx="20757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9" name="Line"/>
            <p:cNvSpPr/>
            <p:nvPr/>
          </p:nvSpPr>
          <p:spPr>
            <a:xfrm>
              <a:off x="2739869" y="455105"/>
              <a:ext cx="20757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0" name="Line"/>
            <p:cNvSpPr/>
            <p:nvPr/>
          </p:nvSpPr>
          <p:spPr>
            <a:xfrm>
              <a:off x="2065279" y="1148605"/>
              <a:ext cx="316202" cy="416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300" extrusionOk="0">
                  <a:moveTo>
                    <a:pt x="10565" y="2219"/>
                  </a:moveTo>
                  <a:cubicBezTo>
                    <a:pt x="8452" y="5583"/>
                    <a:pt x="6339" y="8946"/>
                    <a:pt x="4813" y="11425"/>
                  </a:cubicBezTo>
                  <a:cubicBezTo>
                    <a:pt x="3287" y="13904"/>
                    <a:pt x="2348" y="15497"/>
                    <a:pt x="1526" y="16648"/>
                  </a:cubicBezTo>
                  <a:cubicBezTo>
                    <a:pt x="704" y="17799"/>
                    <a:pt x="0" y="18507"/>
                    <a:pt x="0" y="18419"/>
                  </a:cubicBezTo>
                  <a:cubicBezTo>
                    <a:pt x="0" y="18330"/>
                    <a:pt x="704" y="17445"/>
                    <a:pt x="2583" y="14612"/>
                  </a:cubicBezTo>
                  <a:cubicBezTo>
                    <a:pt x="4461" y="11779"/>
                    <a:pt x="7513" y="6999"/>
                    <a:pt x="9274" y="4078"/>
                  </a:cubicBezTo>
                  <a:cubicBezTo>
                    <a:pt x="11035" y="1156"/>
                    <a:pt x="11504" y="94"/>
                    <a:pt x="12091" y="6"/>
                  </a:cubicBezTo>
                  <a:cubicBezTo>
                    <a:pt x="12678" y="-83"/>
                    <a:pt x="13383" y="802"/>
                    <a:pt x="14674" y="3989"/>
                  </a:cubicBezTo>
                  <a:cubicBezTo>
                    <a:pt x="15965" y="7176"/>
                    <a:pt x="17843" y="12665"/>
                    <a:pt x="19135" y="16117"/>
                  </a:cubicBezTo>
                  <a:cubicBezTo>
                    <a:pt x="20426" y="19569"/>
                    <a:pt x="21130" y="20986"/>
                    <a:pt x="21365" y="21251"/>
                  </a:cubicBezTo>
                  <a:cubicBezTo>
                    <a:pt x="21600" y="21517"/>
                    <a:pt x="21365" y="20632"/>
                    <a:pt x="21013" y="19747"/>
                  </a:cubicBezTo>
                  <a:cubicBezTo>
                    <a:pt x="20661" y="18861"/>
                    <a:pt x="20191" y="17976"/>
                    <a:pt x="19722" y="170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1" name="Line"/>
            <p:cNvSpPr/>
            <p:nvPr/>
          </p:nvSpPr>
          <p:spPr>
            <a:xfrm>
              <a:off x="2148305" y="1337259"/>
              <a:ext cx="14529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057" y="14400"/>
                    <a:pt x="4114" y="7200"/>
                    <a:pt x="7714" y="3600"/>
                  </a:cubicBezTo>
                  <a:cubicBezTo>
                    <a:pt x="11314" y="0"/>
                    <a:pt x="16457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2" name="Line"/>
            <p:cNvSpPr/>
            <p:nvPr/>
          </p:nvSpPr>
          <p:spPr>
            <a:xfrm>
              <a:off x="2613480" y="1468182"/>
              <a:ext cx="157524" cy="148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061" extrusionOk="0">
                  <a:moveTo>
                    <a:pt x="3068" y="567"/>
                  </a:moveTo>
                  <a:cubicBezTo>
                    <a:pt x="5416" y="76"/>
                    <a:pt x="7764" y="-415"/>
                    <a:pt x="9172" y="567"/>
                  </a:cubicBezTo>
                  <a:cubicBezTo>
                    <a:pt x="10581" y="1549"/>
                    <a:pt x="11051" y="4003"/>
                    <a:pt x="10346" y="6212"/>
                  </a:cubicBezTo>
                  <a:cubicBezTo>
                    <a:pt x="9642" y="8421"/>
                    <a:pt x="7764" y="10385"/>
                    <a:pt x="5416" y="12840"/>
                  </a:cubicBezTo>
                  <a:cubicBezTo>
                    <a:pt x="3068" y="15294"/>
                    <a:pt x="251" y="18240"/>
                    <a:pt x="16" y="19712"/>
                  </a:cubicBezTo>
                  <a:cubicBezTo>
                    <a:pt x="-219" y="21185"/>
                    <a:pt x="2129" y="21185"/>
                    <a:pt x="6120" y="20940"/>
                  </a:cubicBezTo>
                  <a:cubicBezTo>
                    <a:pt x="10111" y="20694"/>
                    <a:pt x="15746" y="20203"/>
                    <a:pt x="21381" y="197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3" name="Line"/>
            <p:cNvSpPr/>
            <p:nvPr/>
          </p:nvSpPr>
          <p:spPr>
            <a:xfrm>
              <a:off x="2895543" y="1513690"/>
              <a:ext cx="31135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4" name="Line"/>
            <p:cNvSpPr/>
            <p:nvPr/>
          </p:nvSpPr>
          <p:spPr>
            <a:xfrm>
              <a:off x="2387006" y="2260927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5" name="Line"/>
            <p:cNvSpPr/>
            <p:nvPr/>
          </p:nvSpPr>
          <p:spPr>
            <a:xfrm>
              <a:off x="2345493" y="2541141"/>
              <a:ext cx="4151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6" name="Line"/>
            <p:cNvSpPr/>
            <p:nvPr/>
          </p:nvSpPr>
          <p:spPr>
            <a:xfrm>
              <a:off x="2366249" y="2727950"/>
              <a:ext cx="3113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7" name="Line"/>
            <p:cNvSpPr/>
            <p:nvPr/>
          </p:nvSpPr>
          <p:spPr>
            <a:xfrm>
              <a:off x="1998414" y="3222648"/>
              <a:ext cx="366788" cy="446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3" h="21452" extrusionOk="0">
                  <a:moveTo>
                    <a:pt x="14197" y="1163"/>
                  </a:moveTo>
                  <a:cubicBezTo>
                    <a:pt x="13187" y="1329"/>
                    <a:pt x="12178" y="1495"/>
                    <a:pt x="10058" y="3655"/>
                  </a:cubicBezTo>
                  <a:cubicBezTo>
                    <a:pt x="7939" y="5815"/>
                    <a:pt x="4709" y="9969"/>
                    <a:pt x="2791" y="12462"/>
                  </a:cubicBezTo>
                  <a:cubicBezTo>
                    <a:pt x="873" y="14954"/>
                    <a:pt x="268" y="15785"/>
                    <a:pt x="66" y="15785"/>
                  </a:cubicBezTo>
                  <a:cubicBezTo>
                    <a:pt x="-136" y="15785"/>
                    <a:pt x="66" y="14954"/>
                    <a:pt x="1479" y="13043"/>
                  </a:cubicBezTo>
                  <a:cubicBezTo>
                    <a:pt x="2892" y="11132"/>
                    <a:pt x="5516" y="8142"/>
                    <a:pt x="7434" y="6065"/>
                  </a:cubicBezTo>
                  <a:cubicBezTo>
                    <a:pt x="9352" y="3988"/>
                    <a:pt x="10563" y="2825"/>
                    <a:pt x="11371" y="1828"/>
                  </a:cubicBezTo>
                  <a:cubicBezTo>
                    <a:pt x="12178" y="831"/>
                    <a:pt x="12582" y="0"/>
                    <a:pt x="12885" y="0"/>
                  </a:cubicBezTo>
                  <a:cubicBezTo>
                    <a:pt x="13187" y="0"/>
                    <a:pt x="13389" y="831"/>
                    <a:pt x="14500" y="4071"/>
                  </a:cubicBezTo>
                  <a:cubicBezTo>
                    <a:pt x="15610" y="7311"/>
                    <a:pt x="17629" y="12960"/>
                    <a:pt x="18941" y="16449"/>
                  </a:cubicBezTo>
                  <a:cubicBezTo>
                    <a:pt x="20253" y="19938"/>
                    <a:pt x="20858" y="21268"/>
                    <a:pt x="21161" y="21434"/>
                  </a:cubicBezTo>
                  <a:cubicBezTo>
                    <a:pt x="21464" y="21600"/>
                    <a:pt x="21464" y="20603"/>
                    <a:pt x="21262" y="19606"/>
                  </a:cubicBezTo>
                  <a:cubicBezTo>
                    <a:pt x="21060" y="18609"/>
                    <a:pt x="20657" y="17612"/>
                    <a:pt x="20253" y="166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8" name="Line"/>
            <p:cNvSpPr/>
            <p:nvPr/>
          </p:nvSpPr>
          <p:spPr>
            <a:xfrm>
              <a:off x="2065279" y="3423295"/>
              <a:ext cx="14529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9" name="Line"/>
            <p:cNvSpPr/>
            <p:nvPr/>
          </p:nvSpPr>
          <p:spPr>
            <a:xfrm>
              <a:off x="2511546" y="3547835"/>
              <a:ext cx="155675" cy="156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1" extrusionOk="0">
                  <a:moveTo>
                    <a:pt x="0" y="0"/>
                  </a:moveTo>
                  <a:cubicBezTo>
                    <a:pt x="480" y="4696"/>
                    <a:pt x="960" y="9391"/>
                    <a:pt x="1680" y="13383"/>
                  </a:cubicBezTo>
                  <a:cubicBezTo>
                    <a:pt x="2400" y="17374"/>
                    <a:pt x="3360" y="20661"/>
                    <a:pt x="3840" y="21130"/>
                  </a:cubicBezTo>
                  <a:cubicBezTo>
                    <a:pt x="4320" y="21600"/>
                    <a:pt x="4320" y="19252"/>
                    <a:pt x="4320" y="16904"/>
                  </a:cubicBezTo>
                  <a:cubicBezTo>
                    <a:pt x="4320" y="14557"/>
                    <a:pt x="4320" y="12209"/>
                    <a:pt x="5040" y="10096"/>
                  </a:cubicBezTo>
                  <a:cubicBezTo>
                    <a:pt x="5760" y="7983"/>
                    <a:pt x="7200" y="6104"/>
                    <a:pt x="10080" y="5400"/>
                  </a:cubicBezTo>
                  <a:cubicBezTo>
                    <a:pt x="12960" y="4696"/>
                    <a:pt x="17280" y="5165"/>
                    <a:pt x="21600" y="56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0" name="Line"/>
            <p:cNvSpPr/>
            <p:nvPr/>
          </p:nvSpPr>
          <p:spPr>
            <a:xfrm>
              <a:off x="2812516" y="3568592"/>
              <a:ext cx="41514" cy="176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1" name="Line"/>
            <p:cNvSpPr/>
            <p:nvPr/>
          </p:nvSpPr>
          <p:spPr>
            <a:xfrm>
              <a:off x="3869121" y="3155466"/>
              <a:ext cx="342926" cy="396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152" extrusionOk="0">
                  <a:moveTo>
                    <a:pt x="8548" y="3770"/>
                  </a:moveTo>
                  <a:cubicBezTo>
                    <a:pt x="8764" y="2662"/>
                    <a:pt x="8980" y="1554"/>
                    <a:pt x="8980" y="1462"/>
                  </a:cubicBezTo>
                  <a:cubicBezTo>
                    <a:pt x="8980" y="1370"/>
                    <a:pt x="8764" y="2293"/>
                    <a:pt x="7468" y="4416"/>
                  </a:cubicBezTo>
                  <a:cubicBezTo>
                    <a:pt x="6172" y="6539"/>
                    <a:pt x="3796" y="9862"/>
                    <a:pt x="2284" y="12170"/>
                  </a:cubicBezTo>
                  <a:cubicBezTo>
                    <a:pt x="772" y="14477"/>
                    <a:pt x="124" y="15770"/>
                    <a:pt x="16" y="15954"/>
                  </a:cubicBezTo>
                  <a:cubicBezTo>
                    <a:pt x="-92" y="16139"/>
                    <a:pt x="340" y="15216"/>
                    <a:pt x="1852" y="13000"/>
                  </a:cubicBezTo>
                  <a:cubicBezTo>
                    <a:pt x="3364" y="10785"/>
                    <a:pt x="5956" y="7277"/>
                    <a:pt x="7684" y="4693"/>
                  </a:cubicBezTo>
                  <a:cubicBezTo>
                    <a:pt x="9412" y="2108"/>
                    <a:pt x="10276" y="446"/>
                    <a:pt x="10924" y="77"/>
                  </a:cubicBezTo>
                  <a:cubicBezTo>
                    <a:pt x="11572" y="-292"/>
                    <a:pt x="12004" y="631"/>
                    <a:pt x="13084" y="3400"/>
                  </a:cubicBezTo>
                  <a:cubicBezTo>
                    <a:pt x="14164" y="6170"/>
                    <a:pt x="15892" y="10785"/>
                    <a:pt x="17080" y="13831"/>
                  </a:cubicBezTo>
                  <a:cubicBezTo>
                    <a:pt x="18268" y="16877"/>
                    <a:pt x="18916" y="18354"/>
                    <a:pt x="19672" y="19462"/>
                  </a:cubicBezTo>
                  <a:cubicBezTo>
                    <a:pt x="20428" y="20570"/>
                    <a:pt x="21292" y="21308"/>
                    <a:pt x="21400" y="21123"/>
                  </a:cubicBezTo>
                  <a:cubicBezTo>
                    <a:pt x="21508" y="20939"/>
                    <a:pt x="20860" y="19831"/>
                    <a:pt x="20212" y="187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2" name="Line"/>
            <p:cNvSpPr/>
            <p:nvPr/>
          </p:nvSpPr>
          <p:spPr>
            <a:xfrm>
              <a:off x="3922993" y="3350648"/>
              <a:ext cx="16605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3" name="Line"/>
            <p:cNvSpPr/>
            <p:nvPr/>
          </p:nvSpPr>
          <p:spPr>
            <a:xfrm>
              <a:off x="4400394" y="3423295"/>
              <a:ext cx="176432" cy="159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47" y="4696"/>
                    <a:pt x="1694" y="9391"/>
                    <a:pt x="2541" y="13617"/>
                  </a:cubicBezTo>
                  <a:cubicBezTo>
                    <a:pt x="3388" y="17843"/>
                    <a:pt x="4235" y="21600"/>
                    <a:pt x="5082" y="21600"/>
                  </a:cubicBezTo>
                  <a:cubicBezTo>
                    <a:pt x="5929" y="21600"/>
                    <a:pt x="6776" y="17843"/>
                    <a:pt x="7412" y="14791"/>
                  </a:cubicBezTo>
                  <a:cubicBezTo>
                    <a:pt x="8047" y="11739"/>
                    <a:pt x="8471" y="9391"/>
                    <a:pt x="10800" y="7278"/>
                  </a:cubicBezTo>
                  <a:cubicBezTo>
                    <a:pt x="13129" y="5165"/>
                    <a:pt x="17365" y="3287"/>
                    <a:pt x="21600" y="14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4" name="Line"/>
            <p:cNvSpPr/>
            <p:nvPr/>
          </p:nvSpPr>
          <p:spPr>
            <a:xfrm>
              <a:off x="4680608" y="3495943"/>
              <a:ext cx="186811" cy="154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5" extrusionOk="0">
                  <a:moveTo>
                    <a:pt x="0" y="0"/>
                  </a:moveTo>
                  <a:cubicBezTo>
                    <a:pt x="2000" y="0"/>
                    <a:pt x="4000" y="0"/>
                    <a:pt x="5400" y="1200"/>
                  </a:cubicBezTo>
                  <a:cubicBezTo>
                    <a:pt x="6800" y="2400"/>
                    <a:pt x="7600" y="4800"/>
                    <a:pt x="7400" y="7200"/>
                  </a:cubicBezTo>
                  <a:cubicBezTo>
                    <a:pt x="7200" y="9600"/>
                    <a:pt x="6000" y="12000"/>
                    <a:pt x="4400" y="14400"/>
                  </a:cubicBezTo>
                  <a:cubicBezTo>
                    <a:pt x="2800" y="16800"/>
                    <a:pt x="800" y="19200"/>
                    <a:pt x="1000" y="20400"/>
                  </a:cubicBezTo>
                  <a:cubicBezTo>
                    <a:pt x="1200" y="21600"/>
                    <a:pt x="3600" y="21600"/>
                    <a:pt x="7400" y="21360"/>
                  </a:cubicBezTo>
                  <a:cubicBezTo>
                    <a:pt x="11200" y="21120"/>
                    <a:pt x="16400" y="20640"/>
                    <a:pt x="21600" y="201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5" name="Line"/>
            <p:cNvSpPr/>
            <p:nvPr/>
          </p:nvSpPr>
          <p:spPr>
            <a:xfrm>
              <a:off x="5355197" y="3433674"/>
              <a:ext cx="62271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6" name="Line"/>
            <p:cNvSpPr/>
            <p:nvPr/>
          </p:nvSpPr>
          <p:spPr>
            <a:xfrm>
              <a:off x="5676924" y="3444052"/>
              <a:ext cx="5189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7" name="Line"/>
            <p:cNvSpPr/>
            <p:nvPr/>
          </p:nvSpPr>
          <p:spPr>
            <a:xfrm>
              <a:off x="5874112" y="3464809"/>
              <a:ext cx="415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8" name="Line"/>
            <p:cNvSpPr/>
            <p:nvPr/>
          </p:nvSpPr>
          <p:spPr>
            <a:xfrm>
              <a:off x="6752807" y="3163417"/>
              <a:ext cx="442808" cy="436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1" extrusionOk="0">
                  <a:moveTo>
                    <a:pt x="8775" y="5123"/>
                  </a:moveTo>
                  <a:cubicBezTo>
                    <a:pt x="9281" y="3933"/>
                    <a:pt x="9788" y="2742"/>
                    <a:pt x="9788" y="2657"/>
                  </a:cubicBezTo>
                  <a:cubicBezTo>
                    <a:pt x="9788" y="2572"/>
                    <a:pt x="9281" y="3593"/>
                    <a:pt x="7678" y="6229"/>
                  </a:cubicBezTo>
                  <a:cubicBezTo>
                    <a:pt x="6075" y="8865"/>
                    <a:pt x="3375" y="13117"/>
                    <a:pt x="1856" y="15668"/>
                  </a:cubicBezTo>
                  <a:cubicBezTo>
                    <a:pt x="337" y="18220"/>
                    <a:pt x="0" y="19070"/>
                    <a:pt x="0" y="19070"/>
                  </a:cubicBezTo>
                  <a:cubicBezTo>
                    <a:pt x="0" y="19070"/>
                    <a:pt x="337" y="18220"/>
                    <a:pt x="1687" y="15838"/>
                  </a:cubicBezTo>
                  <a:cubicBezTo>
                    <a:pt x="3037" y="13457"/>
                    <a:pt x="5400" y="9545"/>
                    <a:pt x="6834" y="7079"/>
                  </a:cubicBezTo>
                  <a:cubicBezTo>
                    <a:pt x="8269" y="4613"/>
                    <a:pt x="8775" y="3593"/>
                    <a:pt x="9197" y="2487"/>
                  </a:cubicBezTo>
                  <a:cubicBezTo>
                    <a:pt x="9619" y="1382"/>
                    <a:pt x="9956" y="191"/>
                    <a:pt x="10378" y="21"/>
                  </a:cubicBezTo>
                  <a:cubicBezTo>
                    <a:pt x="10800" y="-149"/>
                    <a:pt x="11306" y="701"/>
                    <a:pt x="12656" y="3593"/>
                  </a:cubicBezTo>
                  <a:cubicBezTo>
                    <a:pt x="14006" y="6484"/>
                    <a:pt x="16200" y="11416"/>
                    <a:pt x="17550" y="14393"/>
                  </a:cubicBezTo>
                  <a:cubicBezTo>
                    <a:pt x="18900" y="17369"/>
                    <a:pt x="19406" y="18390"/>
                    <a:pt x="20081" y="19410"/>
                  </a:cubicBezTo>
                  <a:cubicBezTo>
                    <a:pt x="20756" y="20431"/>
                    <a:pt x="21600" y="21451"/>
                    <a:pt x="21600" y="21451"/>
                  </a:cubicBezTo>
                  <a:cubicBezTo>
                    <a:pt x="21600" y="21451"/>
                    <a:pt x="20756" y="20431"/>
                    <a:pt x="19912" y="194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9" name="Line"/>
            <p:cNvSpPr/>
            <p:nvPr/>
          </p:nvSpPr>
          <p:spPr>
            <a:xfrm>
              <a:off x="6849671" y="3392161"/>
              <a:ext cx="2594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0" name="Line"/>
            <p:cNvSpPr/>
            <p:nvPr/>
          </p:nvSpPr>
          <p:spPr>
            <a:xfrm>
              <a:off x="7327072" y="3423295"/>
              <a:ext cx="166054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50" y="4500"/>
                    <a:pt x="2700" y="9000"/>
                    <a:pt x="3375" y="13275"/>
                  </a:cubicBezTo>
                  <a:cubicBezTo>
                    <a:pt x="4050" y="17550"/>
                    <a:pt x="4050" y="21600"/>
                    <a:pt x="4050" y="21600"/>
                  </a:cubicBezTo>
                  <a:cubicBezTo>
                    <a:pt x="4050" y="21600"/>
                    <a:pt x="4050" y="17550"/>
                    <a:pt x="4725" y="14625"/>
                  </a:cubicBezTo>
                  <a:cubicBezTo>
                    <a:pt x="5400" y="11700"/>
                    <a:pt x="6750" y="9900"/>
                    <a:pt x="8100" y="8100"/>
                  </a:cubicBezTo>
                  <a:cubicBezTo>
                    <a:pt x="9450" y="6300"/>
                    <a:pt x="10800" y="4500"/>
                    <a:pt x="13050" y="4275"/>
                  </a:cubicBezTo>
                  <a:cubicBezTo>
                    <a:pt x="15300" y="4050"/>
                    <a:pt x="18450" y="5400"/>
                    <a:pt x="21600" y="67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1" name="Line"/>
            <p:cNvSpPr/>
            <p:nvPr/>
          </p:nvSpPr>
          <p:spPr>
            <a:xfrm>
              <a:off x="7586529" y="3491051"/>
              <a:ext cx="166054" cy="219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9" extrusionOk="0">
                  <a:moveTo>
                    <a:pt x="21600" y="470"/>
                  </a:moveTo>
                  <a:cubicBezTo>
                    <a:pt x="19350" y="137"/>
                    <a:pt x="17100" y="-195"/>
                    <a:pt x="15075" y="137"/>
                  </a:cubicBezTo>
                  <a:cubicBezTo>
                    <a:pt x="13050" y="470"/>
                    <a:pt x="11250" y="1467"/>
                    <a:pt x="11475" y="3128"/>
                  </a:cubicBezTo>
                  <a:cubicBezTo>
                    <a:pt x="11700" y="4790"/>
                    <a:pt x="13950" y="7116"/>
                    <a:pt x="15750" y="9276"/>
                  </a:cubicBezTo>
                  <a:cubicBezTo>
                    <a:pt x="17550" y="11436"/>
                    <a:pt x="18900" y="13430"/>
                    <a:pt x="19800" y="15423"/>
                  </a:cubicBezTo>
                  <a:cubicBezTo>
                    <a:pt x="20700" y="17417"/>
                    <a:pt x="21150" y="19411"/>
                    <a:pt x="20025" y="20408"/>
                  </a:cubicBezTo>
                  <a:cubicBezTo>
                    <a:pt x="18900" y="21405"/>
                    <a:pt x="16200" y="21405"/>
                    <a:pt x="12600" y="20076"/>
                  </a:cubicBezTo>
                  <a:cubicBezTo>
                    <a:pt x="9000" y="18747"/>
                    <a:pt x="4500" y="16088"/>
                    <a:pt x="0" y="134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2" name="Line"/>
            <p:cNvSpPr/>
            <p:nvPr/>
          </p:nvSpPr>
          <p:spPr>
            <a:xfrm>
              <a:off x="4120180" y="2115631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3" name="Line"/>
            <p:cNvSpPr/>
            <p:nvPr/>
          </p:nvSpPr>
          <p:spPr>
            <a:xfrm>
              <a:off x="4099424" y="2406223"/>
              <a:ext cx="415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4" name="Line"/>
            <p:cNvSpPr/>
            <p:nvPr/>
          </p:nvSpPr>
          <p:spPr>
            <a:xfrm>
              <a:off x="4068289" y="2717572"/>
              <a:ext cx="4151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5" name="Line"/>
            <p:cNvSpPr/>
            <p:nvPr/>
          </p:nvSpPr>
          <p:spPr>
            <a:xfrm>
              <a:off x="7067615" y="2105252"/>
              <a:ext cx="1" cy="1038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6" name="Line"/>
            <p:cNvSpPr/>
            <p:nvPr/>
          </p:nvSpPr>
          <p:spPr>
            <a:xfrm>
              <a:off x="7077993" y="2271305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7" name="Line"/>
            <p:cNvSpPr/>
            <p:nvPr/>
          </p:nvSpPr>
          <p:spPr>
            <a:xfrm>
              <a:off x="7129885" y="2541141"/>
              <a:ext cx="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IMG_0103.png" descr="IMG_01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1507" y="1340245"/>
            <a:ext cx="17620986" cy="100691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IMG_0104.png" descr="IMG_01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1748" y="3288439"/>
            <a:ext cx="16284754" cy="7139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13" name="IMG_0105.png" descr="IMG_01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2373" y="1722914"/>
            <a:ext cx="4368484" cy="67389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15" name="If the matrix   and   are of the same size and are partitioned in the same way, then the addition   can be performed by block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73538"/>
                <a:ext cx="21844000" cy="11568924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If the matrix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and </a:t>
                </a:r>
                <a14:m>
                  <m:oMath xmlns:m="http://schemas.openxmlformats.org/officeDocument/2006/math"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are of the same size and are partitioned in the same way, then the addition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can be performed by block.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Matrix multiplication can be performed in blocks.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Theorem: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If matrices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and </a:t>
                </a:r>
                <a14:m>
                  <m:oMath xmlns:m="http://schemas.openxmlformats.org/officeDocument/2006/math"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are partitioned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compatibly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into blocks (cuts for columns of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match cuts for rows of </a:t>
                </a:r>
                <a14:m>
                  <m:oMath xmlns:m="http://schemas.openxmlformats.org/officeDocument/2006/math"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), the product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can be computed by matrix multiplication using blocks as entries. 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Proof by direct computation, omitted.</a:t>
                </a:r>
              </a:p>
              <a:p>
                <a:pPr>
                  <a:def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Remark: Multiplication by block is very practical for computers. Due to memory limitations, the matrices are usually stored in blocks. Moreover, the algorithm with partitioned matrices are often much more efficient. </a:t>
                </a:r>
              </a:p>
            </p:txBody>
          </p:sp>
        </mc:Choice>
        <mc:Fallback>
          <p:sp>
            <p:nvSpPr>
              <p:cNvPr id="615" name="If the matrix   and   are of the same size and are partitioned in the same way, then the addition   can be performed by block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73538"/>
                <a:ext cx="21844000" cy="11568924"/>
              </a:xfrm>
              <a:prstGeom prst="rect">
                <a:avLst/>
              </a:prstGeom>
              <a:blipFill rotWithShape="0">
                <a:blip r:embed="rId4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17" name="We can calculate   by blocks: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598419"/>
                <a:ext cx="21844000" cy="12105914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We can calculate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by blocks: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>
          <p:sp>
            <p:nvSpPr>
              <p:cNvPr id="617" name="We can calculate   by blocks: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598419"/>
                <a:ext cx="21844000" cy="12105914"/>
              </a:xfrm>
              <a:prstGeom prst="rect">
                <a:avLst/>
              </a:prstGeom>
              <a:blipFill rotWithShape="0">
                <a:blip r:embed="rId3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8" name="IMG_0106.png" descr="IMG_010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21059" y="1386505"/>
            <a:ext cx="18323446" cy="4499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9" name="IMG_0107.png" descr="IMG_010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75357" y="8173096"/>
            <a:ext cx="19560008" cy="32134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pecial case of the theorem"/>
          <p:cNvSpPr txBox="1">
            <a:spLocks noGrp="1"/>
          </p:cNvSpPr>
          <p:nvPr>
            <p:ph type="body" idx="1"/>
          </p:nvPr>
        </p:nvSpPr>
        <p:spPr>
          <a:xfrm>
            <a:off x="1270000" y="1011667"/>
            <a:ext cx="21844000" cy="11692666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Special case of the theorem</a:t>
            </a:r>
          </a:p>
        </p:txBody>
      </p:sp>
      <p:pic>
        <p:nvPicPr>
          <p:cNvPr id="622" name="IMG_0108.png" descr="IMG_01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6626" y="2248716"/>
            <a:ext cx="20011426" cy="62535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24" name="Elimination by block: Suppose that   is invertible, then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Elimination by block: Suppose that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invertible, then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In other words, we can eliminate the block </a:t>
                </a:r>
                <a14:m>
                  <m:oMath xmlns:m="http://schemas.openxmlformats.org/officeDocument/2006/math">
                    <m:r>
                      <a:rPr sz="62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 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Matrix inverse in block:</a:t>
                </a:r>
              </a:p>
            </p:txBody>
          </p:sp>
        </mc:Choice>
        <mc:Fallback>
          <p:sp>
            <p:nvSpPr>
              <p:cNvPr id="624" name="Elimination by block: Suppose that   is invertible, the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  <a:blipFill rotWithShape="0">
                <a:blip r:embed="rId3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5" name="IMG_0109.png" descr="IMG_010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96626" y="2890512"/>
            <a:ext cx="18968700" cy="24388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IMG_0110.png" descr="IMG_011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62930" y="7953302"/>
            <a:ext cx="18668810" cy="45338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" name="Drawing"/>
          <p:cNvGrpSpPr/>
          <p:nvPr/>
        </p:nvGrpSpPr>
        <p:grpSpPr>
          <a:xfrm>
            <a:off x="1452960" y="831895"/>
            <a:ext cx="18846975" cy="12006051"/>
            <a:chOff x="0" y="0"/>
            <a:chExt cx="18846974" cy="12006050"/>
          </a:xfrm>
        </p:grpSpPr>
        <p:sp>
          <p:nvSpPr>
            <p:cNvPr id="628" name="Line"/>
            <p:cNvSpPr/>
            <p:nvPr/>
          </p:nvSpPr>
          <p:spPr>
            <a:xfrm>
              <a:off x="16380" y="394390"/>
              <a:ext cx="423503" cy="504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5" h="21441" extrusionOk="0">
                  <a:moveTo>
                    <a:pt x="16420" y="2134"/>
                  </a:moveTo>
                  <a:cubicBezTo>
                    <a:pt x="16072" y="1399"/>
                    <a:pt x="15724" y="665"/>
                    <a:pt x="15114" y="297"/>
                  </a:cubicBezTo>
                  <a:cubicBezTo>
                    <a:pt x="14504" y="-70"/>
                    <a:pt x="13633" y="-70"/>
                    <a:pt x="12327" y="150"/>
                  </a:cubicBezTo>
                  <a:cubicBezTo>
                    <a:pt x="11020" y="371"/>
                    <a:pt x="9278" y="812"/>
                    <a:pt x="8059" y="1693"/>
                  </a:cubicBezTo>
                  <a:cubicBezTo>
                    <a:pt x="6840" y="2575"/>
                    <a:pt x="6143" y="3897"/>
                    <a:pt x="6056" y="4852"/>
                  </a:cubicBezTo>
                  <a:cubicBezTo>
                    <a:pt x="5969" y="5808"/>
                    <a:pt x="6491" y="6395"/>
                    <a:pt x="8146" y="7350"/>
                  </a:cubicBezTo>
                  <a:cubicBezTo>
                    <a:pt x="9801" y="8306"/>
                    <a:pt x="12588" y="9628"/>
                    <a:pt x="14853" y="11024"/>
                  </a:cubicBezTo>
                  <a:cubicBezTo>
                    <a:pt x="17117" y="12420"/>
                    <a:pt x="18859" y="13889"/>
                    <a:pt x="19817" y="14991"/>
                  </a:cubicBezTo>
                  <a:cubicBezTo>
                    <a:pt x="20775" y="16093"/>
                    <a:pt x="20949" y="16828"/>
                    <a:pt x="21124" y="17563"/>
                  </a:cubicBezTo>
                  <a:cubicBezTo>
                    <a:pt x="21298" y="18297"/>
                    <a:pt x="21472" y="19032"/>
                    <a:pt x="21124" y="19693"/>
                  </a:cubicBezTo>
                  <a:cubicBezTo>
                    <a:pt x="20775" y="20354"/>
                    <a:pt x="19904" y="20942"/>
                    <a:pt x="17553" y="21236"/>
                  </a:cubicBezTo>
                  <a:cubicBezTo>
                    <a:pt x="15201" y="21530"/>
                    <a:pt x="11369" y="21530"/>
                    <a:pt x="8495" y="21089"/>
                  </a:cubicBezTo>
                  <a:cubicBezTo>
                    <a:pt x="5620" y="20648"/>
                    <a:pt x="3704" y="19767"/>
                    <a:pt x="2398" y="19032"/>
                  </a:cubicBezTo>
                  <a:cubicBezTo>
                    <a:pt x="1091" y="18297"/>
                    <a:pt x="395" y="17710"/>
                    <a:pt x="133" y="17342"/>
                  </a:cubicBezTo>
                  <a:cubicBezTo>
                    <a:pt x="-128" y="16975"/>
                    <a:pt x="46" y="16828"/>
                    <a:pt x="220" y="1668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9" name="Line"/>
            <p:cNvSpPr/>
            <p:nvPr/>
          </p:nvSpPr>
          <p:spPr>
            <a:xfrm>
              <a:off x="435888" y="116358"/>
              <a:ext cx="1587879" cy="803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2" extrusionOk="0">
                  <a:moveTo>
                    <a:pt x="0" y="17821"/>
                  </a:moveTo>
                  <a:cubicBezTo>
                    <a:pt x="988" y="17913"/>
                    <a:pt x="1976" y="18005"/>
                    <a:pt x="2612" y="17913"/>
                  </a:cubicBezTo>
                  <a:cubicBezTo>
                    <a:pt x="3247" y="17821"/>
                    <a:pt x="3529" y="17546"/>
                    <a:pt x="3694" y="17178"/>
                  </a:cubicBezTo>
                  <a:cubicBezTo>
                    <a:pt x="3859" y="16810"/>
                    <a:pt x="3906" y="16351"/>
                    <a:pt x="3788" y="15983"/>
                  </a:cubicBezTo>
                  <a:cubicBezTo>
                    <a:pt x="3671" y="15615"/>
                    <a:pt x="3388" y="15340"/>
                    <a:pt x="2988" y="15156"/>
                  </a:cubicBezTo>
                  <a:cubicBezTo>
                    <a:pt x="2588" y="14972"/>
                    <a:pt x="2071" y="14880"/>
                    <a:pt x="1671" y="14834"/>
                  </a:cubicBezTo>
                  <a:cubicBezTo>
                    <a:pt x="1271" y="14788"/>
                    <a:pt x="988" y="14788"/>
                    <a:pt x="847" y="15018"/>
                  </a:cubicBezTo>
                  <a:cubicBezTo>
                    <a:pt x="706" y="15248"/>
                    <a:pt x="706" y="15707"/>
                    <a:pt x="800" y="16167"/>
                  </a:cubicBezTo>
                  <a:cubicBezTo>
                    <a:pt x="894" y="16627"/>
                    <a:pt x="1082" y="17086"/>
                    <a:pt x="1294" y="17362"/>
                  </a:cubicBezTo>
                  <a:cubicBezTo>
                    <a:pt x="1506" y="17638"/>
                    <a:pt x="1741" y="17729"/>
                    <a:pt x="2212" y="17362"/>
                  </a:cubicBezTo>
                  <a:cubicBezTo>
                    <a:pt x="2682" y="16994"/>
                    <a:pt x="3388" y="16167"/>
                    <a:pt x="4212" y="14512"/>
                  </a:cubicBezTo>
                  <a:cubicBezTo>
                    <a:pt x="5035" y="12858"/>
                    <a:pt x="5976" y="10376"/>
                    <a:pt x="6541" y="8124"/>
                  </a:cubicBezTo>
                  <a:cubicBezTo>
                    <a:pt x="7106" y="5872"/>
                    <a:pt x="7294" y="3850"/>
                    <a:pt x="7388" y="2609"/>
                  </a:cubicBezTo>
                  <a:cubicBezTo>
                    <a:pt x="7482" y="1369"/>
                    <a:pt x="7482" y="909"/>
                    <a:pt x="7388" y="541"/>
                  </a:cubicBezTo>
                  <a:cubicBezTo>
                    <a:pt x="7294" y="174"/>
                    <a:pt x="7106" y="-102"/>
                    <a:pt x="6965" y="36"/>
                  </a:cubicBezTo>
                  <a:cubicBezTo>
                    <a:pt x="6824" y="174"/>
                    <a:pt x="6729" y="725"/>
                    <a:pt x="6588" y="2701"/>
                  </a:cubicBezTo>
                  <a:cubicBezTo>
                    <a:pt x="6447" y="4678"/>
                    <a:pt x="6259" y="8078"/>
                    <a:pt x="6165" y="10836"/>
                  </a:cubicBezTo>
                  <a:cubicBezTo>
                    <a:pt x="6071" y="13593"/>
                    <a:pt x="6071" y="15707"/>
                    <a:pt x="6165" y="17086"/>
                  </a:cubicBezTo>
                  <a:cubicBezTo>
                    <a:pt x="6259" y="18465"/>
                    <a:pt x="6447" y="19108"/>
                    <a:pt x="6659" y="19476"/>
                  </a:cubicBezTo>
                  <a:cubicBezTo>
                    <a:pt x="6871" y="19844"/>
                    <a:pt x="7106" y="19935"/>
                    <a:pt x="7341" y="19981"/>
                  </a:cubicBezTo>
                  <a:cubicBezTo>
                    <a:pt x="7576" y="20027"/>
                    <a:pt x="7812" y="20027"/>
                    <a:pt x="8118" y="19660"/>
                  </a:cubicBezTo>
                  <a:cubicBezTo>
                    <a:pt x="8424" y="19292"/>
                    <a:pt x="8800" y="18557"/>
                    <a:pt x="9059" y="17959"/>
                  </a:cubicBezTo>
                  <a:cubicBezTo>
                    <a:pt x="9318" y="17362"/>
                    <a:pt x="9459" y="16902"/>
                    <a:pt x="9553" y="16443"/>
                  </a:cubicBezTo>
                  <a:cubicBezTo>
                    <a:pt x="9647" y="15983"/>
                    <a:pt x="9694" y="15524"/>
                    <a:pt x="9671" y="15524"/>
                  </a:cubicBezTo>
                  <a:cubicBezTo>
                    <a:pt x="9647" y="15524"/>
                    <a:pt x="9553" y="15983"/>
                    <a:pt x="9529" y="16672"/>
                  </a:cubicBezTo>
                  <a:cubicBezTo>
                    <a:pt x="9506" y="17362"/>
                    <a:pt x="9553" y="18281"/>
                    <a:pt x="9671" y="18878"/>
                  </a:cubicBezTo>
                  <a:cubicBezTo>
                    <a:pt x="9788" y="19476"/>
                    <a:pt x="9976" y="19752"/>
                    <a:pt x="10188" y="19889"/>
                  </a:cubicBezTo>
                  <a:cubicBezTo>
                    <a:pt x="10400" y="20027"/>
                    <a:pt x="10635" y="20027"/>
                    <a:pt x="10871" y="19889"/>
                  </a:cubicBezTo>
                  <a:cubicBezTo>
                    <a:pt x="11106" y="19752"/>
                    <a:pt x="11341" y="19476"/>
                    <a:pt x="11529" y="19108"/>
                  </a:cubicBezTo>
                  <a:cubicBezTo>
                    <a:pt x="11718" y="18741"/>
                    <a:pt x="11859" y="18281"/>
                    <a:pt x="11882" y="17775"/>
                  </a:cubicBezTo>
                  <a:cubicBezTo>
                    <a:pt x="11906" y="17270"/>
                    <a:pt x="11812" y="16718"/>
                    <a:pt x="11765" y="16718"/>
                  </a:cubicBezTo>
                  <a:cubicBezTo>
                    <a:pt x="11718" y="16718"/>
                    <a:pt x="11718" y="17270"/>
                    <a:pt x="11929" y="17913"/>
                  </a:cubicBezTo>
                  <a:cubicBezTo>
                    <a:pt x="12141" y="18557"/>
                    <a:pt x="12565" y="19292"/>
                    <a:pt x="13035" y="19522"/>
                  </a:cubicBezTo>
                  <a:cubicBezTo>
                    <a:pt x="13506" y="19752"/>
                    <a:pt x="14024" y="19476"/>
                    <a:pt x="14565" y="18235"/>
                  </a:cubicBezTo>
                  <a:cubicBezTo>
                    <a:pt x="15106" y="16994"/>
                    <a:pt x="15671" y="14788"/>
                    <a:pt x="16024" y="12674"/>
                  </a:cubicBezTo>
                  <a:cubicBezTo>
                    <a:pt x="16376" y="10560"/>
                    <a:pt x="16518" y="8538"/>
                    <a:pt x="16541" y="7297"/>
                  </a:cubicBezTo>
                  <a:cubicBezTo>
                    <a:pt x="16565" y="6056"/>
                    <a:pt x="16471" y="5597"/>
                    <a:pt x="16306" y="5137"/>
                  </a:cubicBezTo>
                  <a:cubicBezTo>
                    <a:pt x="16141" y="4678"/>
                    <a:pt x="15906" y="4218"/>
                    <a:pt x="15741" y="4218"/>
                  </a:cubicBezTo>
                  <a:cubicBezTo>
                    <a:pt x="15576" y="4218"/>
                    <a:pt x="15482" y="4678"/>
                    <a:pt x="15412" y="6194"/>
                  </a:cubicBezTo>
                  <a:cubicBezTo>
                    <a:pt x="15341" y="7711"/>
                    <a:pt x="15294" y="10284"/>
                    <a:pt x="15318" y="12674"/>
                  </a:cubicBezTo>
                  <a:cubicBezTo>
                    <a:pt x="15341" y="15064"/>
                    <a:pt x="15435" y="17270"/>
                    <a:pt x="15600" y="18741"/>
                  </a:cubicBezTo>
                  <a:cubicBezTo>
                    <a:pt x="15765" y="20211"/>
                    <a:pt x="16000" y="20947"/>
                    <a:pt x="16353" y="21222"/>
                  </a:cubicBezTo>
                  <a:cubicBezTo>
                    <a:pt x="16706" y="21498"/>
                    <a:pt x="17176" y="21314"/>
                    <a:pt x="17576" y="20855"/>
                  </a:cubicBezTo>
                  <a:cubicBezTo>
                    <a:pt x="17976" y="20395"/>
                    <a:pt x="18306" y="19660"/>
                    <a:pt x="18541" y="18924"/>
                  </a:cubicBezTo>
                  <a:cubicBezTo>
                    <a:pt x="18776" y="18189"/>
                    <a:pt x="18918" y="17454"/>
                    <a:pt x="19035" y="17316"/>
                  </a:cubicBezTo>
                  <a:cubicBezTo>
                    <a:pt x="19153" y="17178"/>
                    <a:pt x="19247" y="17638"/>
                    <a:pt x="19459" y="18189"/>
                  </a:cubicBezTo>
                  <a:cubicBezTo>
                    <a:pt x="19671" y="18741"/>
                    <a:pt x="20000" y="19384"/>
                    <a:pt x="20329" y="19752"/>
                  </a:cubicBezTo>
                  <a:cubicBezTo>
                    <a:pt x="20659" y="20119"/>
                    <a:pt x="20988" y="20211"/>
                    <a:pt x="21200" y="19981"/>
                  </a:cubicBezTo>
                  <a:cubicBezTo>
                    <a:pt x="21412" y="19752"/>
                    <a:pt x="21506" y="19200"/>
                    <a:pt x="21600" y="1864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0" name="Line"/>
            <p:cNvSpPr/>
            <p:nvPr/>
          </p:nvSpPr>
          <p:spPr>
            <a:xfrm>
              <a:off x="1888848" y="496526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1" name="Line"/>
            <p:cNvSpPr/>
            <p:nvPr/>
          </p:nvSpPr>
          <p:spPr>
            <a:xfrm>
              <a:off x="1401069" y="724848"/>
              <a:ext cx="22832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2" name="Line"/>
            <p:cNvSpPr/>
            <p:nvPr/>
          </p:nvSpPr>
          <p:spPr>
            <a:xfrm>
              <a:off x="2119952" y="700803"/>
              <a:ext cx="640674" cy="13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0575" extrusionOk="0">
                  <a:moveTo>
                    <a:pt x="604" y="8613"/>
                  </a:moveTo>
                  <a:cubicBezTo>
                    <a:pt x="255" y="10773"/>
                    <a:pt x="-93" y="12933"/>
                    <a:pt x="23" y="14823"/>
                  </a:cubicBezTo>
                  <a:cubicBezTo>
                    <a:pt x="139" y="16713"/>
                    <a:pt x="720" y="18333"/>
                    <a:pt x="1359" y="19143"/>
                  </a:cubicBezTo>
                  <a:cubicBezTo>
                    <a:pt x="1997" y="19953"/>
                    <a:pt x="2694" y="19953"/>
                    <a:pt x="3275" y="19143"/>
                  </a:cubicBezTo>
                  <a:cubicBezTo>
                    <a:pt x="3855" y="18333"/>
                    <a:pt x="4320" y="16713"/>
                    <a:pt x="4320" y="15093"/>
                  </a:cubicBezTo>
                  <a:cubicBezTo>
                    <a:pt x="4320" y="13473"/>
                    <a:pt x="3855" y="11853"/>
                    <a:pt x="3333" y="10773"/>
                  </a:cubicBezTo>
                  <a:cubicBezTo>
                    <a:pt x="2810" y="9693"/>
                    <a:pt x="2230" y="9153"/>
                    <a:pt x="2230" y="8073"/>
                  </a:cubicBezTo>
                  <a:cubicBezTo>
                    <a:pt x="2230" y="6993"/>
                    <a:pt x="2810" y="5373"/>
                    <a:pt x="3681" y="4293"/>
                  </a:cubicBezTo>
                  <a:cubicBezTo>
                    <a:pt x="4552" y="3213"/>
                    <a:pt x="5713" y="2673"/>
                    <a:pt x="6584" y="2403"/>
                  </a:cubicBezTo>
                  <a:cubicBezTo>
                    <a:pt x="7455" y="2133"/>
                    <a:pt x="8036" y="2133"/>
                    <a:pt x="8442" y="4023"/>
                  </a:cubicBezTo>
                  <a:cubicBezTo>
                    <a:pt x="8849" y="5913"/>
                    <a:pt x="9081" y="9693"/>
                    <a:pt x="9313" y="13203"/>
                  </a:cubicBezTo>
                  <a:cubicBezTo>
                    <a:pt x="9546" y="16713"/>
                    <a:pt x="9778" y="19953"/>
                    <a:pt x="10068" y="20493"/>
                  </a:cubicBezTo>
                  <a:cubicBezTo>
                    <a:pt x="10359" y="21033"/>
                    <a:pt x="10707" y="18873"/>
                    <a:pt x="11230" y="15093"/>
                  </a:cubicBezTo>
                  <a:cubicBezTo>
                    <a:pt x="11752" y="11313"/>
                    <a:pt x="12449" y="5913"/>
                    <a:pt x="13088" y="2943"/>
                  </a:cubicBezTo>
                  <a:cubicBezTo>
                    <a:pt x="13726" y="-27"/>
                    <a:pt x="14307" y="-567"/>
                    <a:pt x="14655" y="513"/>
                  </a:cubicBezTo>
                  <a:cubicBezTo>
                    <a:pt x="15004" y="1593"/>
                    <a:pt x="15120" y="4293"/>
                    <a:pt x="15352" y="7263"/>
                  </a:cubicBezTo>
                  <a:cubicBezTo>
                    <a:pt x="15584" y="10233"/>
                    <a:pt x="15933" y="13473"/>
                    <a:pt x="16978" y="15093"/>
                  </a:cubicBezTo>
                  <a:cubicBezTo>
                    <a:pt x="18023" y="16713"/>
                    <a:pt x="19765" y="16713"/>
                    <a:pt x="21507" y="1671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3" name="Line"/>
            <p:cNvSpPr/>
            <p:nvPr/>
          </p:nvSpPr>
          <p:spPr>
            <a:xfrm>
              <a:off x="0" y="1046575"/>
              <a:ext cx="2864409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48" y="19543"/>
                    <a:pt x="1096" y="17486"/>
                    <a:pt x="1722" y="16971"/>
                  </a:cubicBezTo>
                  <a:cubicBezTo>
                    <a:pt x="2348" y="16457"/>
                    <a:pt x="3052" y="17486"/>
                    <a:pt x="3796" y="17486"/>
                  </a:cubicBezTo>
                  <a:cubicBezTo>
                    <a:pt x="4539" y="17486"/>
                    <a:pt x="5322" y="16457"/>
                    <a:pt x="6000" y="15429"/>
                  </a:cubicBezTo>
                  <a:cubicBezTo>
                    <a:pt x="6678" y="14400"/>
                    <a:pt x="7252" y="13371"/>
                    <a:pt x="7839" y="11829"/>
                  </a:cubicBezTo>
                  <a:cubicBezTo>
                    <a:pt x="8426" y="10286"/>
                    <a:pt x="9026" y="8229"/>
                    <a:pt x="9678" y="6686"/>
                  </a:cubicBezTo>
                  <a:cubicBezTo>
                    <a:pt x="10330" y="5143"/>
                    <a:pt x="11035" y="4114"/>
                    <a:pt x="11870" y="3600"/>
                  </a:cubicBezTo>
                  <a:cubicBezTo>
                    <a:pt x="12704" y="3086"/>
                    <a:pt x="13670" y="3086"/>
                    <a:pt x="14674" y="3086"/>
                  </a:cubicBezTo>
                  <a:cubicBezTo>
                    <a:pt x="15678" y="3086"/>
                    <a:pt x="16722" y="3086"/>
                    <a:pt x="17726" y="3086"/>
                  </a:cubicBezTo>
                  <a:cubicBezTo>
                    <a:pt x="18730" y="3086"/>
                    <a:pt x="19696" y="3086"/>
                    <a:pt x="20335" y="2571"/>
                  </a:cubicBezTo>
                  <a:cubicBezTo>
                    <a:pt x="20974" y="2057"/>
                    <a:pt x="21287" y="1029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4" name="Line"/>
            <p:cNvSpPr/>
            <p:nvPr/>
          </p:nvSpPr>
          <p:spPr>
            <a:xfrm>
              <a:off x="3009704" y="704091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5" name="Line"/>
            <p:cNvSpPr/>
            <p:nvPr/>
          </p:nvSpPr>
          <p:spPr>
            <a:xfrm>
              <a:off x="3040839" y="828631"/>
              <a:ext cx="1" cy="10379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6" name="Line"/>
            <p:cNvSpPr/>
            <p:nvPr/>
          </p:nvSpPr>
          <p:spPr>
            <a:xfrm>
              <a:off x="3789856" y="371986"/>
              <a:ext cx="963401" cy="535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302" extrusionOk="0">
                  <a:moveTo>
                    <a:pt x="5070" y="0"/>
                  </a:moveTo>
                  <a:cubicBezTo>
                    <a:pt x="4683" y="138"/>
                    <a:pt x="4295" y="275"/>
                    <a:pt x="4063" y="1238"/>
                  </a:cubicBezTo>
                  <a:cubicBezTo>
                    <a:pt x="3831" y="2201"/>
                    <a:pt x="3754" y="3990"/>
                    <a:pt x="3483" y="6810"/>
                  </a:cubicBezTo>
                  <a:cubicBezTo>
                    <a:pt x="3212" y="9631"/>
                    <a:pt x="2747" y="13483"/>
                    <a:pt x="2360" y="15684"/>
                  </a:cubicBezTo>
                  <a:cubicBezTo>
                    <a:pt x="1973" y="17885"/>
                    <a:pt x="1663" y="18436"/>
                    <a:pt x="1276" y="18780"/>
                  </a:cubicBezTo>
                  <a:cubicBezTo>
                    <a:pt x="889" y="19124"/>
                    <a:pt x="425" y="19261"/>
                    <a:pt x="192" y="18917"/>
                  </a:cubicBezTo>
                  <a:cubicBezTo>
                    <a:pt x="-40" y="18573"/>
                    <a:pt x="-40" y="17748"/>
                    <a:pt x="76" y="17060"/>
                  </a:cubicBezTo>
                  <a:cubicBezTo>
                    <a:pt x="192" y="16372"/>
                    <a:pt x="425" y="15822"/>
                    <a:pt x="734" y="15478"/>
                  </a:cubicBezTo>
                  <a:cubicBezTo>
                    <a:pt x="1044" y="15134"/>
                    <a:pt x="1431" y="14996"/>
                    <a:pt x="2012" y="15409"/>
                  </a:cubicBezTo>
                  <a:cubicBezTo>
                    <a:pt x="2592" y="15822"/>
                    <a:pt x="3366" y="16785"/>
                    <a:pt x="4257" y="17748"/>
                  </a:cubicBezTo>
                  <a:cubicBezTo>
                    <a:pt x="5147" y="18711"/>
                    <a:pt x="6154" y="19674"/>
                    <a:pt x="7044" y="20018"/>
                  </a:cubicBezTo>
                  <a:cubicBezTo>
                    <a:pt x="7934" y="20362"/>
                    <a:pt x="8708" y="20087"/>
                    <a:pt x="9328" y="19261"/>
                  </a:cubicBezTo>
                  <a:cubicBezTo>
                    <a:pt x="9947" y="18436"/>
                    <a:pt x="10412" y="17060"/>
                    <a:pt x="10683" y="16028"/>
                  </a:cubicBezTo>
                  <a:cubicBezTo>
                    <a:pt x="10954" y="14996"/>
                    <a:pt x="11031" y="14308"/>
                    <a:pt x="10799" y="13758"/>
                  </a:cubicBezTo>
                  <a:cubicBezTo>
                    <a:pt x="10566" y="13208"/>
                    <a:pt x="10025" y="12795"/>
                    <a:pt x="9560" y="12795"/>
                  </a:cubicBezTo>
                  <a:cubicBezTo>
                    <a:pt x="9095" y="12795"/>
                    <a:pt x="8708" y="13208"/>
                    <a:pt x="8515" y="13827"/>
                  </a:cubicBezTo>
                  <a:cubicBezTo>
                    <a:pt x="8321" y="14446"/>
                    <a:pt x="8321" y="15271"/>
                    <a:pt x="8321" y="16028"/>
                  </a:cubicBezTo>
                  <a:cubicBezTo>
                    <a:pt x="8321" y="16785"/>
                    <a:pt x="8321" y="17473"/>
                    <a:pt x="8670" y="18298"/>
                  </a:cubicBezTo>
                  <a:cubicBezTo>
                    <a:pt x="9018" y="19124"/>
                    <a:pt x="9715" y="20087"/>
                    <a:pt x="10566" y="20706"/>
                  </a:cubicBezTo>
                  <a:cubicBezTo>
                    <a:pt x="11418" y="21325"/>
                    <a:pt x="12425" y="21600"/>
                    <a:pt x="13392" y="20843"/>
                  </a:cubicBezTo>
                  <a:cubicBezTo>
                    <a:pt x="14360" y="20087"/>
                    <a:pt x="15289" y="18298"/>
                    <a:pt x="15986" y="15822"/>
                  </a:cubicBezTo>
                  <a:cubicBezTo>
                    <a:pt x="16683" y="13345"/>
                    <a:pt x="17147" y="10181"/>
                    <a:pt x="17418" y="8255"/>
                  </a:cubicBezTo>
                  <a:cubicBezTo>
                    <a:pt x="17689" y="6329"/>
                    <a:pt x="17766" y="5641"/>
                    <a:pt x="17766" y="4746"/>
                  </a:cubicBezTo>
                  <a:cubicBezTo>
                    <a:pt x="17766" y="3852"/>
                    <a:pt x="17689" y="2752"/>
                    <a:pt x="17612" y="2545"/>
                  </a:cubicBezTo>
                  <a:cubicBezTo>
                    <a:pt x="17534" y="2339"/>
                    <a:pt x="17457" y="3027"/>
                    <a:pt x="17341" y="5022"/>
                  </a:cubicBezTo>
                  <a:cubicBezTo>
                    <a:pt x="17225" y="7017"/>
                    <a:pt x="17070" y="10318"/>
                    <a:pt x="16992" y="12795"/>
                  </a:cubicBezTo>
                  <a:cubicBezTo>
                    <a:pt x="16915" y="15271"/>
                    <a:pt x="16915" y="16922"/>
                    <a:pt x="16954" y="18092"/>
                  </a:cubicBezTo>
                  <a:cubicBezTo>
                    <a:pt x="16992" y="19261"/>
                    <a:pt x="17070" y="19949"/>
                    <a:pt x="17379" y="20431"/>
                  </a:cubicBezTo>
                  <a:cubicBezTo>
                    <a:pt x="17689" y="20912"/>
                    <a:pt x="18231" y="21187"/>
                    <a:pt x="18889" y="21050"/>
                  </a:cubicBezTo>
                  <a:cubicBezTo>
                    <a:pt x="19547" y="20912"/>
                    <a:pt x="20321" y="20362"/>
                    <a:pt x="20786" y="19743"/>
                  </a:cubicBezTo>
                  <a:cubicBezTo>
                    <a:pt x="21250" y="19124"/>
                    <a:pt x="21405" y="18436"/>
                    <a:pt x="21560" y="177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7" name="Line"/>
            <p:cNvSpPr/>
            <p:nvPr/>
          </p:nvSpPr>
          <p:spPr>
            <a:xfrm>
              <a:off x="4493799" y="667307"/>
              <a:ext cx="238702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322" y="11375"/>
                    <a:pt x="10643" y="2735"/>
                    <a:pt x="14243" y="575"/>
                  </a:cubicBezTo>
                  <a:cubicBezTo>
                    <a:pt x="17843" y="-1585"/>
                    <a:pt x="19722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8" name="Line"/>
            <p:cNvSpPr/>
            <p:nvPr/>
          </p:nvSpPr>
          <p:spPr>
            <a:xfrm>
              <a:off x="5739194" y="400295"/>
              <a:ext cx="328007" cy="517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3" h="21272" extrusionOk="0">
                  <a:moveTo>
                    <a:pt x="675" y="3100"/>
                  </a:moveTo>
                  <a:cubicBezTo>
                    <a:pt x="1125" y="6511"/>
                    <a:pt x="1575" y="9921"/>
                    <a:pt x="1800" y="12053"/>
                  </a:cubicBezTo>
                  <a:cubicBezTo>
                    <a:pt x="2025" y="14185"/>
                    <a:pt x="2025" y="15037"/>
                    <a:pt x="2250" y="15961"/>
                  </a:cubicBezTo>
                  <a:cubicBezTo>
                    <a:pt x="2475" y="16885"/>
                    <a:pt x="2925" y="17879"/>
                    <a:pt x="3150" y="18021"/>
                  </a:cubicBezTo>
                  <a:cubicBezTo>
                    <a:pt x="3375" y="18164"/>
                    <a:pt x="3375" y="17453"/>
                    <a:pt x="3038" y="15535"/>
                  </a:cubicBezTo>
                  <a:cubicBezTo>
                    <a:pt x="2700" y="13616"/>
                    <a:pt x="2025" y="10490"/>
                    <a:pt x="1575" y="8216"/>
                  </a:cubicBezTo>
                  <a:cubicBezTo>
                    <a:pt x="1125" y="5943"/>
                    <a:pt x="900" y="4521"/>
                    <a:pt x="675" y="3456"/>
                  </a:cubicBezTo>
                  <a:cubicBezTo>
                    <a:pt x="450" y="2390"/>
                    <a:pt x="225" y="1679"/>
                    <a:pt x="675" y="1182"/>
                  </a:cubicBezTo>
                  <a:cubicBezTo>
                    <a:pt x="1125" y="685"/>
                    <a:pt x="2250" y="400"/>
                    <a:pt x="4388" y="187"/>
                  </a:cubicBezTo>
                  <a:cubicBezTo>
                    <a:pt x="6525" y="-26"/>
                    <a:pt x="9675" y="-168"/>
                    <a:pt x="12150" y="400"/>
                  </a:cubicBezTo>
                  <a:cubicBezTo>
                    <a:pt x="14625" y="969"/>
                    <a:pt x="16425" y="2248"/>
                    <a:pt x="16313" y="3740"/>
                  </a:cubicBezTo>
                  <a:cubicBezTo>
                    <a:pt x="16200" y="5232"/>
                    <a:pt x="14175" y="6937"/>
                    <a:pt x="12600" y="7932"/>
                  </a:cubicBezTo>
                  <a:cubicBezTo>
                    <a:pt x="11025" y="8927"/>
                    <a:pt x="9900" y="9211"/>
                    <a:pt x="8663" y="9353"/>
                  </a:cubicBezTo>
                  <a:cubicBezTo>
                    <a:pt x="7425" y="9495"/>
                    <a:pt x="6075" y="9495"/>
                    <a:pt x="5963" y="9353"/>
                  </a:cubicBezTo>
                  <a:cubicBezTo>
                    <a:pt x="5850" y="9211"/>
                    <a:pt x="6975" y="8927"/>
                    <a:pt x="8663" y="8998"/>
                  </a:cubicBezTo>
                  <a:cubicBezTo>
                    <a:pt x="10350" y="9069"/>
                    <a:pt x="12600" y="9495"/>
                    <a:pt x="14850" y="10774"/>
                  </a:cubicBezTo>
                  <a:cubicBezTo>
                    <a:pt x="17100" y="12053"/>
                    <a:pt x="19350" y="14185"/>
                    <a:pt x="20475" y="15606"/>
                  </a:cubicBezTo>
                  <a:cubicBezTo>
                    <a:pt x="21600" y="17027"/>
                    <a:pt x="21600" y="17737"/>
                    <a:pt x="20588" y="18590"/>
                  </a:cubicBezTo>
                  <a:cubicBezTo>
                    <a:pt x="19575" y="19443"/>
                    <a:pt x="17550" y="20437"/>
                    <a:pt x="15413" y="20935"/>
                  </a:cubicBezTo>
                  <a:cubicBezTo>
                    <a:pt x="13275" y="21432"/>
                    <a:pt x="11025" y="21432"/>
                    <a:pt x="8438" y="20579"/>
                  </a:cubicBezTo>
                  <a:cubicBezTo>
                    <a:pt x="5850" y="19727"/>
                    <a:pt x="2925" y="18021"/>
                    <a:pt x="0" y="163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9" name="Line"/>
            <p:cNvSpPr/>
            <p:nvPr/>
          </p:nvSpPr>
          <p:spPr>
            <a:xfrm>
              <a:off x="6382648" y="600308"/>
              <a:ext cx="290593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0" name="Line"/>
            <p:cNvSpPr/>
            <p:nvPr/>
          </p:nvSpPr>
          <p:spPr>
            <a:xfrm>
              <a:off x="6361891" y="776739"/>
              <a:ext cx="32172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1" name="Line"/>
            <p:cNvSpPr/>
            <p:nvPr/>
          </p:nvSpPr>
          <p:spPr>
            <a:xfrm>
              <a:off x="7297483" y="428926"/>
              <a:ext cx="370534" cy="4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434" extrusionOk="0">
                  <a:moveTo>
                    <a:pt x="11311" y="2977"/>
                  </a:moveTo>
                  <a:cubicBezTo>
                    <a:pt x="9711" y="6217"/>
                    <a:pt x="8111" y="9457"/>
                    <a:pt x="6511" y="12157"/>
                  </a:cubicBezTo>
                  <a:cubicBezTo>
                    <a:pt x="4911" y="14857"/>
                    <a:pt x="3311" y="17017"/>
                    <a:pt x="2111" y="18457"/>
                  </a:cubicBezTo>
                  <a:cubicBezTo>
                    <a:pt x="911" y="19897"/>
                    <a:pt x="111" y="20617"/>
                    <a:pt x="11" y="20167"/>
                  </a:cubicBezTo>
                  <a:cubicBezTo>
                    <a:pt x="-89" y="19717"/>
                    <a:pt x="511" y="18097"/>
                    <a:pt x="2011" y="15307"/>
                  </a:cubicBezTo>
                  <a:cubicBezTo>
                    <a:pt x="3511" y="12517"/>
                    <a:pt x="5911" y="8557"/>
                    <a:pt x="7411" y="6127"/>
                  </a:cubicBezTo>
                  <a:cubicBezTo>
                    <a:pt x="8911" y="3697"/>
                    <a:pt x="9511" y="2797"/>
                    <a:pt x="9911" y="1897"/>
                  </a:cubicBezTo>
                  <a:cubicBezTo>
                    <a:pt x="10311" y="997"/>
                    <a:pt x="10511" y="97"/>
                    <a:pt x="11011" y="7"/>
                  </a:cubicBezTo>
                  <a:cubicBezTo>
                    <a:pt x="11511" y="-83"/>
                    <a:pt x="12311" y="637"/>
                    <a:pt x="13611" y="3337"/>
                  </a:cubicBezTo>
                  <a:cubicBezTo>
                    <a:pt x="14911" y="6037"/>
                    <a:pt x="16711" y="10717"/>
                    <a:pt x="17911" y="13777"/>
                  </a:cubicBezTo>
                  <a:cubicBezTo>
                    <a:pt x="19111" y="16837"/>
                    <a:pt x="19711" y="18277"/>
                    <a:pt x="20311" y="19447"/>
                  </a:cubicBezTo>
                  <a:cubicBezTo>
                    <a:pt x="20911" y="20617"/>
                    <a:pt x="21511" y="21517"/>
                    <a:pt x="21411" y="21427"/>
                  </a:cubicBezTo>
                  <a:cubicBezTo>
                    <a:pt x="21311" y="21337"/>
                    <a:pt x="20511" y="20257"/>
                    <a:pt x="19711" y="191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2" name="Line"/>
            <p:cNvSpPr/>
            <p:nvPr/>
          </p:nvSpPr>
          <p:spPr>
            <a:xfrm>
              <a:off x="7399720" y="652200"/>
              <a:ext cx="14529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3" name="Line"/>
            <p:cNvSpPr/>
            <p:nvPr/>
          </p:nvSpPr>
          <p:spPr>
            <a:xfrm>
              <a:off x="7752583" y="371986"/>
              <a:ext cx="14529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4" name="Line"/>
            <p:cNvSpPr/>
            <p:nvPr/>
          </p:nvSpPr>
          <p:spPr>
            <a:xfrm>
              <a:off x="8032796" y="247447"/>
              <a:ext cx="31136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5" name="Line"/>
            <p:cNvSpPr/>
            <p:nvPr/>
          </p:nvSpPr>
          <p:spPr>
            <a:xfrm>
              <a:off x="8846158" y="613468"/>
              <a:ext cx="764139" cy="208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037" extrusionOk="0">
                  <a:moveTo>
                    <a:pt x="4270" y="1810"/>
                  </a:moveTo>
                  <a:cubicBezTo>
                    <a:pt x="3784" y="765"/>
                    <a:pt x="3297" y="-280"/>
                    <a:pt x="2568" y="68"/>
                  </a:cubicBezTo>
                  <a:cubicBezTo>
                    <a:pt x="1838" y="417"/>
                    <a:pt x="865" y="2159"/>
                    <a:pt x="378" y="4075"/>
                  </a:cubicBezTo>
                  <a:cubicBezTo>
                    <a:pt x="-108" y="5991"/>
                    <a:pt x="-108" y="8081"/>
                    <a:pt x="281" y="9997"/>
                  </a:cubicBezTo>
                  <a:cubicBezTo>
                    <a:pt x="670" y="11914"/>
                    <a:pt x="1449" y="13655"/>
                    <a:pt x="2081" y="14701"/>
                  </a:cubicBezTo>
                  <a:cubicBezTo>
                    <a:pt x="2714" y="15746"/>
                    <a:pt x="3200" y="16094"/>
                    <a:pt x="3784" y="14875"/>
                  </a:cubicBezTo>
                  <a:cubicBezTo>
                    <a:pt x="4368" y="13655"/>
                    <a:pt x="5049" y="10868"/>
                    <a:pt x="5389" y="8604"/>
                  </a:cubicBezTo>
                  <a:cubicBezTo>
                    <a:pt x="5730" y="6339"/>
                    <a:pt x="5730" y="4597"/>
                    <a:pt x="5487" y="3552"/>
                  </a:cubicBezTo>
                  <a:cubicBezTo>
                    <a:pt x="5243" y="2507"/>
                    <a:pt x="4757" y="2159"/>
                    <a:pt x="4514" y="2855"/>
                  </a:cubicBezTo>
                  <a:cubicBezTo>
                    <a:pt x="4270" y="3552"/>
                    <a:pt x="4270" y="5294"/>
                    <a:pt x="4368" y="7036"/>
                  </a:cubicBezTo>
                  <a:cubicBezTo>
                    <a:pt x="4465" y="8778"/>
                    <a:pt x="4660" y="10520"/>
                    <a:pt x="5195" y="12262"/>
                  </a:cubicBezTo>
                  <a:cubicBezTo>
                    <a:pt x="5730" y="14004"/>
                    <a:pt x="6606" y="15746"/>
                    <a:pt x="7481" y="15920"/>
                  </a:cubicBezTo>
                  <a:cubicBezTo>
                    <a:pt x="8357" y="16094"/>
                    <a:pt x="9233" y="14701"/>
                    <a:pt x="9816" y="13133"/>
                  </a:cubicBezTo>
                  <a:cubicBezTo>
                    <a:pt x="10400" y="11565"/>
                    <a:pt x="10692" y="9823"/>
                    <a:pt x="10887" y="7907"/>
                  </a:cubicBezTo>
                  <a:cubicBezTo>
                    <a:pt x="11081" y="5991"/>
                    <a:pt x="11178" y="3901"/>
                    <a:pt x="11373" y="3552"/>
                  </a:cubicBezTo>
                  <a:cubicBezTo>
                    <a:pt x="11568" y="3204"/>
                    <a:pt x="11860" y="4597"/>
                    <a:pt x="12054" y="6165"/>
                  </a:cubicBezTo>
                  <a:cubicBezTo>
                    <a:pt x="12249" y="7733"/>
                    <a:pt x="12346" y="9475"/>
                    <a:pt x="12443" y="11217"/>
                  </a:cubicBezTo>
                  <a:cubicBezTo>
                    <a:pt x="12541" y="12959"/>
                    <a:pt x="12638" y="14701"/>
                    <a:pt x="12881" y="14875"/>
                  </a:cubicBezTo>
                  <a:cubicBezTo>
                    <a:pt x="13124" y="15049"/>
                    <a:pt x="13514" y="13655"/>
                    <a:pt x="13903" y="11914"/>
                  </a:cubicBezTo>
                  <a:cubicBezTo>
                    <a:pt x="14292" y="10172"/>
                    <a:pt x="14681" y="8081"/>
                    <a:pt x="15119" y="6688"/>
                  </a:cubicBezTo>
                  <a:cubicBezTo>
                    <a:pt x="15557" y="5294"/>
                    <a:pt x="16043" y="4597"/>
                    <a:pt x="16384" y="5294"/>
                  </a:cubicBezTo>
                  <a:cubicBezTo>
                    <a:pt x="16724" y="5991"/>
                    <a:pt x="16919" y="8081"/>
                    <a:pt x="17114" y="9997"/>
                  </a:cubicBezTo>
                  <a:cubicBezTo>
                    <a:pt x="17308" y="11914"/>
                    <a:pt x="17503" y="13655"/>
                    <a:pt x="17697" y="15397"/>
                  </a:cubicBezTo>
                  <a:cubicBezTo>
                    <a:pt x="17892" y="17139"/>
                    <a:pt x="18087" y="18881"/>
                    <a:pt x="18427" y="19926"/>
                  </a:cubicBezTo>
                  <a:cubicBezTo>
                    <a:pt x="18768" y="20972"/>
                    <a:pt x="19254" y="21320"/>
                    <a:pt x="19789" y="20797"/>
                  </a:cubicBezTo>
                  <a:cubicBezTo>
                    <a:pt x="20324" y="20275"/>
                    <a:pt x="20908" y="18881"/>
                    <a:pt x="21492" y="174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6" name="Line"/>
            <p:cNvSpPr/>
            <p:nvPr/>
          </p:nvSpPr>
          <p:spPr>
            <a:xfrm>
              <a:off x="9722249" y="349383"/>
              <a:ext cx="292802" cy="448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8" h="21523" extrusionOk="0">
                  <a:moveTo>
                    <a:pt x="11463" y="18532"/>
                  </a:moveTo>
                  <a:cubicBezTo>
                    <a:pt x="10709" y="17868"/>
                    <a:pt x="9956" y="17203"/>
                    <a:pt x="8700" y="16871"/>
                  </a:cubicBezTo>
                  <a:cubicBezTo>
                    <a:pt x="7444" y="16538"/>
                    <a:pt x="5686" y="16538"/>
                    <a:pt x="4179" y="16788"/>
                  </a:cubicBezTo>
                  <a:cubicBezTo>
                    <a:pt x="2672" y="17037"/>
                    <a:pt x="1416" y="17535"/>
                    <a:pt x="663" y="18200"/>
                  </a:cubicBezTo>
                  <a:cubicBezTo>
                    <a:pt x="-91" y="18865"/>
                    <a:pt x="-342" y="19695"/>
                    <a:pt x="663" y="20360"/>
                  </a:cubicBezTo>
                  <a:cubicBezTo>
                    <a:pt x="1667" y="21025"/>
                    <a:pt x="3928" y="21523"/>
                    <a:pt x="6188" y="21523"/>
                  </a:cubicBezTo>
                  <a:cubicBezTo>
                    <a:pt x="8449" y="21523"/>
                    <a:pt x="10709" y="21025"/>
                    <a:pt x="12467" y="18200"/>
                  </a:cubicBezTo>
                  <a:cubicBezTo>
                    <a:pt x="14225" y="15375"/>
                    <a:pt x="15481" y="10225"/>
                    <a:pt x="15984" y="7151"/>
                  </a:cubicBezTo>
                  <a:cubicBezTo>
                    <a:pt x="16486" y="4077"/>
                    <a:pt x="16235" y="3080"/>
                    <a:pt x="15356" y="2083"/>
                  </a:cubicBezTo>
                  <a:cubicBezTo>
                    <a:pt x="14477" y="1086"/>
                    <a:pt x="12970" y="89"/>
                    <a:pt x="12216" y="6"/>
                  </a:cubicBezTo>
                  <a:cubicBezTo>
                    <a:pt x="11463" y="-77"/>
                    <a:pt x="11463" y="754"/>
                    <a:pt x="11839" y="3246"/>
                  </a:cubicBezTo>
                  <a:cubicBezTo>
                    <a:pt x="12216" y="5738"/>
                    <a:pt x="12970" y="9892"/>
                    <a:pt x="13974" y="13132"/>
                  </a:cubicBezTo>
                  <a:cubicBezTo>
                    <a:pt x="14979" y="16372"/>
                    <a:pt x="16235" y="18698"/>
                    <a:pt x="17491" y="19861"/>
                  </a:cubicBezTo>
                  <a:cubicBezTo>
                    <a:pt x="18746" y="21025"/>
                    <a:pt x="20002" y="21025"/>
                    <a:pt x="21258" y="210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7" name="Line"/>
            <p:cNvSpPr/>
            <p:nvPr/>
          </p:nvSpPr>
          <p:spPr>
            <a:xfrm>
              <a:off x="10938717" y="436747"/>
              <a:ext cx="304498" cy="558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388" extrusionOk="0">
                  <a:moveTo>
                    <a:pt x="0" y="700"/>
                  </a:moveTo>
                  <a:cubicBezTo>
                    <a:pt x="1213" y="4543"/>
                    <a:pt x="2427" y="8386"/>
                    <a:pt x="3519" y="11500"/>
                  </a:cubicBezTo>
                  <a:cubicBezTo>
                    <a:pt x="4611" y="14614"/>
                    <a:pt x="5582" y="16999"/>
                    <a:pt x="6310" y="18656"/>
                  </a:cubicBezTo>
                  <a:cubicBezTo>
                    <a:pt x="7038" y="20312"/>
                    <a:pt x="7524" y="21240"/>
                    <a:pt x="7645" y="21372"/>
                  </a:cubicBezTo>
                  <a:cubicBezTo>
                    <a:pt x="7766" y="21505"/>
                    <a:pt x="7524" y="20842"/>
                    <a:pt x="6674" y="18855"/>
                  </a:cubicBezTo>
                  <a:cubicBezTo>
                    <a:pt x="5825" y="16867"/>
                    <a:pt x="4369" y="13554"/>
                    <a:pt x="4126" y="10440"/>
                  </a:cubicBezTo>
                  <a:cubicBezTo>
                    <a:pt x="3883" y="7326"/>
                    <a:pt x="4854" y="4411"/>
                    <a:pt x="6553" y="2688"/>
                  </a:cubicBezTo>
                  <a:cubicBezTo>
                    <a:pt x="8252" y="965"/>
                    <a:pt x="10679" y="435"/>
                    <a:pt x="12499" y="170"/>
                  </a:cubicBezTo>
                  <a:cubicBezTo>
                    <a:pt x="14319" y="-95"/>
                    <a:pt x="15533" y="-95"/>
                    <a:pt x="16867" y="501"/>
                  </a:cubicBezTo>
                  <a:cubicBezTo>
                    <a:pt x="18202" y="1098"/>
                    <a:pt x="19658" y="2290"/>
                    <a:pt x="20508" y="3483"/>
                  </a:cubicBezTo>
                  <a:cubicBezTo>
                    <a:pt x="21357" y="4676"/>
                    <a:pt x="21600" y="5868"/>
                    <a:pt x="21115" y="6730"/>
                  </a:cubicBezTo>
                  <a:cubicBezTo>
                    <a:pt x="20629" y="7591"/>
                    <a:pt x="19416" y="8121"/>
                    <a:pt x="17474" y="8386"/>
                  </a:cubicBezTo>
                  <a:cubicBezTo>
                    <a:pt x="15533" y="8651"/>
                    <a:pt x="12863" y="8651"/>
                    <a:pt x="10800" y="8651"/>
                  </a:cubicBezTo>
                  <a:cubicBezTo>
                    <a:pt x="8737" y="8651"/>
                    <a:pt x="7281" y="8651"/>
                    <a:pt x="6067" y="8452"/>
                  </a:cubicBezTo>
                  <a:cubicBezTo>
                    <a:pt x="4854" y="8253"/>
                    <a:pt x="3883" y="7856"/>
                    <a:pt x="3519" y="7392"/>
                  </a:cubicBezTo>
                  <a:cubicBezTo>
                    <a:pt x="3155" y="6928"/>
                    <a:pt x="3398" y="6398"/>
                    <a:pt x="3640" y="58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8" name="Line"/>
            <p:cNvSpPr/>
            <p:nvPr/>
          </p:nvSpPr>
          <p:spPr>
            <a:xfrm>
              <a:off x="11433800" y="124179"/>
              <a:ext cx="1061661" cy="625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356" extrusionOk="0">
                  <a:moveTo>
                    <a:pt x="2788" y="13059"/>
                  </a:moveTo>
                  <a:cubicBezTo>
                    <a:pt x="2508" y="12705"/>
                    <a:pt x="2229" y="12350"/>
                    <a:pt x="1704" y="12587"/>
                  </a:cubicBezTo>
                  <a:cubicBezTo>
                    <a:pt x="1180" y="12823"/>
                    <a:pt x="411" y="13649"/>
                    <a:pt x="132" y="14652"/>
                  </a:cubicBezTo>
                  <a:cubicBezTo>
                    <a:pt x="-148" y="15655"/>
                    <a:pt x="62" y="16836"/>
                    <a:pt x="341" y="17544"/>
                  </a:cubicBezTo>
                  <a:cubicBezTo>
                    <a:pt x="621" y="18252"/>
                    <a:pt x="970" y="18488"/>
                    <a:pt x="1495" y="18488"/>
                  </a:cubicBezTo>
                  <a:cubicBezTo>
                    <a:pt x="2019" y="18488"/>
                    <a:pt x="2718" y="18252"/>
                    <a:pt x="3102" y="17544"/>
                  </a:cubicBezTo>
                  <a:cubicBezTo>
                    <a:pt x="3487" y="16836"/>
                    <a:pt x="3557" y="15655"/>
                    <a:pt x="3487" y="14770"/>
                  </a:cubicBezTo>
                  <a:cubicBezTo>
                    <a:pt x="3417" y="13885"/>
                    <a:pt x="3207" y="13295"/>
                    <a:pt x="3172" y="13295"/>
                  </a:cubicBezTo>
                  <a:cubicBezTo>
                    <a:pt x="3137" y="13295"/>
                    <a:pt x="3277" y="13885"/>
                    <a:pt x="3557" y="14888"/>
                  </a:cubicBezTo>
                  <a:cubicBezTo>
                    <a:pt x="3836" y="15891"/>
                    <a:pt x="4256" y="17308"/>
                    <a:pt x="4605" y="18193"/>
                  </a:cubicBezTo>
                  <a:cubicBezTo>
                    <a:pt x="4955" y="19078"/>
                    <a:pt x="5235" y="19432"/>
                    <a:pt x="5864" y="18901"/>
                  </a:cubicBezTo>
                  <a:cubicBezTo>
                    <a:pt x="6493" y="18370"/>
                    <a:pt x="7471" y="16954"/>
                    <a:pt x="8101" y="16069"/>
                  </a:cubicBezTo>
                  <a:cubicBezTo>
                    <a:pt x="8730" y="15183"/>
                    <a:pt x="9009" y="14829"/>
                    <a:pt x="9149" y="15006"/>
                  </a:cubicBezTo>
                  <a:cubicBezTo>
                    <a:pt x="9289" y="15183"/>
                    <a:pt x="9289" y="15891"/>
                    <a:pt x="9429" y="16895"/>
                  </a:cubicBezTo>
                  <a:cubicBezTo>
                    <a:pt x="9569" y="17898"/>
                    <a:pt x="9848" y="19196"/>
                    <a:pt x="10128" y="20023"/>
                  </a:cubicBezTo>
                  <a:cubicBezTo>
                    <a:pt x="10407" y="20849"/>
                    <a:pt x="10687" y="21203"/>
                    <a:pt x="11036" y="21321"/>
                  </a:cubicBezTo>
                  <a:cubicBezTo>
                    <a:pt x="11386" y="21439"/>
                    <a:pt x="11805" y="21321"/>
                    <a:pt x="12400" y="20082"/>
                  </a:cubicBezTo>
                  <a:cubicBezTo>
                    <a:pt x="12994" y="18842"/>
                    <a:pt x="13763" y="16482"/>
                    <a:pt x="14357" y="13590"/>
                  </a:cubicBezTo>
                  <a:cubicBezTo>
                    <a:pt x="14951" y="10698"/>
                    <a:pt x="15370" y="7275"/>
                    <a:pt x="15545" y="5209"/>
                  </a:cubicBezTo>
                  <a:cubicBezTo>
                    <a:pt x="15720" y="3144"/>
                    <a:pt x="15650" y="2436"/>
                    <a:pt x="15510" y="1846"/>
                  </a:cubicBezTo>
                  <a:cubicBezTo>
                    <a:pt x="15370" y="1255"/>
                    <a:pt x="15161" y="783"/>
                    <a:pt x="14881" y="429"/>
                  </a:cubicBezTo>
                  <a:cubicBezTo>
                    <a:pt x="14602" y="75"/>
                    <a:pt x="14252" y="-161"/>
                    <a:pt x="14007" y="134"/>
                  </a:cubicBezTo>
                  <a:cubicBezTo>
                    <a:pt x="13763" y="429"/>
                    <a:pt x="13623" y="1255"/>
                    <a:pt x="13553" y="3852"/>
                  </a:cubicBezTo>
                  <a:cubicBezTo>
                    <a:pt x="13483" y="6449"/>
                    <a:pt x="13483" y="10816"/>
                    <a:pt x="13693" y="13885"/>
                  </a:cubicBezTo>
                  <a:cubicBezTo>
                    <a:pt x="13902" y="16954"/>
                    <a:pt x="14322" y="18724"/>
                    <a:pt x="14706" y="19669"/>
                  </a:cubicBezTo>
                  <a:cubicBezTo>
                    <a:pt x="15091" y="20613"/>
                    <a:pt x="15440" y="20731"/>
                    <a:pt x="15895" y="20436"/>
                  </a:cubicBezTo>
                  <a:cubicBezTo>
                    <a:pt x="16349" y="20141"/>
                    <a:pt x="16908" y="19432"/>
                    <a:pt x="17293" y="18842"/>
                  </a:cubicBezTo>
                  <a:cubicBezTo>
                    <a:pt x="17677" y="18252"/>
                    <a:pt x="17887" y="17780"/>
                    <a:pt x="18062" y="17249"/>
                  </a:cubicBezTo>
                  <a:cubicBezTo>
                    <a:pt x="18236" y="16718"/>
                    <a:pt x="18376" y="16128"/>
                    <a:pt x="18621" y="16246"/>
                  </a:cubicBezTo>
                  <a:cubicBezTo>
                    <a:pt x="18866" y="16364"/>
                    <a:pt x="19215" y="17190"/>
                    <a:pt x="19565" y="17721"/>
                  </a:cubicBezTo>
                  <a:cubicBezTo>
                    <a:pt x="19914" y="18252"/>
                    <a:pt x="20264" y="18488"/>
                    <a:pt x="20578" y="18429"/>
                  </a:cubicBezTo>
                  <a:cubicBezTo>
                    <a:pt x="20893" y="18370"/>
                    <a:pt x="21172" y="18016"/>
                    <a:pt x="21452" y="176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9" name="Line"/>
            <p:cNvSpPr/>
            <p:nvPr/>
          </p:nvSpPr>
          <p:spPr>
            <a:xfrm>
              <a:off x="12412435" y="340851"/>
              <a:ext cx="5189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0" name="Line"/>
            <p:cNvSpPr/>
            <p:nvPr/>
          </p:nvSpPr>
          <p:spPr>
            <a:xfrm>
              <a:off x="12038815" y="496526"/>
              <a:ext cx="26983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1" name="Line"/>
            <p:cNvSpPr/>
            <p:nvPr/>
          </p:nvSpPr>
          <p:spPr>
            <a:xfrm>
              <a:off x="12714874" y="174799"/>
              <a:ext cx="444798" cy="474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465" extrusionOk="0">
                  <a:moveTo>
                    <a:pt x="2943" y="0"/>
                  </a:moveTo>
                  <a:cubicBezTo>
                    <a:pt x="2273" y="470"/>
                    <a:pt x="1603" y="939"/>
                    <a:pt x="1101" y="2661"/>
                  </a:cubicBezTo>
                  <a:cubicBezTo>
                    <a:pt x="599" y="4383"/>
                    <a:pt x="264" y="7357"/>
                    <a:pt x="96" y="10174"/>
                  </a:cubicBezTo>
                  <a:cubicBezTo>
                    <a:pt x="-71" y="12991"/>
                    <a:pt x="-71" y="15652"/>
                    <a:pt x="515" y="17609"/>
                  </a:cubicBezTo>
                  <a:cubicBezTo>
                    <a:pt x="1101" y="19565"/>
                    <a:pt x="2273" y="20817"/>
                    <a:pt x="3613" y="21130"/>
                  </a:cubicBezTo>
                  <a:cubicBezTo>
                    <a:pt x="4952" y="21443"/>
                    <a:pt x="6459" y="20817"/>
                    <a:pt x="7464" y="20191"/>
                  </a:cubicBezTo>
                  <a:cubicBezTo>
                    <a:pt x="8469" y="19565"/>
                    <a:pt x="8971" y="18939"/>
                    <a:pt x="9306" y="18157"/>
                  </a:cubicBezTo>
                  <a:cubicBezTo>
                    <a:pt x="9641" y="17374"/>
                    <a:pt x="9808" y="16435"/>
                    <a:pt x="10059" y="16357"/>
                  </a:cubicBezTo>
                  <a:cubicBezTo>
                    <a:pt x="10310" y="16278"/>
                    <a:pt x="10645" y="17061"/>
                    <a:pt x="11566" y="18078"/>
                  </a:cubicBezTo>
                  <a:cubicBezTo>
                    <a:pt x="12487" y="19096"/>
                    <a:pt x="13994" y="20348"/>
                    <a:pt x="15417" y="20974"/>
                  </a:cubicBezTo>
                  <a:cubicBezTo>
                    <a:pt x="16841" y="21600"/>
                    <a:pt x="18180" y="21600"/>
                    <a:pt x="19185" y="21130"/>
                  </a:cubicBezTo>
                  <a:cubicBezTo>
                    <a:pt x="20189" y="20661"/>
                    <a:pt x="20859" y="19722"/>
                    <a:pt x="21529" y="187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2" name="Line"/>
            <p:cNvSpPr/>
            <p:nvPr/>
          </p:nvSpPr>
          <p:spPr>
            <a:xfrm>
              <a:off x="13003997" y="309716"/>
              <a:ext cx="6227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3" name="Line"/>
            <p:cNvSpPr/>
            <p:nvPr/>
          </p:nvSpPr>
          <p:spPr>
            <a:xfrm>
              <a:off x="12640757" y="413499"/>
              <a:ext cx="2698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4" name="Line"/>
            <p:cNvSpPr/>
            <p:nvPr/>
          </p:nvSpPr>
          <p:spPr>
            <a:xfrm>
              <a:off x="13235101" y="482609"/>
              <a:ext cx="557647" cy="159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0768" extrusionOk="0">
                  <a:moveTo>
                    <a:pt x="693" y="4510"/>
                  </a:moveTo>
                  <a:cubicBezTo>
                    <a:pt x="293" y="6310"/>
                    <a:pt x="-107" y="8110"/>
                    <a:pt x="26" y="9910"/>
                  </a:cubicBezTo>
                  <a:cubicBezTo>
                    <a:pt x="160" y="11710"/>
                    <a:pt x="826" y="13510"/>
                    <a:pt x="1493" y="14410"/>
                  </a:cubicBezTo>
                  <a:cubicBezTo>
                    <a:pt x="2160" y="15310"/>
                    <a:pt x="2826" y="15310"/>
                    <a:pt x="3493" y="15085"/>
                  </a:cubicBezTo>
                  <a:cubicBezTo>
                    <a:pt x="4160" y="14860"/>
                    <a:pt x="4826" y="14410"/>
                    <a:pt x="5293" y="13060"/>
                  </a:cubicBezTo>
                  <a:cubicBezTo>
                    <a:pt x="5760" y="11710"/>
                    <a:pt x="6026" y="9460"/>
                    <a:pt x="5760" y="8110"/>
                  </a:cubicBezTo>
                  <a:cubicBezTo>
                    <a:pt x="5493" y="6760"/>
                    <a:pt x="4693" y="6310"/>
                    <a:pt x="3893" y="5860"/>
                  </a:cubicBezTo>
                  <a:cubicBezTo>
                    <a:pt x="3093" y="5410"/>
                    <a:pt x="2293" y="4960"/>
                    <a:pt x="2226" y="4510"/>
                  </a:cubicBezTo>
                  <a:cubicBezTo>
                    <a:pt x="2160" y="4060"/>
                    <a:pt x="2826" y="3610"/>
                    <a:pt x="3893" y="2935"/>
                  </a:cubicBezTo>
                  <a:cubicBezTo>
                    <a:pt x="4960" y="2260"/>
                    <a:pt x="6426" y="1360"/>
                    <a:pt x="7560" y="685"/>
                  </a:cubicBezTo>
                  <a:cubicBezTo>
                    <a:pt x="8693" y="10"/>
                    <a:pt x="9493" y="-440"/>
                    <a:pt x="9960" y="685"/>
                  </a:cubicBezTo>
                  <a:cubicBezTo>
                    <a:pt x="10426" y="1810"/>
                    <a:pt x="10560" y="4510"/>
                    <a:pt x="10693" y="6985"/>
                  </a:cubicBezTo>
                  <a:cubicBezTo>
                    <a:pt x="10826" y="9460"/>
                    <a:pt x="10960" y="11710"/>
                    <a:pt x="11226" y="11935"/>
                  </a:cubicBezTo>
                  <a:cubicBezTo>
                    <a:pt x="11493" y="12160"/>
                    <a:pt x="11893" y="10360"/>
                    <a:pt x="12293" y="8560"/>
                  </a:cubicBezTo>
                  <a:cubicBezTo>
                    <a:pt x="12693" y="6760"/>
                    <a:pt x="13093" y="4960"/>
                    <a:pt x="13560" y="3385"/>
                  </a:cubicBezTo>
                  <a:cubicBezTo>
                    <a:pt x="14026" y="1810"/>
                    <a:pt x="14560" y="460"/>
                    <a:pt x="15026" y="910"/>
                  </a:cubicBezTo>
                  <a:cubicBezTo>
                    <a:pt x="15493" y="1360"/>
                    <a:pt x="15893" y="3610"/>
                    <a:pt x="16160" y="6085"/>
                  </a:cubicBezTo>
                  <a:cubicBezTo>
                    <a:pt x="16426" y="8560"/>
                    <a:pt x="16560" y="11260"/>
                    <a:pt x="17093" y="14185"/>
                  </a:cubicBezTo>
                  <a:cubicBezTo>
                    <a:pt x="17626" y="17110"/>
                    <a:pt x="18560" y="20260"/>
                    <a:pt x="19360" y="20710"/>
                  </a:cubicBezTo>
                  <a:cubicBezTo>
                    <a:pt x="20160" y="21160"/>
                    <a:pt x="20826" y="18910"/>
                    <a:pt x="21493" y="166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5" name="Line"/>
            <p:cNvSpPr/>
            <p:nvPr/>
          </p:nvSpPr>
          <p:spPr>
            <a:xfrm>
              <a:off x="14581497" y="221076"/>
              <a:ext cx="297512" cy="503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8" extrusionOk="0">
                  <a:moveTo>
                    <a:pt x="3767" y="2443"/>
                  </a:moveTo>
                  <a:cubicBezTo>
                    <a:pt x="3265" y="6704"/>
                    <a:pt x="2763" y="10965"/>
                    <a:pt x="2512" y="13463"/>
                  </a:cubicBezTo>
                  <a:cubicBezTo>
                    <a:pt x="2260" y="15961"/>
                    <a:pt x="2260" y="16696"/>
                    <a:pt x="2260" y="16696"/>
                  </a:cubicBezTo>
                  <a:cubicBezTo>
                    <a:pt x="2260" y="16696"/>
                    <a:pt x="2260" y="15961"/>
                    <a:pt x="2260" y="13463"/>
                  </a:cubicBezTo>
                  <a:cubicBezTo>
                    <a:pt x="2260" y="10965"/>
                    <a:pt x="2260" y="6704"/>
                    <a:pt x="2386" y="4206"/>
                  </a:cubicBezTo>
                  <a:cubicBezTo>
                    <a:pt x="2512" y="1708"/>
                    <a:pt x="2763" y="974"/>
                    <a:pt x="3516" y="533"/>
                  </a:cubicBezTo>
                  <a:cubicBezTo>
                    <a:pt x="4270" y="92"/>
                    <a:pt x="5526" y="-55"/>
                    <a:pt x="7535" y="18"/>
                  </a:cubicBezTo>
                  <a:cubicBezTo>
                    <a:pt x="9544" y="92"/>
                    <a:pt x="12307" y="386"/>
                    <a:pt x="14442" y="1121"/>
                  </a:cubicBezTo>
                  <a:cubicBezTo>
                    <a:pt x="16577" y="1855"/>
                    <a:pt x="18084" y="3031"/>
                    <a:pt x="18335" y="4280"/>
                  </a:cubicBezTo>
                  <a:cubicBezTo>
                    <a:pt x="18586" y="5529"/>
                    <a:pt x="17581" y="6851"/>
                    <a:pt x="16326" y="7659"/>
                  </a:cubicBezTo>
                  <a:cubicBezTo>
                    <a:pt x="15070" y="8467"/>
                    <a:pt x="13563" y="8761"/>
                    <a:pt x="12056" y="8982"/>
                  </a:cubicBezTo>
                  <a:cubicBezTo>
                    <a:pt x="10549" y="9202"/>
                    <a:pt x="9042" y="9349"/>
                    <a:pt x="9293" y="9790"/>
                  </a:cubicBezTo>
                  <a:cubicBezTo>
                    <a:pt x="9544" y="10231"/>
                    <a:pt x="11553" y="10965"/>
                    <a:pt x="13814" y="12141"/>
                  </a:cubicBezTo>
                  <a:cubicBezTo>
                    <a:pt x="16074" y="13316"/>
                    <a:pt x="18586" y="14933"/>
                    <a:pt x="19967" y="16108"/>
                  </a:cubicBezTo>
                  <a:cubicBezTo>
                    <a:pt x="21349" y="17284"/>
                    <a:pt x="21600" y="18018"/>
                    <a:pt x="21600" y="18753"/>
                  </a:cubicBezTo>
                  <a:cubicBezTo>
                    <a:pt x="21600" y="19488"/>
                    <a:pt x="21349" y="20223"/>
                    <a:pt x="20470" y="20737"/>
                  </a:cubicBezTo>
                  <a:cubicBezTo>
                    <a:pt x="19591" y="21251"/>
                    <a:pt x="18084" y="21545"/>
                    <a:pt x="15195" y="21325"/>
                  </a:cubicBezTo>
                  <a:cubicBezTo>
                    <a:pt x="12307" y="21104"/>
                    <a:pt x="8037" y="20369"/>
                    <a:pt x="5274" y="19341"/>
                  </a:cubicBezTo>
                  <a:cubicBezTo>
                    <a:pt x="2512" y="18312"/>
                    <a:pt x="1256" y="16990"/>
                    <a:pt x="0" y="156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6" name="Line"/>
            <p:cNvSpPr/>
            <p:nvPr/>
          </p:nvSpPr>
          <p:spPr>
            <a:xfrm>
              <a:off x="15676264" y="434256"/>
              <a:ext cx="503490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116" y="0"/>
                  </a:moveTo>
                  <a:cubicBezTo>
                    <a:pt x="1855" y="0"/>
                    <a:pt x="2595" y="0"/>
                    <a:pt x="3557" y="2400"/>
                  </a:cubicBezTo>
                  <a:cubicBezTo>
                    <a:pt x="4518" y="4800"/>
                    <a:pt x="5702" y="9600"/>
                    <a:pt x="5406" y="13029"/>
                  </a:cubicBezTo>
                  <a:cubicBezTo>
                    <a:pt x="5110" y="16457"/>
                    <a:pt x="3335" y="18514"/>
                    <a:pt x="2077" y="19714"/>
                  </a:cubicBezTo>
                  <a:cubicBezTo>
                    <a:pt x="820" y="20914"/>
                    <a:pt x="80" y="21257"/>
                    <a:pt x="6" y="20914"/>
                  </a:cubicBezTo>
                  <a:cubicBezTo>
                    <a:pt x="-68" y="20571"/>
                    <a:pt x="524" y="19543"/>
                    <a:pt x="2151" y="17829"/>
                  </a:cubicBezTo>
                  <a:cubicBezTo>
                    <a:pt x="3779" y="16114"/>
                    <a:pt x="6442" y="13714"/>
                    <a:pt x="8439" y="12000"/>
                  </a:cubicBezTo>
                  <a:cubicBezTo>
                    <a:pt x="10436" y="10286"/>
                    <a:pt x="11768" y="9257"/>
                    <a:pt x="12433" y="9771"/>
                  </a:cubicBezTo>
                  <a:cubicBezTo>
                    <a:pt x="13099" y="10286"/>
                    <a:pt x="13099" y="12343"/>
                    <a:pt x="13173" y="14229"/>
                  </a:cubicBezTo>
                  <a:cubicBezTo>
                    <a:pt x="13247" y="16114"/>
                    <a:pt x="13395" y="17829"/>
                    <a:pt x="13839" y="18686"/>
                  </a:cubicBezTo>
                  <a:cubicBezTo>
                    <a:pt x="14283" y="19543"/>
                    <a:pt x="15022" y="19543"/>
                    <a:pt x="15614" y="18857"/>
                  </a:cubicBezTo>
                  <a:cubicBezTo>
                    <a:pt x="16206" y="18171"/>
                    <a:pt x="16650" y="16800"/>
                    <a:pt x="16946" y="14914"/>
                  </a:cubicBezTo>
                  <a:cubicBezTo>
                    <a:pt x="17242" y="13029"/>
                    <a:pt x="17390" y="10629"/>
                    <a:pt x="17538" y="10457"/>
                  </a:cubicBezTo>
                  <a:cubicBezTo>
                    <a:pt x="17685" y="10286"/>
                    <a:pt x="17833" y="12343"/>
                    <a:pt x="18055" y="14229"/>
                  </a:cubicBezTo>
                  <a:cubicBezTo>
                    <a:pt x="18277" y="16114"/>
                    <a:pt x="18573" y="17829"/>
                    <a:pt x="19165" y="19029"/>
                  </a:cubicBezTo>
                  <a:cubicBezTo>
                    <a:pt x="19757" y="20229"/>
                    <a:pt x="20644" y="20914"/>
                    <a:pt x="2153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7" name="Line"/>
            <p:cNvSpPr/>
            <p:nvPr/>
          </p:nvSpPr>
          <p:spPr>
            <a:xfrm>
              <a:off x="16317482" y="-1"/>
              <a:ext cx="588754" cy="674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497" extrusionOk="0">
                  <a:moveTo>
                    <a:pt x="4823" y="16479"/>
                  </a:moveTo>
                  <a:cubicBezTo>
                    <a:pt x="3434" y="16368"/>
                    <a:pt x="2044" y="16258"/>
                    <a:pt x="1160" y="16424"/>
                  </a:cubicBezTo>
                  <a:cubicBezTo>
                    <a:pt x="276" y="16589"/>
                    <a:pt x="-103" y="17030"/>
                    <a:pt x="23" y="17746"/>
                  </a:cubicBezTo>
                  <a:cubicBezTo>
                    <a:pt x="150" y="18462"/>
                    <a:pt x="781" y="19454"/>
                    <a:pt x="2297" y="20115"/>
                  </a:cubicBezTo>
                  <a:cubicBezTo>
                    <a:pt x="3813" y="20777"/>
                    <a:pt x="6213" y="21107"/>
                    <a:pt x="8171" y="20556"/>
                  </a:cubicBezTo>
                  <a:cubicBezTo>
                    <a:pt x="10129" y="20005"/>
                    <a:pt x="11644" y="18572"/>
                    <a:pt x="12655" y="16313"/>
                  </a:cubicBezTo>
                  <a:cubicBezTo>
                    <a:pt x="13665" y="14054"/>
                    <a:pt x="14171" y="10968"/>
                    <a:pt x="14171" y="8379"/>
                  </a:cubicBezTo>
                  <a:cubicBezTo>
                    <a:pt x="14171" y="5789"/>
                    <a:pt x="13665" y="3695"/>
                    <a:pt x="13350" y="2262"/>
                  </a:cubicBezTo>
                  <a:cubicBezTo>
                    <a:pt x="13034" y="830"/>
                    <a:pt x="12908" y="58"/>
                    <a:pt x="12844" y="3"/>
                  </a:cubicBezTo>
                  <a:cubicBezTo>
                    <a:pt x="12781" y="-52"/>
                    <a:pt x="12781" y="609"/>
                    <a:pt x="12781" y="3144"/>
                  </a:cubicBezTo>
                  <a:cubicBezTo>
                    <a:pt x="12781" y="5679"/>
                    <a:pt x="12781" y="10087"/>
                    <a:pt x="12655" y="13228"/>
                  </a:cubicBezTo>
                  <a:cubicBezTo>
                    <a:pt x="12529" y="16368"/>
                    <a:pt x="12276" y="18242"/>
                    <a:pt x="12150" y="19509"/>
                  </a:cubicBezTo>
                  <a:cubicBezTo>
                    <a:pt x="12023" y="20777"/>
                    <a:pt x="12023" y="21438"/>
                    <a:pt x="12086" y="21493"/>
                  </a:cubicBezTo>
                  <a:cubicBezTo>
                    <a:pt x="12150" y="21548"/>
                    <a:pt x="12276" y="20997"/>
                    <a:pt x="12592" y="20446"/>
                  </a:cubicBezTo>
                  <a:cubicBezTo>
                    <a:pt x="12908" y="19895"/>
                    <a:pt x="13413" y="19344"/>
                    <a:pt x="13918" y="18903"/>
                  </a:cubicBezTo>
                  <a:cubicBezTo>
                    <a:pt x="14423" y="18462"/>
                    <a:pt x="14929" y="18132"/>
                    <a:pt x="15497" y="18021"/>
                  </a:cubicBezTo>
                  <a:cubicBezTo>
                    <a:pt x="16065" y="17911"/>
                    <a:pt x="16697" y="18021"/>
                    <a:pt x="17202" y="18572"/>
                  </a:cubicBezTo>
                  <a:cubicBezTo>
                    <a:pt x="17707" y="19124"/>
                    <a:pt x="18086" y="20115"/>
                    <a:pt x="18592" y="20666"/>
                  </a:cubicBezTo>
                  <a:cubicBezTo>
                    <a:pt x="19097" y="21217"/>
                    <a:pt x="19729" y="21328"/>
                    <a:pt x="20234" y="21162"/>
                  </a:cubicBezTo>
                  <a:cubicBezTo>
                    <a:pt x="20739" y="20997"/>
                    <a:pt x="21118" y="20556"/>
                    <a:pt x="21497" y="201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8" name="Line"/>
            <p:cNvSpPr/>
            <p:nvPr/>
          </p:nvSpPr>
          <p:spPr>
            <a:xfrm>
              <a:off x="17670547" y="60212"/>
              <a:ext cx="449948" cy="617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437" extrusionOk="0">
                  <a:moveTo>
                    <a:pt x="2154" y="11895"/>
                  </a:moveTo>
                  <a:cubicBezTo>
                    <a:pt x="1495" y="12255"/>
                    <a:pt x="835" y="12615"/>
                    <a:pt x="423" y="13815"/>
                  </a:cubicBezTo>
                  <a:cubicBezTo>
                    <a:pt x="11" y="15015"/>
                    <a:pt x="-154" y="17055"/>
                    <a:pt x="176" y="18675"/>
                  </a:cubicBezTo>
                  <a:cubicBezTo>
                    <a:pt x="506" y="20295"/>
                    <a:pt x="1330" y="21495"/>
                    <a:pt x="3309" y="21435"/>
                  </a:cubicBezTo>
                  <a:cubicBezTo>
                    <a:pt x="5287" y="21375"/>
                    <a:pt x="8420" y="20055"/>
                    <a:pt x="10564" y="17895"/>
                  </a:cubicBezTo>
                  <a:cubicBezTo>
                    <a:pt x="12707" y="15735"/>
                    <a:pt x="13861" y="12735"/>
                    <a:pt x="14191" y="9795"/>
                  </a:cubicBezTo>
                  <a:cubicBezTo>
                    <a:pt x="14521" y="6855"/>
                    <a:pt x="14026" y="3975"/>
                    <a:pt x="13532" y="2235"/>
                  </a:cubicBezTo>
                  <a:cubicBezTo>
                    <a:pt x="13037" y="495"/>
                    <a:pt x="12542" y="-105"/>
                    <a:pt x="12295" y="15"/>
                  </a:cubicBezTo>
                  <a:cubicBezTo>
                    <a:pt x="12048" y="135"/>
                    <a:pt x="12048" y="975"/>
                    <a:pt x="11883" y="3675"/>
                  </a:cubicBezTo>
                  <a:cubicBezTo>
                    <a:pt x="11718" y="6375"/>
                    <a:pt x="11388" y="10935"/>
                    <a:pt x="11223" y="13515"/>
                  </a:cubicBezTo>
                  <a:cubicBezTo>
                    <a:pt x="11058" y="16095"/>
                    <a:pt x="11058" y="16695"/>
                    <a:pt x="11058" y="17415"/>
                  </a:cubicBezTo>
                  <a:cubicBezTo>
                    <a:pt x="11058" y="18135"/>
                    <a:pt x="11058" y="18975"/>
                    <a:pt x="11388" y="19215"/>
                  </a:cubicBezTo>
                  <a:cubicBezTo>
                    <a:pt x="11718" y="19455"/>
                    <a:pt x="12377" y="19095"/>
                    <a:pt x="13119" y="18975"/>
                  </a:cubicBezTo>
                  <a:cubicBezTo>
                    <a:pt x="13861" y="18855"/>
                    <a:pt x="14686" y="18975"/>
                    <a:pt x="16087" y="19335"/>
                  </a:cubicBezTo>
                  <a:cubicBezTo>
                    <a:pt x="17489" y="19695"/>
                    <a:pt x="19467" y="20295"/>
                    <a:pt x="21446" y="208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9" name="Line"/>
            <p:cNvSpPr/>
            <p:nvPr/>
          </p:nvSpPr>
          <p:spPr>
            <a:xfrm>
              <a:off x="18198874" y="269067"/>
              <a:ext cx="648101" cy="456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277" extrusionOk="0">
                  <a:moveTo>
                    <a:pt x="4980" y="13017"/>
                  </a:moveTo>
                  <a:cubicBezTo>
                    <a:pt x="4521" y="12533"/>
                    <a:pt x="4061" y="12050"/>
                    <a:pt x="3257" y="12130"/>
                  </a:cubicBezTo>
                  <a:cubicBezTo>
                    <a:pt x="2453" y="12211"/>
                    <a:pt x="1304" y="12856"/>
                    <a:pt x="672" y="13662"/>
                  </a:cubicBezTo>
                  <a:cubicBezTo>
                    <a:pt x="40" y="14468"/>
                    <a:pt x="-75" y="15435"/>
                    <a:pt x="40" y="16241"/>
                  </a:cubicBezTo>
                  <a:cubicBezTo>
                    <a:pt x="155" y="17047"/>
                    <a:pt x="499" y="17692"/>
                    <a:pt x="1189" y="17772"/>
                  </a:cubicBezTo>
                  <a:cubicBezTo>
                    <a:pt x="1878" y="17853"/>
                    <a:pt x="2912" y="17369"/>
                    <a:pt x="3602" y="16805"/>
                  </a:cubicBezTo>
                  <a:cubicBezTo>
                    <a:pt x="4291" y="16241"/>
                    <a:pt x="4636" y="15596"/>
                    <a:pt x="4865" y="15677"/>
                  </a:cubicBezTo>
                  <a:cubicBezTo>
                    <a:pt x="5095" y="15757"/>
                    <a:pt x="5210" y="16563"/>
                    <a:pt x="5555" y="17289"/>
                  </a:cubicBezTo>
                  <a:cubicBezTo>
                    <a:pt x="5899" y="18014"/>
                    <a:pt x="6474" y="18659"/>
                    <a:pt x="7393" y="18739"/>
                  </a:cubicBezTo>
                  <a:cubicBezTo>
                    <a:pt x="8312" y="18820"/>
                    <a:pt x="9576" y="18336"/>
                    <a:pt x="10782" y="16483"/>
                  </a:cubicBezTo>
                  <a:cubicBezTo>
                    <a:pt x="11989" y="14629"/>
                    <a:pt x="13138" y="11405"/>
                    <a:pt x="13827" y="8906"/>
                  </a:cubicBezTo>
                  <a:cubicBezTo>
                    <a:pt x="14517" y="6408"/>
                    <a:pt x="14746" y="4635"/>
                    <a:pt x="14804" y="3103"/>
                  </a:cubicBezTo>
                  <a:cubicBezTo>
                    <a:pt x="14861" y="1572"/>
                    <a:pt x="14746" y="283"/>
                    <a:pt x="14631" y="41"/>
                  </a:cubicBezTo>
                  <a:cubicBezTo>
                    <a:pt x="14516" y="-201"/>
                    <a:pt x="14402" y="605"/>
                    <a:pt x="14344" y="3506"/>
                  </a:cubicBezTo>
                  <a:cubicBezTo>
                    <a:pt x="14287" y="6408"/>
                    <a:pt x="14287" y="11405"/>
                    <a:pt x="14402" y="14629"/>
                  </a:cubicBezTo>
                  <a:cubicBezTo>
                    <a:pt x="14517" y="17853"/>
                    <a:pt x="14746" y="19303"/>
                    <a:pt x="15148" y="20190"/>
                  </a:cubicBezTo>
                  <a:cubicBezTo>
                    <a:pt x="15551" y="21077"/>
                    <a:pt x="16125" y="21399"/>
                    <a:pt x="16987" y="21238"/>
                  </a:cubicBezTo>
                  <a:cubicBezTo>
                    <a:pt x="17848" y="21077"/>
                    <a:pt x="18997" y="20432"/>
                    <a:pt x="19802" y="19868"/>
                  </a:cubicBezTo>
                  <a:cubicBezTo>
                    <a:pt x="20606" y="19303"/>
                    <a:pt x="21065" y="18820"/>
                    <a:pt x="21295" y="18095"/>
                  </a:cubicBezTo>
                  <a:cubicBezTo>
                    <a:pt x="21525" y="17369"/>
                    <a:pt x="21525" y="16402"/>
                    <a:pt x="21525" y="154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0" name="Line"/>
            <p:cNvSpPr/>
            <p:nvPr/>
          </p:nvSpPr>
          <p:spPr>
            <a:xfrm>
              <a:off x="18566760" y="441175"/>
              <a:ext cx="280214" cy="13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600" y="10800"/>
                    <a:pt x="11200" y="0"/>
                    <a:pt x="14800" y="0"/>
                  </a:cubicBezTo>
                  <a:cubicBezTo>
                    <a:pt x="18400" y="0"/>
                    <a:pt x="2000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1" name="Line"/>
            <p:cNvSpPr/>
            <p:nvPr/>
          </p:nvSpPr>
          <p:spPr>
            <a:xfrm>
              <a:off x="17508174" y="527660"/>
              <a:ext cx="25945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2" name="Line"/>
            <p:cNvSpPr/>
            <p:nvPr/>
          </p:nvSpPr>
          <p:spPr>
            <a:xfrm>
              <a:off x="3519709" y="1977527"/>
              <a:ext cx="123071" cy="1487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545" extrusionOk="0">
                  <a:moveTo>
                    <a:pt x="21345" y="45"/>
                  </a:moveTo>
                  <a:cubicBezTo>
                    <a:pt x="18345" y="-5"/>
                    <a:pt x="15345" y="-55"/>
                    <a:pt x="11745" y="145"/>
                  </a:cubicBezTo>
                  <a:cubicBezTo>
                    <a:pt x="8145" y="346"/>
                    <a:pt x="3945" y="797"/>
                    <a:pt x="1845" y="1649"/>
                  </a:cubicBezTo>
                  <a:cubicBezTo>
                    <a:pt x="-255" y="2501"/>
                    <a:pt x="-255" y="3754"/>
                    <a:pt x="345" y="5232"/>
                  </a:cubicBezTo>
                  <a:cubicBezTo>
                    <a:pt x="945" y="6711"/>
                    <a:pt x="2145" y="8415"/>
                    <a:pt x="3045" y="10119"/>
                  </a:cubicBezTo>
                  <a:cubicBezTo>
                    <a:pt x="3945" y="11822"/>
                    <a:pt x="4545" y="13526"/>
                    <a:pt x="5445" y="14880"/>
                  </a:cubicBezTo>
                  <a:cubicBezTo>
                    <a:pt x="6345" y="16233"/>
                    <a:pt x="7545" y="17235"/>
                    <a:pt x="9045" y="18162"/>
                  </a:cubicBezTo>
                  <a:cubicBezTo>
                    <a:pt x="10545" y="19089"/>
                    <a:pt x="12345" y="19941"/>
                    <a:pt x="13845" y="20493"/>
                  </a:cubicBezTo>
                  <a:cubicBezTo>
                    <a:pt x="15345" y="21044"/>
                    <a:pt x="16545" y="21294"/>
                    <a:pt x="17745" y="21420"/>
                  </a:cubicBezTo>
                  <a:cubicBezTo>
                    <a:pt x="18945" y="21545"/>
                    <a:pt x="20145" y="21545"/>
                    <a:pt x="21345" y="215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3" name="Line"/>
            <p:cNvSpPr/>
            <p:nvPr/>
          </p:nvSpPr>
          <p:spPr>
            <a:xfrm>
              <a:off x="3921009" y="1918351"/>
              <a:ext cx="300175" cy="392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8" h="21309" extrusionOk="0">
                  <a:moveTo>
                    <a:pt x="9713" y="3381"/>
                  </a:moveTo>
                  <a:cubicBezTo>
                    <a:pt x="10450" y="2630"/>
                    <a:pt x="11186" y="1878"/>
                    <a:pt x="11186" y="2066"/>
                  </a:cubicBezTo>
                  <a:cubicBezTo>
                    <a:pt x="11186" y="2254"/>
                    <a:pt x="10450" y="3381"/>
                    <a:pt x="8731" y="6104"/>
                  </a:cubicBezTo>
                  <a:cubicBezTo>
                    <a:pt x="7013" y="8828"/>
                    <a:pt x="4313" y="13148"/>
                    <a:pt x="2595" y="15777"/>
                  </a:cubicBezTo>
                  <a:cubicBezTo>
                    <a:pt x="877" y="18407"/>
                    <a:pt x="140" y="19346"/>
                    <a:pt x="18" y="19346"/>
                  </a:cubicBezTo>
                  <a:cubicBezTo>
                    <a:pt x="-105" y="19346"/>
                    <a:pt x="386" y="18407"/>
                    <a:pt x="1859" y="15871"/>
                  </a:cubicBezTo>
                  <a:cubicBezTo>
                    <a:pt x="3331" y="13336"/>
                    <a:pt x="5786" y="9203"/>
                    <a:pt x="7136" y="6668"/>
                  </a:cubicBezTo>
                  <a:cubicBezTo>
                    <a:pt x="8486" y="4132"/>
                    <a:pt x="8731" y="3193"/>
                    <a:pt x="8977" y="2160"/>
                  </a:cubicBezTo>
                  <a:cubicBezTo>
                    <a:pt x="9222" y="1127"/>
                    <a:pt x="9468" y="0"/>
                    <a:pt x="9590" y="0"/>
                  </a:cubicBezTo>
                  <a:cubicBezTo>
                    <a:pt x="9713" y="0"/>
                    <a:pt x="9713" y="1127"/>
                    <a:pt x="11063" y="4038"/>
                  </a:cubicBezTo>
                  <a:cubicBezTo>
                    <a:pt x="12413" y="6950"/>
                    <a:pt x="15113" y="11645"/>
                    <a:pt x="16831" y="14557"/>
                  </a:cubicBezTo>
                  <a:cubicBezTo>
                    <a:pt x="18550" y="17468"/>
                    <a:pt x="19286" y="18595"/>
                    <a:pt x="20022" y="19628"/>
                  </a:cubicBezTo>
                  <a:cubicBezTo>
                    <a:pt x="20759" y="20661"/>
                    <a:pt x="21495" y="21600"/>
                    <a:pt x="21250" y="21224"/>
                  </a:cubicBezTo>
                  <a:cubicBezTo>
                    <a:pt x="21004" y="20849"/>
                    <a:pt x="19777" y="19158"/>
                    <a:pt x="18550" y="174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4" name="Line"/>
            <p:cNvSpPr/>
            <p:nvPr/>
          </p:nvSpPr>
          <p:spPr>
            <a:xfrm>
              <a:off x="3985263" y="2125917"/>
              <a:ext cx="17643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5" name="Line"/>
            <p:cNvSpPr/>
            <p:nvPr/>
          </p:nvSpPr>
          <p:spPr>
            <a:xfrm>
              <a:off x="4338125" y="2229700"/>
              <a:ext cx="20758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6" name="Line"/>
            <p:cNvSpPr/>
            <p:nvPr/>
          </p:nvSpPr>
          <p:spPr>
            <a:xfrm>
              <a:off x="4462664" y="2250457"/>
              <a:ext cx="31136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7" name="Line"/>
            <p:cNvSpPr/>
            <p:nvPr/>
          </p:nvSpPr>
          <p:spPr>
            <a:xfrm>
              <a:off x="5434318" y="3002795"/>
              <a:ext cx="290690" cy="355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5" h="21116" extrusionOk="0">
                  <a:moveTo>
                    <a:pt x="7818" y="6485"/>
                  </a:moveTo>
                  <a:cubicBezTo>
                    <a:pt x="6060" y="9776"/>
                    <a:pt x="4302" y="13068"/>
                    <a:pt x="2921" y="15742"/>
                  </a:cubicBezTo>
                  <a:cubicBezTo>
                    <a:pt x="1539" y="18416"/>
                    <a:pt x="534" y="20473"/>
                    <a:pt x="158" y="20988"/>
                  </a:cubicBezTo>
                  <a:cubicBezTo>
                    <a:pt x="-219" y="21502"/>
                    <a:pt x="32" y="20473"/>
                    <a:pt x="1414" y="17696"/>
                  </a:cubicBezTo>
                  <a:cubicBezTo>
                    <a:pt x="2795" y="14919"/>
                    <a:pt x="5307" y="10393"/>
                    <a:pt x="6814" y="7616"/>
                  </a:cubicBezTo>
                  <a:cubicBezTo>
                    <a:pt x="8321" y="4839"/>
                    <a:pt x="8823" y="3811"/>
                    <a:pt x="9325" y="2576"/>
                  </a:cubicBezTo>
                  <a:cubicBezTo>
                    <a:pt x="9827" y="1342"/>
                    <a:pt x="10330" y="-98"/>
                    <a:pt x="10958" y="5"/>
                  </a:cubicBezTo>
                  <a:cubicBezTo>
                    <a:pt x="11586" y="108"/>
                    <a:pt x="12339" y="1753"/>
                    <a:pt x="13469" y="4325"/>
                  </a:cubicBezTo>
                  <a:cubicBezTo>
                    <a:pt x="14600" y="6896"/>
                    <a:pt x="16107" y="10393"/>
                    <a:pt x="17614" y="13273"/>
                  </a:cubicBezTo>
                  <a:cubicBezTo>
                    <a:pt x="19121" y="16153"/>
                    <a:pt x="20628" y="18416"/>
                    <a:pt x="21004" y="18622"/>
                  </a:cubicBezTo>
                  <a:cubicBezTo>
                    <a:pt x="21381" y="18828"/>
                    <a:pt x="20628" y="16976"/>
                    <a:pt x="19874" y="151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8" name="Line"/>
            <p:cNvSpPr/>
            <p:nvPr/>
          </p:nvSpPr>
          <p:spPr>
            <a:xfrm>
              <a:off x="5469358" y="3174124"/>
              <a:ext cx="14529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9" name="Line"/>
            <p:cNvSpPr/>
            <p:nvPr/>
          </p:nvSpPr>
          <p:spPr>
            <a:xfrm>
              <a:off x="5861884" y="3277825"/>
              <a:ext cx="126390" cy="165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054" extrusionOk="0">
                  <a:moveTo>
                    <a:pt x="312" y="1333"/>
                  </a:moveTo>
                  <a:cubicBezTo>
                    <a:pt x="3231" y="452"/>
                    <a:pt x="6150" y="-430"/>
                    <a:pt x="8193" y="231"/>
                  </a:cubicBezTo>
                  <a:cubicBezTo>
                    <a:pt x="10236" y="892"/>
                    <a:pt x="11404" y="3097"/>
                    <a:pt x="11112" y="5301"/>
                  </a:cubicBezTo>
                  <a:cubicBezTo>
                    <a:pt x="10820" y="7505"/>
                    <a:pt x="9069" y="9709"/>
                    <a:pt x="6442" y="12354"/>
                  </a:cubicBezTo>
                  <a:cubicBezTo>
                    <a:pt x="3814" y="14999"/>
                    <a:pt x="312" y="18084"/>
                    <a:pt x="20" y="19627"/>
                  </a:cubicBezTo>
                  <a:cubicBezTo>
                    <a:pt x="-272" y="21170"/>
                    <a:pt x="2647" y="21170"/>
                    <a:pt x="6733" y="20950"/>
                  </a:cubicBezTo>
                  <a:cubicBezTo>
                    <a:pt x="10820" y="20729"/>
                    <a:pt x="16074" y="20288"/>
                    <a:pt x="21328" y="198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0" name="Line"/>
            <p:cNvSpPr/>
            <p:nvPr/>
          </p:nvSpPr>
          <p:spPr>
            <a:xfrm>
              <a:off x="6053343" y="3305047"/>
              <a:ext cx="163253" cy="221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1319" extrusionOk="0">
                  <a:moveTo>
                    <a:pt x="5036" y="384"/>
                  </a:moveTo>
                  <a:cubicBezTo>
                    <a:pt x="7286" y="51"/>
                    <a:pt x="9536" y="-281"/>
                    <a:pt x="10886" y="384"/>
                  </a:cubicBezTo>
                  <a:cubicBezTo>
                    <a:pt x="12236" y="1048"/>
                    <a:pt x="12686" y="2710"/>
                    <a:pt x="11111" y="5368"/>
                  </a:cubicBezTo>
                  <a:cubicBezTo>
                    <a:pt x="9536" y="8027"/>
                    <a:pt x="5936" y="11682"/>
                    <a:pt x="3461" y="14341"/>
                  </a:cubicBezTo>
                  <a:cubicBezTo>
                    <a:pt x="986" y="16999"/>
                    <a:pt x="-364" y="18661"/>
                    <a:pt x="86" y="19657"/>
                  </a:cubicBezTo>
                  <a:cubicBezTo>
                    <a:pt x="536" y="20654"/>
                    <a:pt x="2786" y="20987"/>
                    <a:pt x="6611" y="21153"/>
                  </a:cubicBezTo>
                  <a:cubicBezTo>
                    <a:pt x="10436" y="21319"/>
                    <a:pt x="15836" y="21319"/>
                    <a:pt x="21236" y="213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1" name="Line"/>
            <p:cNvSpPr/>
            <p:nvPr/>
          </p:nvSpPr>
          <p:spPr>
            <a:xfrm>
              <a:off x="5348278" y="1897595"/>
              <a:ext cx="289131" cy="397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600" extrusionOk="0">
                  <a:moveTo>
                    <a:pt x="8229" y="563"/>
                  </a:moveTo>
                  <a:cubicBezTo>
                    <a:pt x="5657" y="6198"/>
                    <a:pt x="3086" y="11833"/>
                    <a:pt x="1671" y="15120"/>
                  </a:cubicBezTo>
                  <a:cubicBezTo>
                    <a:pt x="257" y="18407"/>
                    <a:pt x="0" y="19346"/>
                    <a:pt x="0" y="19346"/>
                  </a:cubicBezTo>
                  <a:cubicBezTo>
                    <a:pt x="0" y="19346"/>
                    <a:pt x="257" y="18407"/>
                    <a:pt x="1671" y="15402"/>
                  </a:cubicBezTo>
                  <a:cubicBezTo>
                    <a:pt x="3086" y="12397"/>
                    <a:pt x="5657" y="7325"/>
                    <a:pt x="7071" y="4226"/>
                  </a:cubicBezTo>
                  <a:cubicBezTo>
                    <a:pt x="8486" y="1127"/>
                    <a:pt x="8743" y="0"/>
                    <a:pt x="9129" y="0"/>
                  </a:cubicBezTo>
                  <a:cubicBezTo>
                    <a:pt x="9514" y="0"/>
                    <a:pt x="10029" y="1127"/>
                    <a:pt x="11571" y="4038"/>
                  </a:cubicBezTo>
                  <a:cubicBezTo>
                    <a:pt x="13114" y="6950"/>
                    <a:pt x="15686" y="11645"/>
                    <a:pt x="17357" y="14557"/>
                  </a:cubicBezTo>
                  <a:cubicBezTo>
                    <a:pt x="19029" y="17468"/>
                    <a:pt x="19800" y="18595"/>
                    <a:pt x="20443" y="19628"/>
                  </a:cubicBezTo>
                  <a:cubicBezTo>
                    <a:pt x="21086" y="20661"/>
                    <a:pt x="21600" y="21600"/>
                    <a:pt x="21471" y="21600"/>
                  </a:cubicBezTo>
                  <a:cubicBezTo>
                    <a:pt x="21343" y="21600"/>
                    <a:pt x="20571" y="20661"/>
                    <a:pt x="19800" y="19816"/>
                  </a:cubicBezTo>
                  <a:cubicBezTo>
                    <a:pt x="19029" y="18970"/>
                    <a:pt x="18257" y="18219"/>
                    <a:pt x="17486" y="174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2" name="Line"/>
            <p:cNvSpPr/>
            <p:nvPr/>
          </p:nvSpPr>
          <p:spPr>
            <a:xfrm>
              <a:off x="5365576" y="2125917"/>
              <a:ext cx="20756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3" name="Line"/>
            <p:cNvSpPr/>
            <p:nvPr/>
          </p:nvSpPr>
          <p:spPr>
            <a:xfrm>
              <a:off x="5739194" y="2208943"/>
              <a:ext cx="20758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4" name="Line"/>
            <p:cNvSpPr/>
            <p:nvPr/>
          </p:nvSpPr>
          <p:spPr>
            <a:xfrm>
              <a:off x="5856432" y="2188187"/>
              <a:ext cx="131842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7" h="21600" extrusionOk="0">
                  <a:moveTo>
                    <a:pt x="4492" y="0"/>
                  </a:moveTo>
                  <a:cubicBezTo>
                    <a:pt x="6707" y="1080"/>
                    <a:pt x="8922" y="2160"/>
                    <a:pt x="10030" y="3600"/>
                  </a:cubicBezTo>
                  <a:cubicBezTo>
                    <a:pt x="11138" y="5040"/>
                    <a:pt x="11138" y="6840"/>
                    <a:pt x="10307" y="8460"/>
                  </a:cubicBezTo>
                  <a:cubicBezTo>
                    <a:pt x="9476" y="10080"/>
                    <a:pt x="7815" y="11520"/>
                    <a:pt x="5322" y="13500"/>
                  </a:cubicBezTo>
                  <a:cubicBezTo>
                    <a:pt x="2830" y="15480"/>
                    <a:pt x="-493" y="18000"/>
                    <a:pt x="61" y="19260"/>
                  </a:cubicBezTo>
                  <a:cubicBezTo>
                    <a:pt x="615" y="20520"/>
                    <a:pt x="5045" y="20520"/>
                    <a:pt x="8645" y="20520"/>
                  </a:cubicBezTo>
                  <a:cubicBezTo>
                    <a:pt x="12245" y="20520"/>
                    <a:pt x="15015" y="20520"/>
                    <a:pt x="16953" y="20700"/>
                  </a:cubicBezTo>
                  <a:cubicBezTo>
                    <a:pt x="18892" y="20880"/>
                    <a:pt x="19999" y="21240"/>
                    <a:pt x="2110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5" name="Line"/>
            <p:cNvSpPr/>
            <p:nvPr/>
          </p:nvSpPr>
          <p:spPr>
            <a:xfrm>
              <a:off x="6538323" y="1824947"/>
              <a:ext cx="227729" cy="1710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581" extrusionOk="0">
                  <a:moveTo>
                    <a:pt x="1964" y="0"/>
                  </a:moveTo>
                  <a:cubicBezTo>
                    <a:pt x="5236" y="567"/>
                    <a:pt x="8509" y="1135"/>
                    <a:pt x="10964" y="1789"/>
                  </a:cubicBezTo>
                  <a:cubicBezTo>
                    <a:pt x="13418" y="2444"/>
                    <a:pt x="15055" y="3185"/>
                    <a:pt x="16527" y="4036"/>
                  </a:cubicBezTo>
                  <a:cubicBezTo>
                    <a:pt x="18000" y="4887"/>
                    <a:pt x="19309" y="5847"/>
                    <a:pt x="20127" y="7113"/>
                  </a:cubicBezTo>
                  <a:cubicBezTo>
                    <a:pt x="20945" y="8378"/>
                    <a:pt x="21273" y="9949"/>
                    <a:pt x="21436" y="11585"/>
                  </a:cubicBezTo>
                  <a:cubicBezTo>
                    <a:pt x="21600" y="13222"/>
                    <a:pt x="21600" y="14924"/>
                    <a:pt x="21273" y="16342"/>
                  </a:cubicBezTo>
                  <a:cubicBezTo>
                    <a:pt x="20945" y="17760"/>
                    <a:pt x="20291" y="18895"/>
                    <a:pt x="19309" y="19680"/>
                  </a:cubicBezTo>
                  <a:cubicBezTo>
                    <a:pt x="18327" y="20465"/>
                    <a:pt x="17018" y="20902"/>
                    <a:pt x="14400" y="21185"/>
                  </a:cubicBezTo>
                  <a:cubicBezTo>
                    <a:pt x="11782" y="21469"/>
                    <a:pt x="7855" y="21600"/>
                    <a:pt x="5236" y="21578"/>
                  </a:cubicBezTo>
                  <a:cubicBezTo>
                    <a:pt x="2618" y="21556"/>
                    <a:pt x="1309" y="21382"/>
                    <a:pt x="0" y="212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6" name="Line"/>
            <p:cNvSpPr/>
            <p:nvPr/>
          </p:nvSpPr>
          <p:spPr>
            <a:xfrm>
              <a:off x="7299397" y="1783434"/>
              <a:ext cx="162594" cy="1650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85" y="0"/>
                  </a:moveTo>
                  <a:cubicBezTo>
                    <a:pt x="11949" y="226"/>
                    <a:pt x="7813" y="453"/>
                    <a:pt x="5285" y="951"/>
                  </a:cubicBezTo>
                  <a:cubicBezTo>
                    <a:pt x="2757" y="1449"/>
                    <a:pt x="1838" y="2219"/>
                    <a:pt x="1149" y="3419"/>
                  </a:cubicBezTo>
                  <a:cubicBezTo>
                    <a:pt x="460" y="4619"/>
                    <a:pt x="0" y="6249"/>
                    <a:pt x="0" y="7675"/>
                  </a:cubicBezTo>
                  <a:cubicBezTo>
                    <a:pt x="0" y="9102"/>
                    <a:pt x="460" y="10325"/>
                    <a:pt x="1149" y="11479"/>
                  </a:cubicBezTo>
                  <a:cubicBezTo>
                    <a:pt x="1838" y="12634"/>
                    <a:pt x="2757" y="13721"/>
                    <a:pt x="3447" y="14830"/>
                  </a:cubicBezTo>
                  <a:cubicBezTo>
                    <a:pt x="4136" y="15940"/>
                    <a:pt x="4596" y="17072"/>
                    <a:pt x="4825" y="17977"/>
                  </a:cubicBezTo>
                  <a:cubicBezTo>
                    <a:pt x="5055" y="18883"/>
                    <a:pt x="5055" y="19562"/>
                    <a:pt x="5285" y="20083"/>
                  </a:cubicBezTo>
                  <a:cubicBezTo>
                    <a:pt x="5515" y="20604"/>
                    <a:pt x="5974" y="20966"/>
                    <a:pt x="8732" y="21192"/>
                  </a:cubicBezTo>
                  <a:cubicBezTo>
                    <a:pt x="11489" y="21419"/>
                    <a:pt x="16545" y="2150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7" name="Line"/>
            <p:cNvSpPr/>
            <p:nvPr/>
          </p:nvSpPr>
          <p:spPr>
            <a:xfrm>
              <a:off x="7811572" y="1740927"/>
              <a:ext cx="269657" cy="450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2" h="21320" extrusionOk="0">
                  <a:moveTo>
                    <a:pt x="1079" y="4465"/>
                  </a:moveTo>
                  <a:cubicBezTo>
                    <a:pt x="1626" y="8720"/>
                    <a:pt x="2173" y="12975"/>
                    <a:pt x="2720" y="15511"/>
                  </a:cubicBezTo>
                  <a:cubicBezTo>
                    <a:pt x="3266" y="18047"/>
                    <a:pt x="3813" y="18865"/>
                    <a:pt x="3950" y="18865"/>
                  </a:cubicBezTo>
                  <a:cubicBezTo>
                    <a:pt x="4087" y="18865"/>
                    <a:pt x="3813" y="18047"/>
                    <a:pt x="3130" y="15920"/>
                  </a:cubicBezTo>
                  <a:cubicBezTo>
                    <a:pt x="2446" y="13793"/>
                    <a:pt x="1353" y="10356"/>
                    <a:pt x="669" y="8229"/>
                  </a:cubicBezTo>
                  <a:cubicBezTo>
                    <a:pt x="-15" y="6102"/>
                    <a:pt x="-288" y="5284"/>
                    <a:pt x="396" y="4138"/>
                  </a:cubicBezTo>
                  <a:cubicBezTo>
                    <a:pt x="1079" y="2993"/>
                    <a:pt x="2720" y="1520"/>
                    <a:pt x="4907" y="702"/>
                  </a:cubicBezTo>
                  <a:cubicBezTo>
                    <a:pt x="7094" y="-116"/>
                    <a:pt x="9828" y="-280"/>
                    <a:pt x="11879" y="538"/>
                  </a:cubicBezTo>
                  <a:cubicBezTo>
                    <a:pt x="13930" y="1356"/>
                    <a:pt x="15297" y="3156"/>
                    <a:pt x="14887" y="4629"/>
                  </a:cubicBezTo>
                  <a:cubicBezTo>
                    <a:pt x="14477" y="6102"/>
                    <a:pt x="12289" y="7247"/>
                    <a:pt x="10512" y="7902"/>
                  </a:cubicBezTo>
                  <a:cubicBezTo>
                    <a:pt x="8735" y="8556"/>
                    <a:pt x="7368" y="8720"/>
                    <a:pt x="7368" y="8965"/>
                  </a:cubicBezTo>
                  <a:cubicBezTo>
                    <a:pt x="7368" y="9211"/>
                    <a:pt x="8735" y="9538"/>
                    <a:pt x="11196" y="10684"/>
                  </a:cubicBezTo>
                  <a:cubicBezTo>
                    <a:pt x="13656" y="11829"/>
                    <a:pt x="17211" y="13793"/>
                    <a:pt x="19125" y="15184"/>
                  </a:cubicBezTo>
                  <a:cubicBezTo>
                    <a:pt x="21039" y="16575"/>
                    <a:pt x="21312" y="17393"/>
                    <a:pt x="21312" y="18211"/>
                  </a:cubicBezTo>
                  <a:cubicBezTo>
                    <a:pt x="21312" y="19029"/>
                    <a:pt x="21039" y="19847"/>
                    <a:pt x="20082" y="20420"/>
                  </a:cubicBezTo>
                  <a:cubicBezTo>
                    <a:pt x="19125" y="20993"/>
                    <a:pt x="17484" y="21320"/>
                    <a:pt x="14750" y="21320"/>
                  </a:cubicBezTo>
                  <a:cubicBezTo>
                    <a:pt x="12016" y="21320"/>
                    <a:pt x="8188" y="20993"/>
                    <a:pt x="5727" y="20584"/>
                  </a:cubicBezTo>
                  <a:cubicBezTo>
                    <a:pt x="3266" y="20175"/>
                    <a:pt x="2173" y="19684"/>
                    <a:pt x="1626" y="19029"/>
                  </a:cubicBezTo>
                  <a:cubicBezTo>
                    <a:pt x="1079" y="18375"/>
                    <a:pt x="1079" y="17556"/>
                    <a:pt x="1079" y="167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8" name="Line"/>
            <p:cNvSpPr/>
            <p:nvPr/>
          </p:nvSpPr>
          <p:spPr>
            <a:xfrm>
              <a:off x="8229984" y="2084404"/>
              <a:ext cx="31135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9" name="Line"/>
            <p:cNvSpPr/>
            <p:nvPr/>
          </p:nvSpPr>
          <p:spPr>
            <a:xfrm>
              <a:off x="8364902" y="2125917"/>
              <a:ext cx="41514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0" name="Line"/>
            <p:cNvSpPr/>
            <p:nvPr/>
          </p:nvSpPr>
          <p:spPr>
            <a:xfrm>
              <a:off x="9320529" y="1734569"/>
              <a:ext cx="233552" cy="429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4" h="21259" extrusionOk="0">
                  <a:moveTo>
                    <a:pt x="1803" y="3964"/>
                  </a:moveTo>
                  <a:cubicBezTo>
                    <a:pt x="1490" y="7050"/>
                    <a:pt x="1177" y="10136"/>
                    <a:pt x="1177" y="12364"/>
                  </a:cubicBezTo>
                  <a:cubicBezTo>
                    <a:pt x="1177" y="14593"/>
                    <a:pt x="1490" y="15964"/>
                    <a:pt x="1960" y="17164"/>
                  </a:cubicBezTo>
                  <a:cubicBezTo>
                    <a:pt x="2429" y="18364"/>
                    <a:pt x="3055" y="19393"/>
                    <a:pt x="3368" y="19221"/>
                  </a:cubicBezTo>
                  <a:cubicBezTo>
                    <a:pt x="3682" y="19050"/>
                    <a:pt x="3682" y="17679"/>
                    <a:pt x="3212" y="15279"/>
                  </a:cubicBezTo>
                  <a:cubicBezTo>
                    <a:pt x="2742" y="12879"/>
                    <a:pt x="1803" y="9450"/>
                    <a:pt x="1177" y="7307"/>
                  </a:cubicBezTo>
                  <a:cubicBezTo>
                    <a:pt x="551" y="5164"/>
                    <a:pt x="238" y="4307"/>
                    <a:pt x="82" y="3279"/>
                  </a:cubicBezTo>
                  <a:cubicBezTo>
                    <a:pt x="-75" y="2250"/>
                    <a:pt x="-75" y="1050"/>
                    <a:pt x="708" y="450"/>
                  </a:cubicBezTo>
                  <a:cubicBezTo>
                    <a:pt x="1490" y="-150"/>
                    <a:pt x="3055" y="-150"/>
                    <a:pt x="6029" y="450"/>
                  </a:cubicBezTo>
                  <a:cubicBezTo>
                    <a:pt x="9003" y="1050"/>
                    <a:pt x="13386" y="2250"/>
                    <a:pt x="15890" y="3279"/>
                  </a:cubicBezTo>
                  <a:cubicBezTo>
                    <a:pt x="18395" y="4307"/>
                    <a:pt x="19021" y="5164"/>
                    <a:pt x="18864" y="5936"/>
                  </a:cubicBezTo>
                  <a:cubicBezTo>
                    <a:pt x="18708" y="6707"/>
                    <a:pt x="17768" y="7393"/>
                    <a:pt x="16516" y="7907"/>
                  </a:cubicBezTo>
                  <a:cubicBezTo>
                    <a:pt x="15264" y="8421"/>
                    <a:pt x="13699" y="8764"/>
                    <a:pt x="12134" y="8936"/>
                  </a:cubicBezTo>
                  <a:cubicBezTo>
                    <a:pt x="10568" y="9107"/>
                    <a:pt x="9003" y="9107"/>
                    <a:pt x="9003" y="9279"/>
                  </a:cubicBezTo>
                  <a:cubicBezTo>
                    <a:pt x="9003" y="9450"/>
                    <a:pt x="10568" y="9793"/>
                    <a:pt x="12916" y="10993"/>
                  </a:cubicBezTo>
                  <a:cubicBezTo>
                    <a:pt x="15264" y="12193"/>
                    <a:pt x="18395" y="14250"/>
                    <a:pt x="19960" y="15964"/>
                  </a:cubicBezTo>
                  <a:cubicBezTo>
                    <a:pt x="21525" y="17679"/>
                    <a:pt x="21525" y="19050"/>
                    <a:pt x="19960" y="19993"/>
                  </a:cubicBezTo>
                  <a:cubicBezTo>
                    <a:pt x="18395" y="20936"/>
                    <a:pt x="15264" y="21450"/>
                    <a:pt x="12134" y="21193"/>
                  </a:cubicBezTo>
                  <a:cubicBezTo>
                    <a:pt x="9003" y="20936"/>
                    <a:pt x="5873" y="19907"/>
                    <a:pt x="4151" y="18964"/>
                  </a:cubicBezTo>
                  <a:cubicBezTo>
                    <a:pt x="2429" y="18021"/>
                    <a:pt x="2116" y="17164"/>
                    <a:pt x="1803" y="163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1" name="Line"/>
            <p:cNvSpPr/>
            <p:nvPr/>
          </p:nvSpPr>
          <p:spPr>
            <a:xfrm>
              <a:off x="9672566" y="2074026"/>
              <a:ext cx="41514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2" name="Line"/>
            <p:cNvSpPr/>
            <p:nvPr/>
          </p:nvSpPr>
          <p:spPr>
            <a:xfrm>
              <a:off x="9841415" y="2059653"/>
              <a:ext cx="152879" cy="158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2" h="21039" extrusionOk="0">
                  <a:moveTo>
                    <a:pt x="5372" y="531"/>
                  </a:moveTo>
                  <a:cubicBezTo>
                    <a:pt x="7772" y="72"/>
                    <a:pt x="10172" y="-388"/>
                    <a:pt x="11372" y="531"/>
                  </a:cubicBezTo>
                  <a:cubicBezTo>
                    <a:pt x="12572" y="1450"/>
                    <a:pt x="12572" y="3748"/>
                    <a:pt x="10892" y="6276"/>
                  </a:cubicBezTo>
                  <a:cubicBezTo>
                    <a:pt x="9212" y="8803"/>
                    <a:pt x="5852" y="11561"/>
                    <a:pt x="3452" y="14089"/>
                  </a:cubicBezTo>
                  <a:cubicBezTo>
                    <a:pt x="1052" y="16616"/>
                    <a:pt x="-388" y="18914"/>
                    <a:pt x="92" y="20063"/>
                  </a:cubicBezTo>
                  <a:cubicBezTo>
                    <a:pt x="572" y="21212"/>
                    <a:pt x="2972" y="21212"/>
                    <a:pt x="6812" y="20752"/>
                  </a:cubicBezTo>
                  <a:cubicBezTo>
                    <a:pt x="10652" y="20293"/>
                    <a:pt x="15932" y="19374"/>
                    <a:pt x="21212" y="184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3" name="Line"/>
            <p:cNvSpPr/>
            <p:nvPr/>
          </p:nvSpPr>
          <p:spPr>
            <a:xfrm>
              <a:off x="7804474" y="3125692"/>
              <a:ext cx="236604" cy="43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433" extrusionOk="0">
                  <a:moveTo>
                    <a:pt x="2777" y="337"/>
                  </a:moveTo>
                  <a:cubicBezTo>
                    <a:pt x="2160" y="4050"/>
                    <a:pt x="1543" y="7763"/>
                    <a:pt x="1697" y="10463"/>
                  </a:cubicBezTo>
                  <a:cubicBezTo>
                    <a:pt x="1851" y="13163"/>
                    <a:pt x="2777" y="14850"/>
                    <a:pt x="3394" y="16116"/>
                  </a:cubicBezTo>
                  <a:cubicBezTo>
                    <a:pt x="4011" y="17381"/>
                    <a:pt x="4320" y="18225"/>
                    <a:pt x="4320" y="18141"/>
                  </a:cubicBezTo>
                  <a:cubicBezTo>
                    <a:pt x="4320" y="18056"/>
                    <a:pt x="4011" y="17044"/>
                    <a:pt x="3549" y="15187"/>
                  </a:cubicBezTo>
                  <a:cubicBezTo>
                    <a:pt x="3086" y="13331"/>
                    <a:pt x="2469" y="10631"/>
                    <a:pt x="1697" y="8184"/>
                  </a:cubicBezTo>
                  <a:cubicBezTo>
                    <a:pt x="926" y="5737"/>
                    <a:pt x="0" y="3544"/>
                    <a:pt x="0" y="2109"/>
                  </a:cubicBezTo>
                  <a:cubicBezTo>
                    <a:pt x="0" y="675"/>
                    <a:pt x="926" y="0"/>
                    <a:pt x="3703" y="0"/>
                  </a:cubicBezTo>
                  <a:cubicBezTo>
                    <a:pt x="6480" y="0"/>
                    <a:pt x="11109" y="675"/>
                    <a:pt x="14040" y="1856"/>
                  </a:cubicBezTo>
                  <a:cubicBezTo>
                    <a:pt x="16971" y="3037"/>
                    <a:pt x="18206" y="4725"/>
                    <a:pt x="18360" y="5906"/>
                  </a:cubicBezTo>
                  <a:cubicBezTo>
                    <a:pt x="18514" y="7087"/>
                    <a:pt x="17589" y="7762"/>
                    <a:pt x="16354" y="8269"/>
                  </a:cubicBezTo>
                  <a:cubicBezTo>
                    <a:pt x="15120" y="8775"/>
                    <a:pt x="13577" y="9112"/>
                    <a:pt x="12034" y="9366"/>
                  </a:cubicBezTo>
                  <a:cubicBezTo>
                    <a:pt x="10491" y="9619"/>
                    <a:pt x="8949" y="9788"/>
                    <a:pt x="8949" y="9872"/>
                  </a:cubicBezTo>
                  <a:cubicBezTo>
                    <a:pt x="8949" y="9956"/>
                    <a:pt x="10491" y="9956"/>
                    <a:pt x="12651" y="10547"/>
                  </a:cubicBezTo>
                  <a:cubicBezTo>
                    <a:pt x="14811" y="11138"/>
                    <a:pt x="17589" y="12319"/>
                    <a:pt x="19286" y="13753"/>
                  </a:cubicBezTo>
                  <a:cubicBezTo>
                    <a:pt x="20983" y="15187"/>
                    <a:pt x="21600" y="16875"/>
                    <a:pt x="20674" y="18225"/>
                  </a:cubicBezTo>
                  <a:cubicBezTo>
                    <a:pt x="19749" y="19575"/>
                    <a:pt x="17280" y="20587"/>
                    <a:pt x="14966" y="21094"/>
                  </a:cubicBezTo>
                  <a:cubicBezTo>
                    <a:pt x="12651" y="21600"/>
                    <a:pt x="10491" y="21600"/>
                    <a:pt x="8486" y="20672"/>
                  </a:cubicBezTo>
                  <a:cubicBezTo>
                    <a:pt x="6480" y="19744"/>
                    <a:pt x="4629" y="17887"/>
                    <a:pt x="2777" y="160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4" name="Line"/>
            <p:cNvSpPr/>
            <p:nvPr/>
          </p:nvSpPr>
          <p:spPr>
            <a:xfrm>
              <a:off x="8151574" y="3433582"/>
              <a:ext cx="109545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7" h="21600" extrusionOk="0">
                  <a:moveTo>
                    <a:pt x="1091" y="0"/>
                  </a:moveTo>
                  <a:cubicBezTo>
                    <a:pt x="4363" y="480"/>
                    <a:pt x="7636" y="960"/>
                    <a:pt x="10254" y="2160"/>
                  </a:cubicBezTo>
                  <a:cubicBezTo>
                    <a:pt x="12872" y="3360"/>
                    <a:pt x="14836" y="5280"/>
                    <a:pt x="11891" y="8400"/>
                  </a:cubicBezTo>
                  <a:cubicBezTo>
                    <a:pt x="8945" y="11520"/>
                    <a:pt x="1091" y="15840"/>
                    <a:pt x="109" y="18000"/>
                  </a:cubicBezTo>
                  <a:cubicBezTo>
                    <a:pt x="-873" y="20160"/>
                    <a:pt x="5018" y="20160"/>
                    <a:pt x="9600" y="20400"/>
                  </a:cubicBezTo>
                  <a:cubicBezTo>
                    <a:pt x="14182" y="20640"/>
                    <a:pt x="17454" y="21120"/>
                    <a:pt x="2072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5" name="Line"/>
            <p:cNvSpPr/>
            <p:nvPr/>
          </p:nvSpPr>
          <p:spPr>
            <a:xfrm>
              <a:off x="8385658" y="3495851"/>
              <a:ext cx="10379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6" name="Line"/>
            <p:cNvSpPr/>
            <p:nvPr/>
          </p:nvSpPr>
          <p:spPr>
            <a:xfrm>
              <a:off x="9272577" y="3198340"/>
              <a:ext cx="231894" cy="432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4" h="21451" extrusionOk="0">
                  <a:moveTo>
                    <a:pt x="2386" y="4457"/>
                  </a:moveTo>
                  <a:cubicBezTo>
                    <a:pt x="2386" y="7371"/>
                    <a:pt x="2386" y="10286"/>
                    <a:pt x="2543" y="12429"/>
                  </a:cubicBezTo>
                  <a:cubicBezTo>
                    <a:pt x="2699" y="14571"/>
                    <a:pt x="3012" y="15943"/>
                    <a:pt x="3482" y="17314"/>
                  </a:cubicBezTo>
                  <a:cubicBezTo>
                    <a:pt x="3952" y="18686"/>
                    <a:pt x="4578" y="20057"/>
                    <a:pt x="4734" y="20314"/>
                  </a:cubicBezTo>
                  <a:cubicBezTo>
                    <a:pt x="4891" y="20571"/>
                    <a:pt x="4578" y="19714"/>
                    <a:pt x="3952" y="17914"/>
                  </a:cubicBezTo>
                  <a:cubicBezTo>
                    <a:pt x="3325" y="16114"/>
                    <a:pt x="2386" y="13371"/>
                    <a:pt x="1604" y="10714"/>
                  </a:cubicBezTo>
                  <a:cubicBezTo>
                    <a:pt x="821" y="8057"/>
                    <a:pt x="195" y="5486"/>
                    <a:pt x="39" y="3771"/>
                  </a:cubicBezTo>
                  <a:cubicBezTo>
                    <a:pt x="-118" y="2057"/>
                    <a:pt x="195" y="1200"/>
                    <a:pt x="1134" y="686"/>
                  </a:cubicBezTo>
                  <a:cubicBezTo>
                    <a:pt x="2073" y="171"/>
                    <a:pt x="3639" y="0"/>
                    <a:pt x="6299" y="0"/>
                  </a:cubicBezTo>
                  <a:cubicBezTo>
                    <a:pt x="8960" y="0"/>
                    <a:pt x="12717" y="171"/>
                    <a:pt x="15065" y="600"/>
                  </a:cubicBezTo>
                  <a:cubicBezTo>
                    <a:pt x="17412" y="1029"/>
                    <a:pt x="18352" y="1714"/>
                    <a:pt x="17882" y="3000"/>
                  </a:cubicBezTo>
                  <a:cubicBezTo>
                    <a:pt x="17412" y="4286"/>
                    <a:pt x="15534" y="6171"/>
                    <a:pt x="13656" y="7286"/>
                  </a:cubicBezTo>
                  <a:cubicBezTo>
                    <a:pt x="11778" y="8400"/>
                    <a:pt x="9899" y="8743"/>
                    <a:pt x="9743" y="9000"/>
                  </a:cubicBezTo>
                  <a:cubicBezTo>
                    <a:pt x="9586" y="9257"/>
                    <a:pt x="11152" y="9429"/>
                    <a:pt x="13186" y="10114"/>
                  </a:cubicBezTo>
                  <a:cubicBezTo>
                    <a:pt x="15221" y="10800"/>
                    <a:pt x="17725" y="12000"/>
                    <a:pt x="19291" y="13543"/>
                  </a:cubicBezTo>
                  <a:cubicBezTo>
                    <a:pt x="20856" y="15086"/>
                    <a:pt x="21482" y="16971"/>
                    <a:pt x="20543" y="18514"/>
                  </a:cubicBezTo>
                  <a:cubicBezTo>
                    <a:pt x="19604" y="20057"/>
                    <a:pt x="17099" y="21257"/>
                    <a:pt x="13656" y="21429"/>
                  </a:cubicBezTo>
                  <a:cubicBezTo>
                    <a:pt x="10212" y="21600"/>
                    <a:pt x="5830" y="20743"/>
                    <a:pt x="3639" y="19886"/>
                  </a:cubicBezTo>
                  <a:cubicBezTo>
                    <a:pt x="1447" y="19029"/>
                    <a:pt x="1447" y="18171"/>
                    <a:pt x="1447" y="173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7" name="Line"/>
            <p:cNvSpPr/>
            <p:nvPr/>
          </p:nvSpPr>
          <p:spPr>
            <a:xfrm>
              <a:off x="9641431" y="3512613"/>
              <a:ext cx="103784" cy="156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3" extrusionOk="0">
                  <a:moveTo>
                    <a:pt x="0" y="542"/>
                  </a:moveTo>
                  <a:cubicBezTo>
                    <a:pt x="3600" y="73"/>
                    <a:pt x="7200" y="-397"/>
                    <a:pt x="9360" y="542"/>
                  </a:cubicBezTo>
                  <a:cubicBezTo>
                    <a:pt x="11520" y="1481"/>
                    <a:pt x="12240" y="3829"/>
                    <a:pt x="9720" y="7351"/>
                  </a:cubicBezTo>
                  <a:cubicBezTo>
                    <a:pt x="7200" y="10873"/>
                    <a:pt x="1440" y="15568"/>
                    <a:pt x="1080" y="18151"/>
                  </a:cubicBezTo>
                  <a:cubicBezTo>
                    <a:pt x="720" y="20733"/>
                    <a:pt x="5760" y="21203"/>
                    <a:pt x="10080" y="21203"/>
                  </a:cubicBezTo>
                  <a:cubicBezTo>
                    <a:pt x="14400" y="21203"/>
                    <a:pt x="18000" y="20733"/>
                    <a:pt x="21600" y="202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8" name="Line"/>
            <p:cNvSpPr/>
            <p:nvPr/>
          </p:nvSpPr>
          <p:spPr>
            <a:xfrm>
              <a:off x="9848043" y="3516608"/>
              <a:ext cx="73603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1" h="21600" extrusionOk="0">
                  <a:moveTo>
                    <a:pt x="259" y="0"/>
                  </a:moveTo>
                  <a:cubicBezTo>
                    <a:pt x="4955" y="400"/>
                    <a:pt x="9651" y="800"/>
                    <a:pt x="12468" y="2000"/>
                  </a:cubicBezTo>
                  <a:cubicBezTo>
                    <a:pt x="15285" y="3200"/>
                    <a:pt x="16224" y="5200"/>
                    <a:pt x="14816" y="7000"/>
                  </a:cubicBezTo>
                  <a:cubicBezTo>
                    <a:pt x="13407" y="8800"/>
                    <a:pt x="9651" y="10400"/>
                    <a:pt x="5894" y="12400"/>
                  </a:cubicBezTo>
                  <a:cubicBezTo>
                    <a:pt x="2138" y="14400"/>
                    <a:pt x="-1619" y="16800"/>
                    <a:pt x="729" y="18400"/>
                  </a:cubicBezTo>
                  <a:cubicBezTo>
                    <a:pt x="3077" y="20000"/>
                    <a:pt x="11529" y="20800"/>
                    <a:pt x="1998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9" name="Line"/>
            <p:cNvSpPr/>
            <p:nvPr/>
          </p:nvSpPr>
          <p:spPr>
            <a:xfrm>
              <a:off x="10284885" y="1835325"/>
              <a:ext cx="258823" cy="1820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567" extrusionOk="0">
                  <a:moveTo>
                    <a:pt x="853" y="0"/>
                  </a:moveTo>
                  <a:cubicBezTo>
                    <a:pt x="4832" y="369"/>
                    <a:pt x="8811" y="738"/>
                    <a:pt x="11226" y="1127"/>
                  </a:cubicBezTo>
                  <a:cubicBezTo>
                    <a:pt x="13642" y="1517"/>
                    <a:pt x="14495" y="1926"/>
                    <a:pt x="15063" y="2890"/>
                  </a:cubicBezTo>
                  <a:cubicBezTo>
                    <a:pt x="15632" y="3853"/>
                    <a:pt x="15916" y="5369"/>
                    <a:pt x="16342" y="6701"/>
                  </a:cubicBezTo>
                  <a:cubicBezTo>
                    <a:pt x="16768" y="8033"/>
                    <a:pt x="17337" y="9181"/>
                    <a:pt x="18047" y="10267"/>
                  </a:cubicBezTo>
                  <a:cubicBezTo>
                    <a:pt x="18758" y="11353"/>
                    <a:pt x="19611" y="12378"/>
                    <a:pt x="20321" y="13403"/>
                  </a:cubicBezTo>
                  <a:cubicBezTo>
                    <a:pt x="21032" y="14427"/>
                    <a:pt x="21600" y="15452"/>
                    <a:pt x="21032" y="16538"/>
                  </a:cubicBezTo>
                  <a:cubicBezTo>
                    <a:pt x="20463" y="17624"/>
                    <a:pt x="18758" y="18772"/>
                    <a:pt x="17479" y="19551"/>
                  </a:cubicBezTo>
                  <a:cubicBezTo>
                    <a:pt x="16200" y="20329"/>
                    <a:pt x="15347" y="20739"/>
                    <a:pt x="14495" y="21026"/>
                  </a:cubicBezTo>
                  <a:cubicBezTo>
                    <a:pt x="13642" y="21313"/>
                    <a:pt x="12789" y="21477"/>
                    <a:pt x="10942" y="21539"/>
                  </a:cubicBezTo>
                  <a:cubicBezTo>
                    <a:pt x="9095" y="21600"/>
                    <a:pt x="6253" y="21559"/>
                    <a:pt x="4263" y="21436"/>
                  </a:cubicBezTo>
                  <a:cubicBezTo>
                    <a:pt x="2274" y="21313"/>
                    <a:pt x="1137" y="21108"/>
                    <a:pt x="0" y="209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0" name="Line"/>
            <p:cNvSpPr/>
            <p:nvPr/>
          </p:nvSpPr>
          <p:spPr>
            <a:xfrm>
              <a:off x="10938717" y="2556913"/>
              <a:ext cx="238702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3443" y="1118"/>
                    <a:pt x="6887" y="-1582"/>
                    <a:pt x="10487" y="1118"/>
                  </a:cubicBezTo>
                  <a:cubicBezTo>
                    <a:pt x="14087" y="3818"/>
                    <a:pt x="17843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1" name="Line"/>
            <p:cNvSpPr/>
            <p:nvPr/>
          </p:nvSpPr>
          <p:spPr>
            <a:xfrm>
              <a:off x="10990609" y="2686345"/>
              <a:ext cx="238701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43" y="5760"/>
                    <a:pt x="6887" y="11520"/>
                    <a:pt x="10487" y="15120"/>
                  </a:cubicBezTo>
                  <a:cubicBezTo>
                    <a:pt x="14087" y="18720"/>
                    <a:pt x="17843" y="201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2" name="Line"/>
            <p:cNvSpPr/>
            <p:nvPr/>
          </p:nvSpPr>
          <p:spPr>
            <a:xfrm>
              <a:off x="11655684" y="1710785"/>
              <a:ext cx="196324" cy="1805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600" extrusionOk="0">
                  <a:moveTo>
                    <a:pt x="21505" y="0"/>
                  </a:moveTo>
                  <a:cubicBezTo>
                    <a:pt x="18094" y="166"/>
                    <a:pt x="14684" y="331"/>
                    <a:pt x="11652" y="621"/>
                  </a:cubicBezTo>
                  <a:cubicBezTo>
                    <a:pt x="8621" y="910"/>
                    <a:pt x="5968" y="1324"/>
                    <a:pt x="4642" y="1883"/>
                  </a:cubicBezTo>
                  <a:cubicBezTo>
                    <a:pt x="3316" y="2441"/>
                    <a:pt x="3316" y="3145"/>
                    <a:pt x="3505" y="4262"/>
                  </a:cubicBezTo>
                  <a:cubicBezTo>
                    <a:pt x="3695" y="5379"/>
                    <a:pt x="4073" y="6910"/>
                    <a:pt x="4073" y="8400"/>
                  </a:cubicBezTo>
                  <a:cubicBezTo>
                    <a:pt x="4073" y="9890"/>
                    <a:pt x="3695" y="11338"/>
                    <a:pt x="3316" y="12600"/>
                  </a:cubicBezTo>
                  <a:cubicBezTo>
                    <a:pt x="2937" y="13862"/>
                    <a:pt x="2558" y="14938"/>
                    <a:pt x="1989" y="15993"/>
                  </a:cubicBezTo>
                  <a:cubicBezTo>
                    <a:pt x="1421" y="17048"/>
                    <a:pt x="663" y="18083"/>
                    <a:pt x="284" y="18890"/>
                  </a:cubicBezTo>
                  <a:cubicBezTo>
                    <a:pt x="-95" y="19697"/>
                    <a:pt x="-95" y="20276"/>
                    <a:pt x="284" y="20669"/>
                  </a:cubicBezTo>
                  <a:cubicBezTo>
                    <a:pt x="663" y="21062"/>
                    <a:pt x="1421" y="21269"/>
                    <a:pt x="2747" y="21393"/>
                  </a:cubicBezTo>
                  <a:cubicBezTo>
                    <a:pt x="4073" y="21517"/>
                    <a:pt x="5968" y="21559"/>
                    <a:pt x="786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3" name="Line"/>
            <p:cNvSpPr/>
            <p:nvPr/>
          </p:nvSpPr>
          <p:spPr>
            <a:xfrm>
              <a:off x="12163355" y="1694758"/>
              <a:ext cx="280215" cy="4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3" extrusionOk="0">
                  <a:moveTo>
                    <a:pt x="0" y="714"/>
                  </a:moveTo>
                  <a:cubicBezTo>
                    <a:pt x="1333" y="406"/>
                    <a:pt x="2667" y="97"/>
                    <a:pt x="4000" y="20"/>
                  </a:cubicBezTo>
                  <a:cubicBezTo>
                    <a:pt x="5333" y="-57"/>
                    <a:pt x="6667" y="97"/>
                    <a:pt x="8000" y="252"/>
                  </a:cubicBezTo>
                  <a:cubicBezTo>
                    <a:pt x="9333" y="406"/>
                    <a:pt x="10667" y="560"/>
                    <a:pt x="10667" y="1023"/>
                  </a:cubicBezTo>
                  <a:cubicBezTo>
                    <a:pt x="10667" y="1486"/>
                    <a:pt x="9333" y="2257"/>
                    <a:pt x="8533" y="3877"/>
                  </a:cubicBezTo>
                  <a:cubicBezTo>
                    <a:pt x="7733" y="5497"/>
                    <a:pt x="7467" y="7966"/>
                    <a:pt x="7600" y="10512"/>
                  </a:cubicBezTo>
                  <a:cubicBezTo>
                    <a:pt x="7733" y="13057"/>
                    <a:pt x="8267" y="15680"/>
                    <a:pt x="8800" y="17454"/>
                  </a:cubicBezTo>
                  <a:cubicBezTo>
                    <a:pt x="9333" y="19229"/>
                    <a:pt x="9867" y="20154"/>
                    <a:pt x="9333" y="20617"/>
                  </a:cubicBezTo>
                  <a:cubicBezTo>
                    <a:pt x="8800" y="21080"/>
                    <a:pt x="7200" y="21080"/>
                    <a:pt x="9067" y="21157"/>
                  </a:cubicBezTo>
                  <a:cubicBezTo>
                    <a:pt x="10933" y="21234"/>
                    <a:pt x="16267" y="21389"/>
                    <a:pt x="21600" y="215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4" name="Line"/>
            <p:cNvSpPr/>
            <p:nvPr/>
          </p:nvSpPr>
          <p:spPr>
            <a:xfrm>
              <a:off x="12600891" y="2109925"/>
              <a:ext cx="140788" cy="335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0" h="21174" extrusionOk="0">
                  <a:moveTo>
                    <a:pt x="1298" y="1663"/>
                  </a:moveTo>
                  <a:cubicBezTo>
                    <a:pt x="1812" y="6682"/>
                    <a:pt x="2326" y="11700"/>
                    <a:pt x="3098" y="15191"/>
                  </a:cubicBezTo>
                  <a:cubicBezTo>
                    <a:pt x="3869" y="18682"/>
                    <a:pt x="4898" y="20645"/>
                    <a:pt x="5155" y="21082"/>
                  </a:cubicBezTo>
                  <a:cubicBezTo>
                    <a:pt x="5412" y="21518"/>
                    <a:pt x="4898" y="20427"/>
                    <a:pt x="3869" y="17373"/>
                  </a:cubicBezTo>
                  <a:cubicBezTo>
                    <a:pt x="2841" y="14318"/>
                    <a:pt x="1298" y="9300"/>
                    <a:pt x="526" y="6245"/>
                  </a:cubicBezTo>
                  <a:cubicBezTo>
                    <a:pt x="-245" y="3191"/>
                    <a:pt x="-245" y="2100"/>
                    <a:pt x="1041" y="1336"/>
                  </a:cubicBezTo>
                  <a:cubicBezTo>
                    <a:pt x="2326" y="573"/>
                    <a:pt x="4898" y="136"/>
                    <a:pt x="7469" y="27"/>
                  </a:cubicBezTo>
                  <a:cubicBezTo>
                    <a:pt x="10041" y="-82"/>
                    <a:pt x="12612" y="136"/>
                    <a:pt x="14926" y="791"/>
                  </a:cubicBezTo>
                  <a:cubicBezTo>
                    <a:pt x="17241" y="1445"/>
                    <a:pt x="19298" y="2536"/>
                    <a:pt x="20326" y="3627"/>
                  </a:cubicBezTo>
                  <a:cubicBezTo>
                    <a:pt x="21355" y="4718"/>
                    <a:pt x="21355" y="5809"/>
                    <a:pt x="18012" y="6245"/>
                  </a:cubicBezTo>
                  <a:cubicBezTo>
                    <a:pt x="14669" y="6682"/>
                    <a:pt x="7984" y="6463"/>
                    <a:pt x="1298" y="62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5" name="Line"/>
            <p:cNvSpPr/>
            <p:nvPr/>
          </p:nvSpPr>
          <p:spPr>
            <a:xfrm>
              <a:off x="13208103" y="3153368"/>
              <a:ext cx="242162" cy="44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" y="0"/>
                  </a:moveTo>
                  <a:cubicBezTo>
                    <a:pt x="6789" y="167"/>
                    <a:pt x="11417" y="335"/>
                    <a:pt x="14503" y="502"/>
                  </a:cubicBezTo>
                  <a:cubicBezTo>
                    <a:pt x="17589" y="670"/>
                    <a:pt x="19131" y="837"/>
                    <a:pt x="19131" y="921"/>
                  </a:cubicBezTo>
                  <a:cubicBezTo>
                    <a:pt x="19131" y="1005"/>
                    <a:pt x="17589" y="1005"/>
                    <a:pt x="16046" y="1172"/>
                  </a:cubicBezTo>
                  <a:cubicBezTo>
                    <a:pt x="14503" y="1340"/>
                    <a:pt x="12960" y="1674"/>
                    <a:pt x="12189" y="2344"/>
                  </a:cubicBezTo>
                  <a:cubicBezTo>
                    <a:pt x="11417" y="3014"/>
                    <a:pt x="11417" y="4019"/>
                    <a:pt x="11880" y="6614"/>
                  </a:cubicBezTo>
                  <a:cubicBezTo>
                    <a:pt x="12343" y="9209"/>
                    <a:pt x="13269" y="13395"/>
                    <a:pt x="13577" y="15907"/>
                  </a:cubicBezTo>
                  <a:cubicBezTo>
                    <a:pt x="13886" y="18419"/>
                    <a:pt x="13577" y="19256"/>
                    <a:pt x="12651" y="19842"/>
                  </a:cubicBezTo>
                  <a:cubicBezTo>
                    <a:pt x="11726" y="20428"/>
                    <a:pt x="10183" y="20763"/>
                    <a:pt x="8486" y="21014"/>
                  </a:cubicBezTo>
                  <a:cubicBezTo>
                    <a:pt x="6789" y="21265"/>
                    <a:pt x="4937" y="21433"/>
                    <a:pt x="3240" y="21516"/>
                  </a:cubicBezTo>
                  <a:cubicBezTo>
                    <a:pt x="1543" y="21600"/>
                    <a:pt x="0" y="21600"/>
                    <a:pt x="0" y="21433"/>
                  </a:cubicBezTo>
                  <a:cubicBezTo>
                    <a:pt x="0" y="21265"/>
                    <a:pt x="1543" y="20930"/>
                    <a:pt x="4629" y="20763"/>
                  </a:cubicBezTo>
                  <a:cubicBezTo>
                    <a:pt x="7714" y="20595"/>
                    <a:pt x="12343" y="20595"/>
                    <a:pt x="15428" y="20679"/>
                  </a:cubicBezTo>
                  <a:cubicBezTo>
                    <a:pt x="18514" y="20763"/>
                    <a:pt x="20057" y="20930"/>
                    <a:pt x="20829" y="21098"/>
                  </a:cubicBezTo>
                  <a:cubicBezTo>
                    <a:pt x="21600" y="21265"/>
                    <a:pt x="21600" y="2143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6" name="Line"/>
            <p:cNvSpPr/>
            <p:nvPr/>
          </p:nvSpPr>
          <p:spPr>
            <a:xfrm>
              <a:off x="13627880" y="3556126"/>
              <a:ext cx="268651" cy="463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272" extrusionOk="0">
                  <a:moveTo>
                    <a:pt x="10705" y="1045"/>
                  </a:moveTo>
                  <a:cubicBezTo>
                    <a:pt x="9597" y="568"/>
                    <a:pt x="8490" y="92"/>
                    <a:pt x="7243" y="12"/>
                  </a:cubicBezTo>
                  <a:cubicBezTo>
                    <a:pt x="5997" y="-67"/>
                    <a:pt x="4613" y="251"/>
                    <a:pt x="3367" y="727"/>
                  </a:cubicBezTo>
                  <a:cubicBezTo>
                    <a:pt x="2120" y="1204"/>
                    <a:pt x="1013" y="1839"/>
                    <a:pt x="459" y="2554"/>
                  </a:cubicBezTo>
                  <a:cubicBezTo>
                    <a:pt x="-95" y="3268"/>
                    <a:pt x="-95" y="4062"/>
                    <a:pt x="182" y="4857"/>
                  </a:cubicBezTo>
                  <a:cubicBezTo>
                    <a:pt x="459" y="5651"/>
                    <a:pt x="1013" y="6445"/>
                    <a:pt x="1982" y="6842"/>
                  </a:cubicBezTo>
                  <a:cubicBezTo>
                    <a:pt x="2951" y="7239"/>
                    <a:pt x="4336" y="7239"/>
                    <a:pt x="5720" y="7080"/>
                  </a:cubicBezTo>
                  <a:cubicBezTo>
                    <a:pt x="7105" y="6921"/>
                    <a:pt x="8490" y="6604"/>
                    <a:pt x="9043" y="5809"/>
                  </a:cubicBezTo>
                  <a:cubicBezTo>
                    <a:pt x="9597" y="5015"/>
                    <a:pt x="9320" y="3745"/>
                    <a:pt x="9182" y="3586"/>
                  </a:cubicBezTo>
                  <a:cubicBezTo>
                    <a:pt x="9044" y="3427"/>
                    <a:pt x="9044" y="4380"/>
                    <a:pt x="9182" y="7001"/>
                  </a:cubicBezTo>
                  <a:cubicBezTo>
                    <a:pt x="9320" y="9621"/>
                    <a:pt x="9597" y="13909"/>
                    <a:pt x="9736" y="16689"/>
                  </a:cubicBezTo>
                  <a:cubicBezTo>
                    <a:pt x="9874" y="19468"/>
                    <a:pt x="9874" y="20739"/>
                    <a:pt x="10567" y="21136"/>
                  </a:cubicBezTo>
                  <a:cubicBezTo>
                    <a:pt x="11259" y="21533"/>
                    <a:pt x="12643" y="21057"/>
                    <a:pt x="14582" y="19786"/>
                  </a:cubicBezTo>
                  <a:cubicBezTo>
                    <a:pt x="16520" y="18515"/>
                    <a:pt x="19013" y="16451"/>
                    <a:pt x="21505" y="143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7" name="Line"/>
            <p:cNvSpPr/>
            <p:nvPr/>
          </p:nvSpPr>
          <p:spPr>
            <a:xfrm>
              <a:off x="14072960" y="1679651"/>
              <a:ext cx="233080" cy="1779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569" extrusionOk="0">
                  <a:moveTo>
                    <a:pt x="0" y="0"/>
                  </a:moveTo>
                  <a:cubicBezTo>
                    <a:pt x="3176" y="42"/>
                    <a:pt x="6353" y="84"/>
                    <a:pt x="9371" y="231"/>
                  </a:cubicBezTo>
                  <a:cubicBezTo>
                    <a:pt x="12388" y="377"/>
                    <a:pt x="15247" y="629"/>
                    <a:pt x="16677" y="860"/>
                  </a:cubicBezTo>
                  <a:cubicBezTo>
                    <a:pt x="18106" y="1090"/>
                    <a:pt x="18106" y="1300"/>
                    <a:pt x="17788" y="1783"/>
                  </a:cubicBezTo>
                  <a:cubicBezTo>
                    <a:pt x="17471" y="2265"/>
                    <a:pt x="16835" y="3020"/>
                    <a:pt x="16518" y="4131"/>
                  </a:cubicBezTo>
                  <a:cubicBezTo>
                    <a:pt x="16200" y="5243"/>
                    <a:pt x="16200" y="6711"/>
                    <a:pt x="16677" y="7948"/>
                  </a:cubicBezTo>
                  <a:cubicBezTo>
                    <a:pt x="17153" y="9185"/>
                    <a:pt x="18106" y="10192"/>
                    <a:pt x="19059" y="11261"/>
                  </a:cubicBezTo>
                  <a:cubicBezTo>
                    <a:pt x="20012" y="12331"/>
                    <a:pt x="20965" y="13463"/>
                    <a:pt x="21282" y="14680"/>
                  </a:cubicBezTo>
                  <a:cubicBezTo>
                    <a:pt x="21600" y="15896"/>
                    <a:pt x="21282" y="17196"/>
                    <a:pt x="20329" y="18182"/>
                  </a:cubicBezTo>
                  <a:cubicBezTo>
                    <a:pt x="19377" y="19167"/>
                    <a:pt x="17788" y="19838"/>
                    <a:pt x="16835" y="20279"/>
                  </a:cubicBezTo>
                  <a:cubicBezTo>
                    <a:pt x="15882" y="20719"/>
                    <a:pt x="15565" y="20929"/>
                    <a:pt x="14929" y="21118"/>
                  </a:cubicBezTo>
                  <a:cubicBezTo>
                    <a:pt x="14294" y="21306"/>
                    <a:pt x="13341" y="21474"/>
                    <a:pt x="10959" y="21537"/>
                  </a:cubicBezTo>
                  <a:cubicBezTo>
                    <a:pt x="8576" y="21600"/>
                    <a:pt x="4765" y="21558"/>
                    <a:pt x="953" y="215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8" name="Line"/>
            <p:cNvSpPr/>
            <p:nvPr/>
          </p:nvSpPr>
          <p:spPr>
            <a:xfrm>
              <a:off x="14851331" y="3319420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9" name="Line"/>
            <p:cNvSpPr/>
            <p:nvPr/>
          </p:nvSpPr>
          <p:spPr>
            <a:xfrm>
              <a:off x="6662861" y="4367628"/>
              <a:ext cx="31137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0" name="Line"/>
            <p:cNvSpPr/>
            <p:nvPr/>
          </p:nvSpPr>
          <p:spPr>
            <a:xfrm>
              <a:off x="6809023" y="4378006"/>
              <a:ext cx="30270" cy="341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0" h="21347" extrusionOk="0">
                  <a:moveTo>
                    <a:pt x="13800" y="0"/>
                  </a:moveTo>
                  <a:cubicBezTo>
                    <a:pt x="9000" y="4752"/>
                    <a:pt x="4200" y="9504"/>
                    <a:pt x="1800" y="12528"/>
                  </a:cubicBezTo>
                  <a:cubicBezTo>
                    <a:pt x="-600" y="15552"/>
                    <a:pt x="-600" y="16848"/>
                    <a:pt x="1800" y="18144"/>
                  </a:cubicBezTo>
                  <a:cubicBezTo>
                    <a:pt x="4200" y="19440"/>
                    <a:pt x="9000" y="20736"/>
                    <a:pt x="12600" y="21168"/>
                  </a:cubicBezTo>
                  <a:cubicBezTo>
                    <a:pt x="16200" y="21600"/>
                    <a:pt x="18600" y="21168"/>
                    <a:pt x="21000" y="2073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1" name="Line"/>
            <p:cNvSpPr/>
            <p:nvPr/>
          </p:nvSpPr>
          <p:spPr>
            <a:xfrm>
              <a:off x="2090807" y="5190972"/>
              <a:ext cx="182039" cy="1885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5" h="21600" extrusionOk="0">
                  <a:moveTo>
                    <a:pt x="21445" y="317"/>
                  </a:moveTo>
                  <a:cubicBezTo>
                    <a:pt x="20222" y="159"/>
                    <a:pt x="19000" y="0"/>
                    <a:pt x="17573" y="0"/>
                  </a:cubicBezTo>
                  <a:cubicBezTo>
                    <a:pt x="16147" y="0"/>
                    <a:pt x="14517" y="159"/>
                    <a:pt x="12275" y="436"/>
                  </a:cubicBezTo>
                  <a:cubicBezTo>
                    <a:pt x="10034" y="713"/>
                    <a:pt x="7181" y="1110"/>
                    <a:pt x="6162" y="1665"/>
                  </a:cubicBezTo>
                  <a:cubicBezTo>
                    <a:pt x="5143" y="2219"/>
                    <a:pt x="5958" y="2933"/>
                    <a:pt x="6570" y="3726"/>
                  </a:cubicBezTo>
                  <a:cubicBezTo>
                    <a:pt x="7181" y="4518"/>
                    <a:pt x="7588" y="5390"/>
                    <a:pt x="7181" y="6262"/>
                  </a:cubicBezTo>
                  <a:cubicBezTo>
                    <a:pt x="6773" y="7134"/>
                    <a:pt x="5551" y="8006"/>
                    <a:pt x="5143" y="9076"/>
                  </a:cubicBezTo>
                  <a:cubicBezTo>
                    <a:pt x="4736" y="10146"/>
                    <a:pt x="5143" y="11414"/>
                    <a:pt x="5143" y="12623"/>
                  </a:cubicBezTo>
                  <a:cubicBezTo>
                    <a:pt x="5143" y="13832"/>
                    <a:pt x="4736" y="14981"/>
                    <a:pt x="4124" y="15952"/>
                  </a:cubicBezTo>
                  <a:cubicBezTo>
                    <a:pt x="3513" y="16923"/>
                    <a:pt x="2698" y="17716"/>
                    <a:pt x="1883" y="18410"/>
                  </a:cubicBezTo>
                  <a:cubicBezTo>
                    <a:pt x="1068" y="19103"/>
                    <a:pt x="253" y="19698"/>
                    <a:pt x="49" y="20094"/>
                  </a:cubicBezTo>
                  <a:cubicBezTo>
                    <a:pt x="-155" y="20490"/>
                    <a:pt x="253" y="20688"/>
                    <a:pt x="1679" y="20867"/>
                  </a:cubicBezTo>
                  <a:cubicBezTo>
                    <a:pt x="3105" y="21045"/>
                    <a:pt x="5551" y="21204"/>
                    <a:pt x="7792" y="21323"/>
                  </a:cubicBezTo>
                  <a:cubicBezTo>
                    <a:pt x="10034" y="21441"/>
                    <a:pt x="12071" y="21521"/>
                    <a:pt x="13090" y="21560"/>
                  </a:cubicBezTo>
                  <a:cubicBezTo>
                    <a:pt x="14109" y="21600"/>
                    <a:pt x="14109" y="21600"/>
                    <a:pt x="14109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2" name="Line"/>
            <p:cNvSpPr/>
            <p:nvPr/>
          </p:nvSpPr>
          <p:spPr>
            <a:xfrm>
              <a:off x="2640881" y="5212354"/>
              <a:ext cx="325771" cy="438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054" extrusionOk="0">
                  <a:moveTo>
                    <a:pt x="11280" y="2795"/>
                  </a:moveTo>
                  <a:cubicBezTo>
                    <a:pt x="7870" y="6284"/>
                    <a:pt x="4459" y="9773"/>
                    <a:pt x="2527" y="12183"/>
                  </a:cubicBezTo>
                  <a:cubicBezTo>
                    <a:pt x="594" y="14592"/>
                    <a:pt x="139" y="15921"/>
                    <a:pt x="26" y="16170"/>
                  </a:cubicBezTo>
                  <a:cubicBezTo>
                    <a:pt x="-88" y="16420"/>
                    <a:pt x="139" y="15589"/>
                    <a:pt x="1390" y="13429"/>
                  </a:cubicBezTo>
                  <a:cubicBezTo>
                    <a:pt x="2640" y="11269"/>
                    <a:pt x="4914" y="7780"/>
                    <a:pt x="6619" y="5121"/>
                  </a:cubicBezTo>
                  <a:cubicBezTo>
                    <a:pt x="8325" y="2463"/>
                    <a:pt x="9461" y="635"/>
                    <a:pt x="10144" y="136"/>
                  </a:cubicBezTo>
                  <a:cubicBezTo>
                    <a:pt x="10826" y="-362"/>
                    <a:pt x="11053" y="469"/>
                    <a:pt x="12417" y="3293"/>
                  </a:cubicBezTo>
                  <a:cubicBezTo>
                    <a:pt x="13781" y="6118"/>
                    <a:pt x="16283" y="10936"/>
                    <a:pt x="17760" y="13844"/>
                  </a:cubicBezTo>
                  <a:cubicBezTo>
                    <a:pt x="19238" y="16752"/>
                    <a:pt x="19693" y="17749"/>
                    <a:pt x="20261" y="18746"/>
                  </a:cubicBezTo>
                  <a:cubicBezTo>
                    <a:pt x="20830" y="19743"/>
                    <a:pt x="21512" y="20740"/>
                    <a:pt x="21398" y="20989"/>
                  </a:cubicBezTo>
                  <a:cubicBezTo>
                    <a:pt x="21285" y="21238"/>
                    <a:pt x="20375" y="20740"/>
                    <a:pt x="19693" y="20075"/>
                  </a:cubicBezTo>
                  <a:cubicBezTo>
                    <a:pt x="19011" y="19410"/>
                    <a:pt x="18556" y="18580"/>
                    <a:pt x="18101" y="1774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3" name="Line"/>
            <p:cNvSpPr/>
            <p:nvPr/>
          </p:nvSpPr>
          <p:spPr>
            <a:xfrm>
              <a:off x="2698355" y="5427511"/>
              <a:ext cx="186811" cy="29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20700"/>
                  </a:moveTo>
                  <a:cubicBezTo>
                    <a:pt x="1600" y="13500"/>
                    <a:pt x="3200" y="6300"/>
                    <a:pt x="6000" y="2700"/>
                  </a:cubicBezTo>
                  <a:cubicBezTo>
                    <a:pt x="8800" y="-900"/>
                    <a:pt x="12800" y="-900"/>
                    <a:pt x="15600" y="2700"/>
                  </a:cubicBezTo>
                  <a:cubicBezTo>
                    <a:pt x="18400" y="6300"/>
                    <a:pt x="20000" y="13500"/>
                    <a:pt x="21600" y="207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4" name="Line"/>
            <p:cNvSpPr/>
            <p:nvPr/>
          </p:nvSpPr>
          <p:spPr>
            <a:xfrm>
              <a:off x="3020082" y="5529996"/>
              <a:ext cx="31136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5" name="Line"/>
            <p:cNvSpPr/>
            <p:nvPr/>
          </p:nvSpPr>
          <p:spPr>
            <a:xfrm>
              <a:off x="3155000" y="5592266"/>
              <a:ext cx="41514" cy="13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6" name="Line"/>
            <p:cNvSpPr/>
            <p:nvPr/>
          </p:nvSpPr>
          <p:spPr>
            <a:xfrm>
              <a:off x="3528618" y="5253612"/>
              <a:ext cx="278725" cy="444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164" extrusionOk="0">
                  <a:moveTo>
                    <a:pt x="1600" y="2785"/>
                  </a:moveTo>
                  <a:cubicBezTo>
                    <a:pt x="1600" y="7237"/>
                    <a:pt x="1600" y="11689"/>
                    <a:pt x="1867" y="14327"/>
                  </a:cubicBezTo>
                  <a:cubicBezTo>
                    <a:pt x="2133" y="16965"/>
                    <a:pt x="2667" y="17790"/>
                    <a:pt x="2800" y="17707"/>
                  </a:cubicBezTo>
                  <a:cubicBezTo>
                    <a:pt x="2933" y="17625"/>
                    <a:pt x="2667" y="16635"/>
                    <a:pt x="2400" y="14327"/>
                  </a:cubicBezTo>
                  <a:cubicBezTo>
                    <a:pt x="2133" y="12019"/>
                    <a:pt x="1867" y="8391"/>
                    <a:pt x="1600" y="6165"/>
                  </a:cubicBezTo>
                  <a:cubicBezTo>
                    <a:pt x="1333" y="3939"/>
                    <a:pt x="1067" y="3115"/>
                    <a:pt x="1867" y="2208"/>
                  </a:cubicBezTo>
                  <a:cubicBezTo>
                    <a:pt x="2667" y="1301"/>
                    <a:pt x="4533" y="312"/>
                    <a:pt x="6933" y="64"/>
                  </a:cubicBezTo>
                  <a:cubicBezTo>
                    <a:pt x="9333" y="-183"/>
                    <a:pt x="12267" y="312"/>
                    <a:pt x="14000" y="971"/>
                  </a:cubicBezTo>
                  <a:cubicBezTo>
                    <a:pt x="15733" y="1631"/>
                    <a:pt x="16267" y="2455"/>
                    <a:pt x="15200" y="3774"/>
                  </a:cubicBezTo>
                  <a:cubicBezTo>
                    <a:pt x="14133" y="5093"/>
                    <a:pt x="11467" y="6907"/>
                    <a:pt x="9467" y="7896"/>
                  </a:cubicBezTo>
                  <a:cubicBezTo>
                    <a:pt x="7467" y="8886"/>
                    <a:pt x="6133" y="9051"/>
                    <a:pt x="6133" y="9133"/>
                  </a:cubicBezTo>
                  <a:cubicBezTo>
                    <a:pt x="6133" y="9215"/>
                    <a:pt x="7467" y="9215"/>
                    <a:pt x="9867" y="9793"/>
                  </a:cubicBezTo>
                  <a:cubicBezTo>
                    <a:pt x="12267" y="10370"/>
                    <a:pt x="15733" y="11524"/>
                    <a:pt x="17867" y="12678"/>
                  </a:cubicBezTo>
                  <a:cubicBezTo>
                    <a:pt x="20000" y="13832"/>
                    <a:pt x="20800" y="14986"/>
                    <a:pt x="21200" y="16058"/>
                  </a:cubicBezTo>
                  <a:cubicBezTo>
                    <a:pt x="21600" y="17130"/>
                    <a:pt x="21600" y="18119"/>
                    <a:pt x="21067" y="18944"/>
                  </a:cubicBezTo>
                  <a:cubicBezTo>
                    <a:pt x="20533" y="19768"/>
                    <a:pt x="19467" y="20428"/>
                    <a:pt x="17467" y="20840"/>
                  </a:cubicBezTo>
                  <a:cubicBezTo>
                    <a:pt x="15467" y="21252"/>
                    <a:pt x="12533" y="21417"/>
                    <a:pt x="9467" y="20428"/>
                  </a:cubicBezTo>
                  <a:cubicBezTo>
                    <a:pt x="6400" y="19438"/>
                    <a:pt x="3200" y="17295"/>
                    <a:pt x="0" y="1515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7" name="Line"/>
            <p:cNvSpPr/>
            <p:nvPr/>
          </p:nvSpPr>
          <p:spPr>
            <a:xfrm>
              <a:off x="3891858" y="5602644"/>
              <a:ext cx="31136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8" name="Line"/>
            <p:cNvSpPr/>
            <p:nvPr/>
          </p:nvSpPr>
          <p:spPr>
            <a:xfrm>
              <a:off x="4026776" y="5633779"/>
              <a:ext cx="4151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4629"/>
                    <a:pt x="14400" y="9257"/>
                    <a:pt x="18000" y="12857"/>
                  </a:cubicBezTo>
                  <a:cubicBezTo>
                    <a:pt x="21600" y="16457"/>
                    <a:pt x="21600" y="190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9" name="Line"/>
            <p:cNvSpPr/>
            <p:nvPr/>
          </p:nvSpPr>
          <p:spPr>
            <a:xfrm>
              <a:off x="4431529" y="5462834"/>
              <a:ext cx="342485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3491" y="11918"/>
                    <a:pt x="6982" y="3818"/>
                    <a:pt x="10582" y="1118"/>
                  </a:cubicBezTo>
                  <a:cubicBezTo>
                    <a:pt x="14182" y="-1582"/>
                    <a:pt x="17891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0" name="Line"/>
            <p:cNvSpPr/>
            <p:nvPr/>
          </p:nvSpPr>
          <p:spPr>
            <a:xfrm>
              <a:off x="4576826" y="5332809"/>
              <a:ext cx="20757" cy="394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4168"/>
                    <a:pt x="0" y="8337"/>
                    <a:pt x="3600" y="11937"/>
                  </a:cubicBezTo>
                  <a:cubicBezTo>
                    <a:pt x="7200" y="15537"/>
                    <a:pt x="14400" y="1856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1" name="Line"/>
            <p:cNvSpPr/>
            <p:nvPr/>
          </p:nvSpPr>
          <p:spPr>
            <a:xfrm>
              <a:off x="5244496" y="5262162"/>
              <a:ext cx="332106" cy="404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9" extrusionOk="0">
                  <a:moveTo>
                    <a:pt x="9900" y="2617"/>
                  </a:moveTo>
                  <a:cubicBezTo>
                    <a:pt x="6750" y="7337"/>
                    <a:pt x="3600" y="12056"/>
                    <a:pt x="1913" y="14869"/>
                  </a:cubicBezTo>
                  <a:cubicBezTo>
                    <a:pt x="225" y="17683"/>
                    <a:pt x="0" y="18590"/>
                    <a:pt x="0" y="18590"/>
                  </a:cubicBezTo>
                  <a:cubicBezTo>
                    <a:pt x="0" y="18590"/>
                    <a:pt x="225" y="17683"/>
                    <a:pt x="1575" y="15505"/>
                  </a:cubicBezTo>
                  <a:cubicBezTo>
                    <a:pt x="2925" y="13326"/>
                    <a:pt x="5400" y="9878"/>
                    <a:pt x="6975" y="7700"/>
                  </a:cubicBezTo>
                  <a:cubicBezTo>
                    <a:pt x="8550" y="5521"/>
                    <a:pt x="9225" y="4614"/>
                    <a:pt x="9900" y="3343"/>
                  </a:cubicBezTo>
                  <a:cubicBezTo>
                    <a:pt x="10575" y="2073"/>
                    <a:pt x="11250" y="439"/>
                    <a:pt x="11812" y="76"/>
                  </a:cubicBezTo>
                  <a:cubicBezTo>
                    <a:pt x="12375" y="-287"/>
                    <a:pt x="12825" y="621"/>
                    <a:pt x="14062" y="3253"/>
                  </a:cubicBezTo>
                  <a:cubicBezTo>
                    <a:pt x="15300" y="5884"/>
                    <a:pt x="17325" y="10241"/>
                    <a:pt x="18562" y="13145"/>
                  </a:cubicBezTo>
                  <a:cubicBezTo>
                    <a:pt x="19800" y="16049"/>
                    <a:pt x="20250" y="17501"/>
                    <a:pt x="20700" y="18772"/>
                  </a:cubicBezTo>
                  <a:cubicBezTo>
                    <a:pt x="21150" y="20042"/>
                    <a:pt x="21600" y="21131"/>
                    <a:pt x="21600" y="21222"/>
                  </a:cubicBezTo>
                  <a:cubicBezTo>
                    <a:pt x="21600" y="21313"/>
                    <a:pt x="21150" y="20405"/>
                    <a:pt x="20700" y="19498"/>
                  </a:cubicBezTo>
                  <a:cubicBezTo>
                    <a:pt x="20250" y="18590"/>
                    <a:pt x="19800" y="17683"/>
                    <a:pt x="19350" y="1677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2" name="Line"/>
            <p:cNvSpPr/>
            <p:nvPr/>
          </p:nvSpPr>
          <p:spPr>
            <a:xfrm>
              <a:off x="5334441" y="5436591"/>
              <a:ext cx="20756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3" name="Line"/>
            <p:cNvSpPr/>
            <p:nvPr/>
          </p:nvSpPr>
          <p:spPr>
            <a:xfrm>
              <a:off x="5697680" y="5571509"/>
              <a:ext cx="31137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4" name="Line"/>
            <p:cNvSpPr/>
            <p:nvPr/>
          </p:nvSpPr>
          <p:spPr>
            <a:xfrm>
              <a:off x="5845762" y="5588271"/>
              <a:ext cx="152890" cy="180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4" h="21255" extrusionOk="0">
                  <a:moveTo>
                    <a:pt x="1054" y="470"/>
                  </a:moveTo>
                  <a:cubicBezTo>
                    <a:pt x="3454" y="63"/>
                    <a:pt x="5854" y="-345"/>
                    <a:pt x="7534" y="470"/>
                  </a:cubicBezTo>
                  <a:cubicBezTo>
                    <a:pt x="9214" y="1285"/>
                    <a:pt x="10174" y="3323"/>
                    <a:pt x="10174" y="5361"/>
                  </a:cubicBezTo>
                  <a:cubicBezTo>
                    <a:pt x="10174" y="7398"/>
                    <a:pt x="9214" y="9436"/>
                    <a:pt x="7774" y="11270"/>
                  </a:cubicBezTo>
                  <a:cubicBezTo>
                    <a:pt x="6334" y="13104"/>
                    <a:pt x="4414" y="14734"/>
                    <a:pt x="2734" y="16364"/>
                  </a:cubicBezTo>
                  <a:cubicBezTo>
                    <a:pt x="1054" y="17995"/>
                    <a:pt x="-386" y="19625"/>
                    <a:pt x="94" y="20440"/>
                  </a:cubicBezTo>
                  <a:cubicBezTo>
                    <a:pt x="574" y="21255"/>
                    <a:pt x="2974" y="21255"/>
                    <a:pt x="6814" y="21255"/>
                  </a:cubicBezTo>
                  <a:cubicBezTo>
                    <a:pt x="10654" y="21255"/>
                    <a:pt x="15934" y="21255"/>
                    <a:pt x="21214" y="2125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5" name="Line"/>
            <p:cNvSpPr/>
            <p:nvPr/>
          </p:nvSpPr>
          <p:spPr>
            <a:xfrm>
              <a:off x="6256108" y="5220195"/>
              <a:ext cx="269346" cy="461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8" h="21195" extrusionOk="0">
                  <a:moveTo>
                    <a:pt x="979" y="3741"/>
                  </a:moveTo>
                  <a:cubicBezTo>
                    <a:pt x="979" y="7711"/>
                    <a:pt x="979" y="11682"/>
                    <a:pt x="1115" y="14223"/>
                  </a:cubicBezTo>
                  <a:cubicBezTo>
                    <a:pt x="1252" y="16764"/>
                    <a:pt x="1526" y="17876"/>
                    <a:pt x="1526" y="17955"/>
                  </a:cubicBezTo>
                  <a:cubicBezTo>
                    <a:pt x="1526" y="18035"/>
                    <a:pt x="1252" y="17082"/>
                    <a:pt x="842" y="14779"/>
                  </a:cubicBezTo>
                  <a:cubicBezTo>
                    <a:pt x="432" y="12476"/>
                    <a:pt x="-115" y="8823"/>
                    <a:pt x="22" y="6202"/>
                  </a:cubicBezTo>
                  <a:cubicBezTo>
                    <a:pt x="158" y="3582"/>
                    <a:pt x="979" y="1994"/>
                    <a:pt x="2756" y="1041"/>
                  </a:cubicBezTo>
                  <a:cubicBezTo>
                    <a:pt x="4533" y="88"/>
                    <a:pt x="7267" y="-230"/>
                    <a:pt x="9865" y="167"/>
                  </a:cubicBezTo>
                  <a:cubicBezTo>
                    <a:pt x="12462" y="564"/>
                    <a:pt x="14923" y="1676"/>
                    <a:pt x="16017" y="3026"/>
                  </a:cubicBezTo>
                  <a:cubicBezTo>
                    <a:pt x="17110" y="4376"/>
                    <a:pt x="16837" y="5964"/>
                    <a:pt x="16153" y="6996"/>
                  </a:cubicBezTo>
                  <a:cubicBezTo>
                    <a:pt x="15470" y="8029"/>
                    <a:pt x="14376" y="8505"/>
                    <a:pt x="13146" y="8902"/>
                  </a:cubicBezTo>
                  <a:cubicBezTo>
                    <a:pt x="11915" y="9299"/>
                    <a:pt x="10548" y="9617"/>
                    <a:pt x="10685" y="9855"/>
                  </a:cubicBezTo>
                  <a:cubicBezTo>
                    <a:pt x="10822" y="10094"/>
                    <a:pt x="12462" y="10252"/>
                    <a:pt x="14513" y="11285"/>
                  </a:cubicBezTo>
                  <a:cubicBezTo>
                    <a:pt x="16563" y="12317"/>
                    <a:pt x="19024" y="14223"/>
                    <a:pt x="20255" y="15652"/>
                  </a:cubicBezTo>
                  <a:cubicBezTo>
                    <a:pt x="21485" y="17082"/>
                    <a:pt x="21485" y="18035"/>
                    <a:pt x="20938" y="18749"/>
                  </a:cubicBezTo>
                  <a:cubicBezTo>
                    <a:pt x="20391" y="19464"/>
                    <a:pt x="19298" y="19941"/>
                    <a:pt x="17110" y="20417"/>
                  </a:cubicBezTo>
                  <a:cubicBezTo>
                    <a:pt x="14923" y="20894"/>
                    <a:pt x="11642" y="21370"/>
                    <a:pt x="8771" y="21132"/>
                  </a:cubicBezTo>
                  <a:cubicBezTo>
                    <a:pt x="5900" y="20894"/>
                    <a:pt x="3439" y="19941"/>
                    <a:pt x="2072" y="18988"/>
                  </a:cubicBezTo>
                  <a:cubicBezTo>
                    <a:pt x="705" y="18035"/>
                    <a:pt x="432" y="17082"/>
                    <a:pt x="158" y="16129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6" name="Line"/>
            <p:cNvSpPr/>
            <p:nvPr/>
          </p:nvSpPr>
          <p:spPr>
            <a:xfrm>
              <a:off x="6662862" y="5576995"/>
              <a:ext cx="197188" cy="191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8" h="21374" extrusionOk="0">
                  <a:moveTo>
                    <a:pt x="0" y="545"/>
                  </a:moveTo>
                  <a:cubicBezTo>
                    <a:pt x="1831" y="160"/>
                    <a:pt x="3661" y="-226"/>
                    <a:pt x="5309" y="160"/>
                  </a:cubicBezTo>
                  <a:cubicBezTo>
                    <a:pt x="6956" y="545"/>
                    <a:pt x="8421" y="1703"/>
                    <a:pt x="9336" y="3245"/>
                  </a:cubicBezTo>
                  <a:cubicBezTo>
                    <a:pt x="10251" y="4788"/>
                    <a:pt x="10617" y="6717"/>
                    <a:pt x="9336" y="8838"/>
                  </a:cubicBezTo>
                  <a:cubicBezTo>
                    <a:pt x="8054" y="10960"/>
                    <a:pt x="5126" y="13274"/>
                    <a:pt x="2929" y="15203"/>
                  </a:cubicBezTo>
                  <a:cubicBezTo>
                    <a:pt x="732" y="17131"/>
                    <a:pt x="-732" y="18674"/>
                    <a:pt x="549" y="19445"/>
                  </a:cubicBezTo>
                  <a:cubicBezTo>
                    <a:pt x="1831" y="20217"/>
                    <a:pt x="5858" y="20217"/>
                    <a:pt x="9702" y="20410"/>
                  </a:cubicBezTo>
                  <a:cubicBezTo>
                    <a:pt x="13546" y="20603"/>
                    <a:pt x="17207" y="20988"/>
                    <a:pt x="20868" y="2137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7" name="Line"/>
            <p:cNvSpPr/>
            <p:nvPr/>
          </p:nvSpPr>
          <p:spPr>
            <a:xfrm>
              <a:off x="6994967" y="5623401"/>
              <a:ext cx="83027" cy="28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2933"/>
                    <a:pt x="10800" y="5867"/>
                    <a:pt x="14400" y="9467"/>
                  </a:cubicBezTo>
                  <a:cubicBezTo>
                    <a:pt x="18000" y="13067"/>
                    <a:pt x="19800" y="1733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8" name="Line"/>
            <p:cNvSpPr/>
            <p:nvPr/>
          </p:nvSpPr>
          <p:spPr>
            <a:xfrm>
              <a:off x="8470230" y="5362097"/>
              <a:ext cx="358914" cy="389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340" extrusionOk="0">
                  <a:moveTo>
                    <a:pt x="13485" y="670"/>
                  </a:moveTo>
                  <a:cubicBezTo>
                    <a:pt x="11222" y="3133"/>
                    <a:pt x="8959" y="5596"/>
                    <a:pt x="7005" y="8154"/>
                  </a:cubicBezTo>
                  <a:cubicBezTo>
                    <a:pt x="5051" y="10712"/>
                    <a:pt x="3405" y="13365"/>
                    <a:pt x="2171" y="15165"/>
                  </a:cubicBezTo>
                  <a:cubicBezTo>
                    <a:pt x="937" y="16965"/>
                    <a:pt x="114" y="17912"/>
                    <a:pt x="11" y="18007"/>
                  </a:cubicBezTo>
                  <a:cubicBezTo>
                    <a:pt x="-92" y="18101"/>
                    <a:pt x="525" y="17344"/>
                    <a:pt x="2171" y="15165"/>
                  </a:cubicBezTo>
                  <a:cubicBezTo>
                    <a:pt x="3817" y="12986"/>
                    <a:pt x="6491" y="9386"/>
                    <a:pt x="8239" y="7017"/>
                  </a:cubicBezTo>
                  <a:cubicBezTo>
                    <a:pt x="9988" y="4649"/>
                    <a:pt x="10811" y="3512"/>
                    <a:pt x="11325" y="2375"/>
                  </a:cubicBezTo>
                  <a:cubicBezTo>
                    <a:pt x="11839" y="1238"/>
                    <a:pt x="12045" y="101"/>
                    <a:pt x="12457" y="7"/>
                  </a:cubicBezTo>
                  <a:cubicBezTo>
                    <a:pt x="12868" y="-88"/>
                    <a:pt x="13485" y="859"/>
                    <a:pt x="14514" y="3512"/>
                  </a:cubicBezTo>
                  <a:cubicBezTo>
                    <a:pt x="15542" y="6165"/>
                    <a:pt x="16982" y="10523"/>
                    <a:pt x="18011" y="13365"/>
                  </a:cubicBezTo>
                  <a:cubicBezTo>
                    <a:pt x="19039" y="16207"/>
                    <a:pt x="19657" y="17533"/>
                    <a:pt x="20274" y="18859"/>
                  </a:cubicBezTo>
                  <a:cubicBezTo>
                    <a:pt x="20891" y="20186"/>
                    <a:pt x="21508" y="21512"/>
                    <a:pt x="21302" y="21323"/>
                  </a:cubicBezTo>
                  <a:cubicBezTo>
                    <a:pt x="21097" y="21133"/>
                    <a:pt x="20068" y="19428"/>
                    <a:pt x="19039" y="1772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9" name="Line"/>
            <p:cNvSpPr/>
            <p:nvPr/>
          </p:nvSpPr>
          <p:spPr>
            <a:xfrm>
              <a:off x="8572467" y="5540375"/>
              <a:ext cx="18681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0" name="Line"/>
            <p:cNvSpPr/>
            <p:nvPr/>
          </p:nvSpPr>
          <p:spPr>
            <a:xfrm>
              <a:off x="9060247" y="5706427"/>
              <a:ext cx="10379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1" name="Line"/>
            <p:cNvSpPr/>
            <p:nvPr/>
          </p:nvSpPr>
          <p:spPr>
            <a:xfrm>
              <a:off x="9143273" y="5727183"/>
              <a:ext cx="20758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2" name="Line"/>
            <p:cNvSpPr/>
            <p:nvPr/>
          </p:nvSpPr>
          <p:spPr>
            <a:xfrm>
              <a:off x="9528868" y="5300774"/>
              <a:ext cx="213540" cy="393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3" h="21377" extrusionOk="0">
                  <a:moveTo>
                    <a:pt x="4985" y="5120"/>
                  </a:moveTo>
                  <a:cubicBezTo>
                    <a:pt x="3956" y="6998"/>
                    <a:pt x="2928" y="8877"/>
                    <a:pt x="2413" y="10943"/>
                  </a:cubicBezTo>
                  <a:cubicBezTo>
                    <a:pt x="1899" y="13009"/>
                    <a:pt x="1899" y="15263"/>
                    <a:pt x="1899" y="16859"/>
                  </a:cubicBezTo>
                  <a:cubicBezTo>
                    <a:pt x="1899" y="18456"/>
                    <a:pt x="1899" y="19395"/>
                    <a:pt x="1899" y="19395"/>
                  </a:cubicBezTo>
                  <a:cubicBezTo>
                    <a:pt x="1899" y="19395"/>
                    <a:pt x="1899" y="18456"/>
                    <a:pt x="1556" y="16108"/>
                  </a:cubicBezTo>
                  <a:cubicBezTo>
                    <a:pt x="1213" y="13760"/>
                    <a:pt x="528" y="10004"/>
                    <a:pt x="185" y="7374"/>
                  </a:cubicBezTo>
                  <a:cubicBezTo>
                    <a:pt x="-158" y="4744"/>
                    <a:pt x="-158" y="3242"/>
                    <a:pt x="1385" y="2115"/>
                  </a:cubicBezTo>
                  <a:cubicBezTo>
                    <a:pt x="2928" y="988"/>
                    <a:pt x="6013" y="237"/>
                    <a:pt x="9271" y="49"/>
                  </a:cubicBezTo>
                  <a:cubicBezTo>
                    <a:pt x="12528" y="-139"/>
                    <a:pt x="15956" y="237"/>
                    <a:pt x="18185" y="800"/>
                  </a:cubicBezTo>
                  <a:cubicBezTo>
                    <a:pt x="20413" y="1364"/>
                    <a:pt x="21442" y="2115"/>
                    <a:pt x="21099" y="3242"/>
                  </a:cubicBezTo>
                  <a:cubicBezTo>
                    <a:pt x="20756" y="4369"/>
                    <a:pt x="19042" y="5871"/>
                    <a:pt x="17328" y="6811"/>
                  </a:cubicBezTo>
                  <a:cubicBezTo>
                    <a:pt x="15613" y="7750"/>
                    <a:pt x="13899" y="8125"/>
                    <a:pt x="12185" y="8313"/>
                  </a:cubicBezTo>
                  <a:cubicBezTo>
                    <a:pt x="10471" y="8501"/>
                    <a:pt x="8756" y="8501"/>
                    <a:pt x="8585" y="8877"/>
                  </a:cubicBezTo>
                  <a:cubicBezTo>
                    <a:pt x="8413" y="9252"/>
                    <a:pt x="9785" y="10004"/>
                    <a:pt x="12013" y="11506"/>
                  </a:cubicBezTo>
                  <a:cubicBezTo>
                    <a:pt x="14242" y="13009"/>
                    <a:pt x="17328" y="15263"/>
                    <a:pt x="18871" y="16859"/>
                  </a:cubicBezTo>
                  <a:cubicBezTo>
                    <a:pt x="20413" y="18456"/>
                    <a:pt x="20413" y="19395"/>
                    <a:pt x="18356" y="20146"/>
                  </a:cubicBezTo>
                  <a:cubicBezTo>
                    <a:pt x="16299" y="20898"/>
                    <a:pt x="12185" y="21461"/>
                    <a:pt x="9099" y="21367"/>
                  </a:cubicBezTo>
                  <a:cubicBezTo>
                    <a:pt x="6013" y="21273"/>
                    <a:pt x="3956" y="20522"/>
                    <a:pt x="2928" y="19677"/>
                  </a:cubicBezTo>
                  <a:cubicBezTo>
                    <a:pt x="1899" y="18831"/>
                    <a:pt x="1899" y="17892"/>
                    <a:pt x="1899" y="1695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3" name="Line"/>
            <p:cNvSpPr/>
            <p:nvPr/>
          </p:nvSpPr>
          <p:spPr>
            <a:xfrm>
              <a:off x="9838618" y="5613022"/>
              <a:ext cx="10379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4" name="Line"/>
            <p:cNvSpPr/>
            <p:nvPr/>
          </p:nvSpPr>
          <p:spPr>
            <a:xfrm>
              <a:off x="9945202" y="5623401"/>
              <a:ext cx="152875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1" h="21600" extrusionOk="0">
                  <a:moveTo>
                    <a:pt x="9691" y="0"/>
                  </a:moveTo>
                  <a:cubicBezTo>
                    <a:pt x="12091" y="0"/>
                    <a:pt x="14491" y="0"/>
                    <a:pt x="15931" y="947"/>
                  </a:cubicBezTo>
                  <a:cubicBezTo>
                    <a:pt x="17371" y="1895"/>
                    <a:pt x="17851" y="3789"/>
                    <a:pt x="17371" y="5495"/>
                  </a:cubicBezTo>
                  <a:cubicBezTo>
                    <a:pt x="16891" y="7200"/>
                    <a:pt x="15451" y="8716"/>
                    <a:pt x="12811" y="10421"/>
                  </a:cubicBezTo>
                  <a:cubicBezTo>
                    <a:pt x="10171" y="12126"/>
                    <a:pt x="6331" y="14021"/>
                    <a:pt x="3691" y="15726"/>
                  </a:cubicBezTo>
                  <a:cubicBezTo>
                    <a:pt x="1051" y="17432"/>
                    <a:pt x="-389" y="18947"/>
                    <a:pt x="91" y="19895"/>
                  </a:cubicBezTo>
                  <a:cubicBezTo>
                    <a:pt x="571" y="20842"/>
                    <a:pt x="2971" y="21221"/>
                    <a:pt x="6811" y="21411"/>
                  </a:cubicBezTo>
                  <a:cubicBezTo>
                    <a:pt x="10651" y="21600"/>
                    <a:pt x="15931" y="21600"/>
                    <a:pt x="21211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5" name="Line"/>
            <p:cNvSpPr/>
            <p:nvPr/>
          </p:nvSpPr>
          <p:spPr>
            <a:xfrm>
              <a:off x="10336777" y="5509240"/>
              <a:ext cx="33970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600" extrusionOk="0">
                  <a:moveTo>
                    <a:pt x="0" y="0"/>
                  </a:moveTo>
                  <a:cubicBezTo>
                    <a:pt x="3927" y="0"/>
                    <a:pt x="7855" y="0"/>
                    <a:pt x="11018" y="1800"/>
                  </a:cubicBezTo>
                  <a:cubicBezTo>
                    <a:pt x="14182" y="3600"/>
                    <a:pt x="16582" y="7200"/>
                    <a:pt x="18327" y="10800"/>
                  </a:cubicBezTo>
                  <a:cubicBezTo>
                    <a:pt x="20073" y="14400"/>
                    <a:pt x="21164" y="18000"/>
                    <a:pt x="21382" y="19800"/>
                  </a:cubicBezTo>
                  <a:cubicBezTo>
                    <a:pt x="21600" y="21600"/>
                    <a:pt x="20945" y="21600"/>
                    <a:pt x="20291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6" name="Line"/>
            <p:cNvSpPr/>
            <p:nvPr/>
          </p:nvSpPr>
          <p:spPr>
            <a:xfrm>
              <a:off x="10450937" y="5405456"/>
              <a:ext cx="20758" cy="25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7" name="Line"/>
            <p:cNvSpPr/>
            <p:nvPr/>
          </p:nvSpPr>
          <p:spPr>
            <a:xfrm>
              <a:off x="11141717" y="5341341"/>
              <a:ext cx="316847" cy="404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2" h="21428" extrusionOk="0">
                  <a:moveTo>
                    <a:pt x="13545" y="1746"/>
                  </a:moveTo>
                  <a:cubicBezTo>
                    <a:pt x="10061" y="5773"/>
                    <a:pt x="6577" y="9800"/>
                    <a:pt x="4603" y="12271"/>
                  </a:cubicBezTo>
                  <a:cubicBezTo>
                    <a:pt x="2629" y="14742"/>
                    <a:pt x="2165" y="15657"/>
                    <a:pt x="1584" y="16481"/>
                  </a:cubicBezTo>
                  <a:cubicBezTo>
                    <a:pt x="1003" y="17305"/>
                    <a:pt x="307" y="18037"/>
                    <a:pt x="74" y="17946"/>
                  </a:cubicBezTo>
                  <a:cubicBezTo>
                    <a:pt x="-158" y="17854"/>
                    <a:pt x="74" y="16939"/>
                    <a:pt x="1932" y="14101"/>
                  </a:cubicBezTo>
                  <a:cubicBezTo>
                    <a:pt x="3790" y="11264"/>
                    <a:pt x="7274" y="6505"/>
                    <a:pt x="9248" y="3668"/>
                  </a:cubicBezTo>
                  <a:cubicBezTo>
                    <a:pt x="11223" y="830"/>
                    <a:pt x="11687" y="-85"/>
                    <a:pt x="12152" y="7"/>
                  </a:cubicBezTo>
                  <a:cubicBezTo>
                    <a:pt x="12616" y="98"/>
                    <a:pt x="13081" y="1196"/>
                    <a:pt x="14010" y="3851"/>
                  </a:cubicBezTo>
                  <a:cubicBezTo>
                    <a:pt x="14939" y="6505"/>
                    <a:pt x="16332" y="10715"/>
                    <a:pt x="17261" y="13461"/>
                  </a:cubicBezTo>
                  <a:cubicBezTo>
                    <a:pt x="18190" y="16207"/>
                    <a:pt x="18655" y="17488"/>
                    <a:pt x="19352" y="18769"/>
                  </a:cubicBezTo>
                  <a:cubicBezTo>
                    <a:pt x="20048" y="20051"/>
                    <a:pt x="20977" y="21332"/>
                    <a:pt x="21210" y="21423"/>
                  </a:cubicBezTo>
                  <a:cubicBezTo>
                    <a:pt x="21442" y="21515"/>
                    <a:pt x="20977" y="20417"/>
                    <a:pt x="20629" y="19593"/>
                  </a:cubicBezTo>
                  <a:cubicBezTo>
                    <a:pt x="20281" y="18769"/>
                    <a:pt x="20048" y="18220"/>
                    <a:pt x="19816" y="1767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8" name="Line"/>
            <p:cNvSpPr/>
            <p:nvPr/>
          </p:nvSpPr>
          <p:spPr>
            <a:xfrm>
              <a:off x="11229308" y="5561131"/>
              <a:ext cx="16605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9" name="Line"/>
            <p:cNvSpPr/>
            <p:nvPr/>
          </p:nvSpPr>
          <p:spPr>
            <a:xfrm>
              <a:off x="11571793" y="5654536"/>
              <a:ext cx="10378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0" name="Line"/>
            <p:cNvSpPr/>
            <p:nvPr/>
          </p:nvSpPr>
          <p:spPr>
            <a:xfrm>
              <a:off x="11661738" y="5705507"/>
              <a:ext cx="138379" cy="166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6" extrusionOk="0">
                  <a:moveTo>
                    <a:pt x="3780" y="1439"/>
                  </a:moveTo>
                  <a:cubicBezTo>
                    <a:pt x="6480" y="558"/>
                    <a:pt x="9180" y="-324"/>
                    <a:pt x="11340" y="117"/>
                  </a:cubicBezTo>
                  <a:cubicBezTo>
                    <a:pt x="13500" y="558"/>
                    <a:pt x="15120" y="2321"/>
                    <a:pt x="15120" y="4084"/>
                  </a:cubicBezTo>
                  <a:cubicBezTo>
                    <a:pt x="15120" y="5847"/>
                    <a:pt x="13500" y="7611"/>
                    <a:pt x="11610" y="9153"/>
                  </a:cubicBezTo>
                  <a:cubicBezTo>
                    <a:pt x="9720" y="10696"/>
                    <a:pt x="7560" y="12019"/>
                    <a:pt x="5130" y="13782"/>
                  </a:cubicBezTo>
                  <a:cubicBezTo>
                    <a:pt x="2700" y="15545"/>
                    <a:pt x="0" y="17749"/>
                    <a:pt x="0" y="19072"/>
                  </a:cubicBezTo>
                  <a:cubicBezTo>
                    <a:pt x="0" y="20394"/>
                    <a:pt x="2700" y="20835"/>
                    <a:pt x="6750" y="21056"/>
                  </a:cubicBezTo>
                  <a:cubicBezTo>
                    <a:pt x="10800" y="21276"/>
                    <a:pt x="16200" y="21276"/>
                    <a:pt x="21600" y="21276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1" name="Line"/>
            <p:cNvSpPr/>
            <p:nvPr/>
          </p:nvSpPr>
          <p:spPr>
            <a:xfrm>
              <a:off x="12132221" y="5332870"/>
              <a:ext cx="211165" cy="448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362" extrusionOk="0">
                  <a:moveTo>
                    <a:pt x="2090" y="1481"/>
                  </a:moveTo>
                  <a:cubicBezTo>
                    <a:pt x="2090" y="6263"/>
                    <a:pt x="2090" y="11044"/>
                    <a:pt x="2090" y="13847"/>
                  </a:cubicBezTo>
                  <a:cubicBezTo>
                    <a:pt x="2090" y="16650"/>
                    <a:pt x="2090" y="17475"/>
                    <a:pt x="1916" y="17392"/>
                  </a:cubicBezTo>
                  <a:cubicBezTo>
                    <a:pt x="1742" y="17310"/>
                    <a:pt x="1394" y="16321"/>
                    <a:pt x="1045" y="14095"/>
                  </a:cubicBezTo>
                  <a:cubicBezTo>
                    <a:pt x="697" y="11869"/>
                    <a:pt x="348" y="8406"/>
                    <a:pt x="174" y="6180"/>
                  </a:cubicBezTo>
                  <a:cubicBezTo>
                    <a:pt x="0" y="3954"/>
                    <a:pt x="0" y="2965"/>
                    <a:pt x="174" y="2058"/>
                  </a:cubicBezTo>
                  <a:cubicBezTo>
                    <a:pt x="348" y="1151"/>
                    <a:pt x="697" y="327"/>
                    <a:pt x="3484" y="79"/>
                  </a:cubicBezTo>
                  <a:cubicBezTo>
                    <a:pt x="6271" y="-168"/>
                    <a:pt x="11497" y="162"/>
                    <a:pt x="14981" y="1069"/>
                  </a:cubicBezTo>
                  <a:cubicBezTo>
                    <a:pt x="18464" y="1976"/>
                    <a:pt x="20206" y="3459"/>
                    <a:pt x="20903" y="4614"/>
                  </a:cubicBezTo>
                  <a:cubicBezTo>
                    <a:pt x="21600" y="5768"/>
                    <a:pt x="21252" y="6592"/>
                    <a:pt x="20206" y="7252"/>
                  </a:cubicBezTo>
                  <a:cubicBezTo>
                    <a:pt x="19161" y="7911"/>
                    <a:pt x="17419" y="8406"/>
                    <a:pt x="15503" y="8818"/>
                  </a:cubicBezTo>
                  <a:cubicBezTo>
                    <a:pt x="13587" y="9230"/>
                    <a:pt x="11497" y="9560"/>
                    <a:pt x="11323" y="10137"/>
                  </a:cubicBezTo>
                  <a:cubicBezTo>
                    <a:pt x="11148" y="10714"/>
                    <a:pt x="12890" y="11539"/>
                    <a:pt x="14632" y="12693"/>
                  </a:cubicBezTo>
                  <a:cubicBezTo>
                    <a:pt x="16374" y="13847"/>
                    <a:pt x="18116" y="15331"/>
                    <a:pt x="18987" y="16650"/>
                  </a:cubicBezTo>
                  <a:cubicBezTo>
                    <a:pt x="19858" y="17969"/>
                    <a:pt x="19858" y="19124"/>
                    <a:pt x="19161" y="19948"/>
                  </a:cubicBezTo>
                  <a:cubicBezTo>
                    <a:pt x="18464" y="20772"/>
                    <a:pt x="17071" y="21267"/>
                    <a:pt x="14110" y="21350"/>
                  </a:cubicBezTo>
                  <a:cubicBezTo>
                    <a:pt x="11148" y="21432"/>
                    <a:pt x="6619" y="21102"/>
                    <a:pt x="4006" y="20443"/>
                  </a:cubicBezTo>
                  <a:cubicBezTo>
                    <a:pt x="1394" y="19783"/>
                    <a:pt x="697" y="18794"/>
                    <a:pt x="0" y="1780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2" name="Line"/>
            <p:cNvSpPr/>
            <p:nvPr/>
          </p:nvSpPr>
          <p:spPr>
            <a:xfrm>
              <a:off x="12481623" y="5702432"/>
              <a:ext cx="107244" cy="148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1" extrusionOk="0">
                  <a:moveTo>
                    <a:pt x="697" y="567"/>
                  </a:moveTo>
                  <a:cubicBezTo>
                    <a:pt x="4181" y="76"/>
                    <a:pt x="7665" y="-415"/>
                    <a:pt x="10103" y="567"/>
                  </a:cubicBezTo>
                  <a:cubicBezTo>
                    <a:pt x="12542" y="1549"/>
                    <a:pt x="13935" y="4003"/>
                    <a:pt x="13239" y="5967"/>
                  </a:cubicBezTo>
                  <a:cubicBezTo>
                    <a:pt x="12542" y="7930"/>
                    <a:pt x="9755" y="9403"/>
                    <a:pt x="6619" y="11367"/>
                  </a:cubicBezTo>
                  <a:cubicBezTo>
                    <a:pt x="3484" y="13330"/>
                    <a:pt x="0" y="15785"/>
                    <a:pt x="0" y="17503"/>
                  </a:cubicBezTo>
                  <a:cubicBezTo>
                    <a:pt x="0" y="19221"/>
                    <a:pt x="3484" y="20203"/>
                    <a:pt x="6968" y="20694"/>
                  </a:cubicBezTo>
                  <a:cubicBezTo>
                    <a:pt x="10452" y="21185"/>
                    <a:pt x="13935" y="21185"/>
                    <a:pt x="16374" y="20940"/>
                  </a:cubicBezTo>
                  <a:cubicBezTo>
                    <a:pt x="18813" y="20694"/>
                    <a:pt x="20206" y="20203"/>
                    <a:pt x="21600" y="1971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3" name="Line"/>
            <p:cNvSpPr/>
            <p:nvPr/>
          </p:nvSpPr>
          <p:spPr>
            <a:xfrm>
              <a:off x="12702969" y="5675292"/>
              <a:ext cx="124598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6" h="21600" extrusionOk="0">
                  <a:moveTo>
                    <a:pt x="3513" y="0"/>
                  </a:moveTo>
                  <a:cubicBezTo>
                    <a:pt x="6431" y="0"/>
                    <a:pt x="9350" y="0"/>
                    <a:pt x="11102" y="1000"/>
                  </a:cubicBezTo>
                  <a:cubicBezTo>
                    <a:pt x="12853" y="2000"/>
                    <a:pt x="13437" y="4000"/>
                    <a:pt x="12561" y="5600"/>
                  </a:cubicBezTo>
                  <a:cubicBezTo>
                    <a:pt x="11685" y="7200"/>
                    <a:pt x="9350" y="8400"/>
                    <a:pt x="7307" y="9800"/>
                  </a:cubicBezTo>
                  <a:cubicBezTo>
                    <a:pt x="5264" y="11200"/>
                    <a:pt x="3512" y="12800"/>
                    <a:pt x="2053" y="14600"/>
                  </a:cubicBezTo>
                  <a:cubicBezTo>
                    <a:pt x="593" y="16400"/>
                    <a:pt x="-574" y="18400"/>
                    <a:pt x="302" y="19600"/>
                  </a:cubicBezTo>
                  <a:cubicBezTo>
                    <a:pt x="1177" y="20800"/>
                    <a:pt x="4096" y="21200"/>
                    <a:pt x="7891" y="21400"/>
                  </a:cubicBezTo>
                  <a:cubicBezTo>
                    <a:pt x="11686" y="21600"/>
                    <a:pt x="16356" y="21600"/>
                    <a:pt x="21026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4" name="Line"/>
            <p:cNvSpPr/>
            <p:nvPr/>
          </p:nvSpPr>
          <p:spPr>
            <a:xfrm>
              <a:off x="2902633" y="6697413"/>
              <a:ext cx="327012" cy="453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9" h="21449" extrusionOk="0">
                  <a:moveTo>
                    <a:pt x="10339" y="3689"/>
                  </a:moveTo>
                  <a:cubicBezTo>
                    <a:pt x="7864" y="7452"/>
                    <a:pt x="5389" y="11216"/>
                    <a:pt x="3589" y="13752"/>
                  </a:cubicBezTo>
                  <a:cubicBezTo>
                    <a:pt x="1789" y="16289"/>
                    <a:pt x="664" y="17598"/>
                    <a:pt x="214" y="17843"/>
                  </a:cubicBezTo>
                  <a:cubicBezTo>
                    <a:pt x="-236" y="18089"/>
                    <a:pt x="-11" y="17270"/>
                    <a:pt x="1227" y="15225"/>
                  </a:cubicBezTo>
                  <a:cubicBezTo>
                    <a:pt x="2464" y="13180"/>
                    <a:pt x="4714" y="9907"/>
                    <a:pt x="6401" y="7452"/>
                  </a:cubicBezTo>
                  <a:cubicBezTo>
                    <a:pt x="8089" y="4998"/>
                    <a:pt x="9214" y="3361"/>
                    <a:pt x="9889" y="2134"/>
                  </a:cubicBezTo>
                  <a:cubicBezTo>
                    <a:pt x="10564" y="907"/>
                    <a:pt x="10789" y="89"/>
                    <a:pt x="11239" y="7"/>
                  </a:cubicBezTo>
                  <a:cubicBezTo>
                    <a:pt x="11689" y="-75"/>
                    <a:pt x="12364" y="580"/>
                    <a:pt x="13377" y="3034"/>
                  </a:cubicBezTo>
                  <a:cubicBezTo>
                    <a:pt x="14389" y="5489"/>
                    <a:pt x="15739" y="9743"/>
                    <a:pt x="16864" y="12770"/>
                  </a:cubicBezTo>
                  <a:cubicBezTo>
                    <a:pt x="17989" y="15798"/>
                    <a:pt x="18889" y="17598"/>
                    <a:pt x="19677" y="18989"/>
                  </a:cubicBezTo>
                  <a:cubicBezTo>
                    <a:pt x="20464" y="20380"/>
                    <a:pt x="21139" y="21361"/>
                    <a:pt x="21251" y="21443"/>
                  </a:cubicBezTo>
                  <a:cubicBezTo>
                    <a:pt x="21364" y="21525"/>
                    <a:pt x="20914" y="20707"/>
                    <a:pt x="20352" y="19970"/>
                  </a:cubicBezTo>
                  <a:cubicBezTo>
                    <a:pt x="19789" y="19234"/>
                    <a:pt x="19114" y="18580"/>
                    <a:pt x="18439" y="1792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5" name="Line"/>
            <p:cNvSpPr/>
            <p:nvPr/>
          </p:nvSpPr>
          <p:spPr>
            <a:xfrm>
              <a:off x="2978569" y="6951822"/>
              <a:ext cx="15567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6" name="Line"/>
            <p:cNvSpPr/>
            <p:nvPr/>
          </p:nvSpPr>
          <p:spPr>
            <a:xfrm>
              <a:off x="3362566" y="7036777"/>
              <a:ext cx="145296" cy="132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1" extrusionOk="0">
                  <a:moveTo>
                    <a:pt x="0" y="7999"/>
                  </a:moveTo>
                  <a:cubicBezTo>
                    <a:pt x="0" y="5229"/>
                    <a:pt x="0" y="2460"/>
                    <a:pt x="1286" y="1076"/>
                  </a:cubicBezTo>
                  <a:cubicBezTo>
                    <a:pt x="2571" y="-309"/>
                    <a:pt x="5143" y="-309"/>
                    <a:pt x="7200" y="799"/>
                  </a:cubicBezTo>
                  <a:cubicBezTo>
                    <a:pt x="9257" y="1906"/>
                    <a:pt x="10800" y="4122"/>
                    <a:pt x="10286" y="6614"/>
                  </a:cubicBezTo>
                  <a:cubicBezTo>
                    <a:pt x="9771" y="9106"/>
                    <a:pt x="7200" y="11876"/>
                    <a:pt x="5143" y="14368"/>
                  </a:cubicBezTo>
                  <a:cubicBezTo>
                    <a:pt x="3086" y="16860"/>
                    <a:pt x="1543" y="19076"/>
                    <a:pt x="2057" y="20183"/>
                  </a:cubicBezTo>
                  <a:cubicBezTo>
                    <a:pt x="2571" y="21291"/>
                    <a:pt x="5143" y="21291"/>
                    <a:pt x="8743" y="21291"/>
                  </a:cubicBezTo>
                  <a:cubicBezTo>
                    <a:pt x="12343" y="21291"/>
                    <a:pt x="16971" y="21291"/>
                    <a:pt x="21600" y="2129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7" name="Line"/>
            <p:cNvSpPr/>
            <p:nvPr/>
          </p:nvSpPr>
          <p:spPr>
            <a:xfrm>
              <a:off x="3570131" y="7041232"/>
              <a:ext cx="93406" cy="149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5" extrusionOk="0">
                  <a:moveTo>
                    <a:pt x="0" y="567"/>
                  </a:moveTo>
                  <a:cubicBezTo>
                    <a:pt x="4000" y="76"/>
                    <a:pt x="8000" y="-415"/>
                    <a:pt x="10800" y="567"/>
                  </a:cubicBezTo>
                  <a:cubicBezTo>
                    <a:pt x="13600" y="1549"/>
                    <a:pt x="15200" y="4003"/>
                    <a:pt x="14400" y="6212"/>
                  </a:cubicBezTo>
                  <a:cubicBezTo>
                    <a:pt x="13600" y="8421"/>
                    <a:pt x="10400" y="10385"/>
                    <a:pt x="7200" y="12840"/>
                  </a:cubicBezTo>
                  <a:cubicBezTo>
                    <a:pt x="4000" y="15294"/>
                    <a:pt x="800" y="18240"/>
                    <a:pt x="1200" y="19712"/>
                  </a:cubicBezTo>
                  <a:cubicBezTo>
                    <a:pt x="1600" y="21185"/>
                    <a:pt x="5600" y="21185"/>
                    <a:pt x="9600" y="21185"/>
                  </a:cubicBezTo>
                  <a:cubicBezTo>
                    <a:pt x="13600" y="21185"/>
                    <a:pt x="17600" y="21185"/>
                    <a:pt x="21600" y="2118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8" name="Line"/>
            <p:cNvSpPr/>
            <p:nvPr/>
          </p:nvSpPr>
          <p:spPr>
            <a:xfrm>
              <a:off x="3995641" y="6698750"/>
              <a:ext cx="225727" cy="462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249" extrusionOk="0">
                  <a:moveTo>
                    <a:pt x="1964" y="3042"/>
                  </a:moveTo>
                  <a:cubicBezTo>
                    <a:pt x="2291" y="7331"/>
                    <a:pt x="2618" y="11619"/>
                    <a:pt x="2782" y="14240"/>
                  </a:cubicBezTo>
                  <a:cubicBezTo>
                    <a:pt x="2945" y="16860"/>
                    <a:pt x="2945" y="17813"/>
                    <a:pt x="2782" y="17892"/>
                  </a:cubicBezTo>
                  <a:cubicBezTo>
                    <a:pt x="2618" y="17972"/>
                    <a:pt x="2291" y="17178"/>
                    <a:pt x="1964" y="14716"/>
                  </a:cubicBezTo>
                  <a:cubicBezTo>
                    <a:pt x="1636" y="12254"/>
                    <a:pt x="1309" y="8125"/>
                    <a:pt x="1145" y="5584"/>
                  </a:cubicBezTo>
                  <a:cubicBezTo>
                    <a:pt x="982" y="3042"/>
                    <a:pt x="982" y="2090"/>
                    <a:pt x="2455" y="1295"/>
                  </a:cubicBezTo>
                  <a:cubicBezTo>
                    <a:pt x="3927" y="501"/>
                    <a:pt x="6873" y="-134"/>
                    <a:pt x="9818" y="25"/>
                  </a:cubicBezTo>
                  <a:cubicBezTo>
                    <a:pt x="12764" y="184"/>
                    <a:pt x="15709" y="1137"/>
                    <a:pt x="17345" y="2090"/>
                  </a:cubicBezTo>
                  <a:cubicBezTo>
                    <a:pt x="18982" y="3042"/>
                    <a:pt x="19309" y="3995"/>
                    <a:pt x="18000" y="4948"/>
                  </a:cubicBezTo>
                  <a:cubicBezTo>
                    <a:pt x="16691" y="5901"/>
                    <a:pt x="13745" y="6854"/>
                    <a:pt x="11455" y="7410"/>
                  </a:cubicBezTo>
                  <a:cubicBezTo>
                    <a:pt x="9164" y="7966"/>
                    <a:pt x="7527" y="8125"/>
                    <a:pt x="7691" y="8522"/>
                  </a:cubicBezTo>
                  <a:cubicBezTo>
                    <a:pt x="7855" y="8919"/>
                    <a:pt x="9818" y="9554"/>
                    <a:pt x="12436" y="11063"/>
                  </a:cubicBezTo>
                  <a:cubicBezTo>
                    <a:pt x="15055" y="12572"/>
                    <a:pt x="18327" y="14954"/>
                    <a:pt x="19964" y="16542"/>
                  </a:cubicBezTo>
                  <a:cubicBezTo>
                    <a:pt x="21600" y="18131"/>
                    <a:pt x="21600" y="18925"/>
                    <a:pt x="20945" y="19560"/>
                  </a:cubicBezTo>
                  <a:cubicBezTo>
                    <a:pt x="20291" y="20195"/>
                    <a:pt x="18982" y="20672"/>
                    <a:pt x="16691" y="20990"/>
                  </a:cubicBezTo>
                  <a:cubicBezTo>
                    <a:pt x="14400" y="21307"/>
                    <a:pt x="11127" y="21466"/>
                    <a:pt x="8182" y="20672"/>
                  </a:cubicBezTo>
                  <a:cubicBezTo>
                    <a:pt x="5236" y="19878"/>
                    <a:pt x="2618" y="18131"/>
                    <a:pt x="0" y="16384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9" name="Line"/>
            <p:cNvSpPr/>
            <p:nvPr/>
          </p:nvSpPr>
          <p:spPr>
            <a:xfrm>
              <a:off x="4322412" y="7065983"/>
              <a:ext cx="161010" cy="162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21600" extrusionOk="0">
                  <a:moveTo>
                    <a:pt x="4845" y="0"/>
                  </a:moveTo>
                  <a:cubicBezTo>
                    <a:pt x="7143" y="0"/>
                    <a:pt x="9441" y="0"/>
                    <a:pt x="11509" y="689"/>
                  </a:cubicBezTo>
                  <a:cubicBezTo>
                    <a:pt x="13577" y="1379"/>
                    <a:pt x="15415" y="2757"/>
                    <a:pt x="15645" y="4596"/>
                  </a:cubicBezTo>
                  <a:cubicBezTo>
                    <a:pt x="15875" y="6434"/>
                    <a:pt x="14496" y="8732"/>
                    <a:pt x="12198" y="10800"/>
                  </a:cubicBezTo>
                  <a:cubicBezTo>
                    <a:pt x="9901" y="12868"/>
                    <a:pt x="6684" y="14706"/>
                    <a:pt x="4156" y="16315"/>
                  </a:cubicBezTo>
                  <a:cubicBezTo>
                    <a:pt x="1628" y="17923"/>
                    <a:pt x="-210" y="19302"/>
                    <a:pt x="20" y="20221"/>
                  </a:cubicBezTo>
                  <a:cubicBezTo>
                    <a:pt x="250" y="21140"/>
                    <a:pt x="2547" y="21600"/>
                    <a:pt x="6454" y="21600"/>
                  </a:cubicBezTo>
                  <a:cubicBezTo>
                    <a:pt x="10360" y="21600"/>
                    <a:pt x="15875" y="21140"/>
                    <a:pt x="21390" y="2068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0" name="Line"/>
            <p:cNvSpPr/>
            <p:nvPr/>
          </p:nvSpPr>
          <p:spPr>
            <a:xfrm>
              <a:off x="4639095" y="7107496"/>
              <a:ext cx="20758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1" name="Line"/>
            <p:cNvSpPr/>
            <p:nvPr/>
          </p:nvSpPr>
          <p:spPr>
            <a:xfrm>
              <a:off x="9162047" y="6866949"/>
              <a:ext cx="304951" cy="416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300" extrusionOk="0">
                  <a:moveTo>
                    <a:pt x="11060" y="4343"/>
                  </a:moveTo>
                  <a:cubicBezTo>
                    <a:pt x="7905" y="8415"/>
                    <a:pt x="4750" y="12487"/>
                    <a:pt x="2808" y="15055"/>
                  </a:cubicBezTo>
                  <a:cubicBezTo>
                    <a:pt x="867" y="17622"/>
                    <a:pt x="139" y="18684"/>
                    <a:pt x="17" y="18773"/>
                  </a:cubicBezTo>
                  <a:cubicBezTo>
                    <a:pt x="-104" y="18861"/>
                    <a:pt x="381" y="17976"/>
                    <a:pt x="1959" y="15497"/>
                  </a:cubicBezTo>
                  <a:cubicBezTo>
                    <a:pt x="3536" y="13019"/>
                    <a:pt x="6206" y="8947"/>
                    <a:pt x="7662" y="6468"/>
                  </a:cubicBezTo>
                  <a:cubicBezTo>
                    <a:pt x="9119" y="3989"/>
                    <a:pt x="9361" y="3104"/>
                    <a:pt x="9725" y="2130"/>
                  </a:cubicBezTo>
                  <a:cubicBezTo>
                    <a:pt x="10089" y="1156"/>
                    <a:pt x="10575" y="94"/>
                    <a:pt x="11181" y="6"/>
                  </a:cubicBezTo>
                  <a:cubicBezTo>
                    <a:pt x="11788" y="-83"/>
                    <a:pt x="12516" y="802"/>
                    <a:pt x="13851" y="3547"/>
                  </a:cubicBezTo>
                  <a:cubicBezTo>
                    <a:pt x="15186" y="6291"/>
                    <a:pt x="17127" y="10894"/>
                    <a:pt x="18220" y="13638"/>
                  </a:cubicBezTo>
                  <a:cubicBezTo>
                    <a:pt x="19312" y="16383"/>
                    <a:pt x="19554" y="17268"/>
                    <a:pt x="20040" y="18419"/>
                  </a:cubicBezTo>
                  <a:cubicBezTo>
                    <a:pt x="20525" y="19569"/>
                    <a:pt x="21253" y="20986"/>
                    <a:pt x="21375" y="21251"/>
                  </a:cubicBezTo>
                  <a:cubicBezTo>
                    <a:pt x="21496" y="21517"/>
                    <a:pt x="21011" y="20632"/>
                    <a:pt x="20404" y="19747"/>
                  </a:cubicBezTo>
                  <a:cubicBezTo>
                    <a:pt x="19797" y="18861"/>
                    <a:pt x="19069" y="17976"/>
                    <a:pt x="18341" y="17091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2" name="Line"/>
            <p:cNvSpPr/>
            <p:nvPr/>
          </p:nvSpPr>
          <p:spPr>
            <a:xfrm>
              <a:off x="9288569" y="7097118"/>
              <a:ext cx="11416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3" name="Line"/>
            <p:cNvSpPr/>
            <p:nvPr/>
          </p:nvSpPr>
          <p:spPr>
            <a:xfrm>
              <a:off x="9708742" y="7180145"/>
              <a:ext cx="88363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1600" extrusionOk="0">
                  <a:moveTo>
                    <a:pt x="3774" y="0"/>
                  </a:moveTo>
                  <a:cubicBezTo>
                    <a:pt x="7928" y="0"/>
                    <a:pt x="12082" y="0"/>
                    <a:pt x="14159" y="1636"/>
                  </a:cubicBezTo>
                  <a:cubicBezTo>
                    <a:pt x="16236" y="3273"/>
                    <a:pt x="16236" y="6545"/>
                    <a:pt x="14574" y="9164"/>
                  </a:cubicBezTo>
                  <a:cubicBezTo>
                    <a:pt x="12913" y="11782"/>
                    <a:pt x="9589" y="13745"/>
                    <a:pt x="6266" y="15709"/>
                  </a:cubicBezTo>
                  <a:cubicBezTo>
                    <a:pt x="2943" y="17673"/>
                    <a:pt x="-380" y="19636"/>
                    <a:pt x="35" y="20618"/>
                  </a:cubicBezTo>
                  <a:cubicBezTo>
                    <a:pt x="451" y="21600"/>
                    <a:pt x="4605" y="21600"/>
                    <a:pt x="8758" y="21600"/>
                  </a:cubicBezTo>
                  <a:cubicBezTo>
                    <a:pt x="12912" y="21600"/>
                    <a:pt x="17066" y="21600"/>
                    <a:pt x="2122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4" name="Line"/>
            <p:cNvSpPr/>
            <p:nvPr/>
          </p:nvSpPr>
          <p:spPr>
            <a:xfrm>
              <a:off x="9921206" y="7190522"/>
              <a:ext cx="135358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9" h="21600" extrusionOk="0">
                  <a:moveTo>
                    <a:pt x="69" y="2274"/>
                  </a:moveTo>
                  <a:cubicBezTo>
                    <a:pt x="2229" y="1137"/>
                    <a:pt x="4389" y="0"/>
                    <a:pt x="6549" y="0"/>
                  </a:cubicBezTo>
                  <a:cubicBezTo>
                    <a:pt x="8709" y="0"/>
                    <a:pt x="10869" y="1137"/>
                    <a:pt x="11949" y="2653"/>
                  </a:cubicBezTo>
                  <a:cubicBezTo>
                    <a:pt x="13029" y="4168"/>
                    <a:pt x="13029" y="6063"/>
                    <a:pt x="12219" y="7768"/>
                  </a:cubicBezTo>
                  <a:cubicBezTo>
                    <a:pt x="11409" y="9474"/>
                    <a:pt x="9789" y="10989"/>
                    <a:pt x="7089" y="12505"/>
                  </a:cubicBezTo>
                  <a:cubicBezTo>
                    <a:pt x="4389" y="14021"/>
                    <a:pt x="609" y="15537"/>
                    <a:pt x="69" y="16484"/>
                  </a:cubicBezTo>
                  <a:cubicBezTo>
                    <a:pt x="-471" y="17432"/>
                    <a:pt x="2229" y="17811"/>
                    <a:pt x="6279" y="18568"/>
                  </a:cubicBezTo>
                  <a:cubicBezTo>
                    <a:pt x="10329" y="19326"/>
                    <a:pt x="15729" y="20463"/>
                    <a:pt x="21129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5" name="Line"/>
            <p:cNvSpPr/>
            <p:nvPr/>
          </p:nvSpPr>
          <p:spPr>
            <a:xfrm>
              <a:off x="10347154" y="6902294"/>
              <a:ext cx="246484" cy="409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332" extrusionOk="0">
                  <a:moveTo>
                    <a:pt x="3600" y="4197"/>
                  </a:moveTo>
                  <a:cubicBezTo>
                    <a:pt x="3300" y="8877"/>
                    <a:pt x="3000" y="13557"/>
                    <a:pt x="2850" y="16347"/>
                  </a:cubicBezTo>
                  <a:cubicBezTo>
                    <a:pt x="2700" y="19137"/>
                    <a:pt x="2700" y="20037"/>
                    <a:pt x="2700" y="20037"/>
                  </a:cubicBezTo>
                  <a:cubicBezTo>
                    <a:pt x="2700" y="20037"/>
                    <a:pt x="2700" y="19137"/>
                    <a:pt x="2400" y="16617"/>
                  </a:cubicBezTo>
                  <a:cubicBezTo>
                    <a:pt x="2100" y="14097"/>
                    <a:pt x="1500" y="9957"/>
                    <a:pt x="1200" y="7437"/>
                  </a:cubicBezTo>
                  <a:cubicBezTo>
                    <a:pt x="900" y="4917"/>
                    <a:pt x="900" y="4017"/>
                    <a:pt x="3000" y="3027"/>
                  </a:cubicBezTo>
                  <a:cubicBezTo>
                    <a:pt x="5100" y="2037"/>
                    <a:pt x="9300" y="957"/>
                    <a:pt x="12300" y="417"/>
                  </a:cubicBezTo>
                  <a:cubicBezTo>
                    <a:pt x="15300" y="-123"/>
                    <a:pt x="17100" y="-123"/>
                    <a:pt x="18450" y="327"/>
                  </a:cubicBezTo>
                  <a:cubicBezTo>
                    <a:pt x="19800" y="777"/>
                    <a:pt x="20700" y="1677"/>
                    <a:pt x="19500" y="3207"/>
                  </a:cubicBezTo>
                  <a:cubicBezTo>
                    <a:pt x="18300" y="4737"/>
                    <a:pt x="15000" y="6897"/>
                    <a:pt x="12600" y="8067"/>
                  </a:cubicBezTo>
                  <a:cubicBezTo>
                    <a:pt x="10200" y="9237"/>
                    <a:pt x="8700" y="9417"/>
                    <a:pt x="8850" y="9687"/>
                  </a:cubicBezTo>
                  <a:cubicBezTo>
                    <a:pt x="9000" y="9957"/>
                    <a:pt x="10800" y="10317"/>
                    <a:pt x="13200" y="11667"/>
                  </a:cubicBezTo>
                  <a:cubicBezTo>
                    <a:pt x="15600" y="13017"/>
                    <a:pt x="18600" y="15357"/>
                    <a:pt x="20100" y="16977"/>
                  </a:cubicBezTo>
                  <a:cubicBezTo>
                    <a:pt x="21600" y="18597"/>
                    <a:pt x="21600" y="19497"/>
                    <a:pt x="21000" y="20217"/>
                  </a:cubicBezTo>
                  <a:cubicBezTo>
                    <a:pt x="20400" y="20937"/>
                    <a:pt x="19200" y="21477"/>
                    <a:pt x="15900" y="21297"/>
                  </a:cubicBezTo>
                  <a:cubicBezTo>
                    <a:pt x="12600" y="21117"/>
                    <a:pt x="7200" y="20217"/>
                    <a:pt x="4200" y="19227"/>
                  </a:cubicBezTo>
                  <a:cubicBezTo>
                    <a:pt x="1200" y="18237"/>
                    <a:pt x="600" y="17157"/>
                    <a:pt x="0" y="1607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6" name="Line"/>
            <p:cNvSpPr/>
            <p:nvPr/>
          </p:nvSpPr>
          <p:spPr>
            <a:xfrm>
              <a:off x="10727692" y="7217281"/>
              <a:ext cx="138378" cy="160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2" extrusionOk="0">
                  <a:moveTo>
                    <a:pt x="3780" y="581"/>
                  </a:moveTo>
                  <a:cubicBezTo>
                    <a:pt x="6480" y="122"/>
                    <a:pt x="9180" y="-338"/>
                    <a:pt x="11340" y="351"/>
                  </a:cubicBezTo>
                  <a:cubicBezTo>
                    <a:pt x="13500" y="1041"/>
                    <a:pt x="15120" y="2879"/>
                    <a:pt x="15390" y="4947"/>
                  </a:cubicBezTo>
                  <a:cubicBezTo>
                    <a:pt x="15660" y="7015"/>
                    <a:pt x="14580" y="9313"/>
                    <a:pt x="12690" y="11611"/>
                  </a:cubicBezTo>
                  <a:cubicBezTo>
                    <a:pt x="10800" y="13909"/>
                    <a:pt x="8100" y="16207"/>
                    <a:pt x="5400" y="17815"/>
                  </a:cubicBezTo>
                  <a:cubicBezTo>
                    <a:pt x="2700" y="19424"/>
                    <a:pt x="0" y="20343"/>
                    <a:pt x="0" y="20802"/>
                  </a:cubicBezTo>
                  <a:cubicBezTo>
                    <a:pt x="0" y="21262"/>
                    <a:pt x="2700" y="21262"/>
                    <a:pt x="6750" y="21262"/>
                  </a:cubicBezTo>
                  <a:cubicBezTo>
                    <a:pt x="10800" y="21262"/>
                    <a:pt x="16200" y="21262"/>
                    <a:pt x="21600" y="2126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7" name="Line"/>
            <p:cNvSpPr/>
            <p:nvPr/>
          </p:nvSpPr>
          <p:spPr>
            <a:xfrm>
              <a:off x="10969851" y="7240415"/>
              <a:ext cx="166055" cy="2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8" extrusionOk="0">
                  <a:moveTo>
                    <a:pt x="0" y="1266"/>
                  </a:moveTo>
                  <a:cubicBezTo>
                    <a:pt x="2250" y="558"/>
                    <a:pt x="4500" y="-150"/>
                    <a:pt x="6525" y="27"/>
                  </a:cubicBezTo>
                  <a:cubicBezTo>
                    <a:pt x="8550" y="204"/>
                    <a:pt x="10350" y="1266"/>
                    <a:pt x="11250" y="2683"/>
                  </a:cubicBezTo>
                  <a:cubicBezTo>
                    <a:pt x="12150" y="4099"/>
                    <a:pt x="12150" y="5870"/>
                    <a:pt x="10575" y="8171"/>
                  </a:cubicBezTo>
                  <a:cubicBezTo>
                    <a:pt x="9000" y="10473"/>
                    <a:pt x="5850" y="13306"/>
                    <a:pt x="4500" y="15607"/>
                  </a:cubicBezTo>
                  <a:cubicBezTo>
                    <a:pt x="3150" y="17909"/>
                    <a:pt x="3600" y="19680"/>
                    <a:pt x="4950" y="20565"/>
                  </a:cubicBezTo>
                  <a:cubicBezTo>
                    <a:pt x="6300" y="21450"/>
                    <a:pt x="8550" y="21450"/>
                    <a:pt x="11475" y="21096"/>
                  </a:cubicBezTo>
                  <a:cubicBezTo>
                    <a:pt x="14400" y="20742"/>
                    <a:pt x="18000" y="20034"/>
                    <a:pt x="21600" y="1932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8" name="Line"/>
            <p:cNvSpPr/>
            <p:nvPr/>
          </p:nvSpPr>
          <p:spPr>
            <a:xfrm>
              <a:off x="12796431" y="5062973"/>
              <a:ext cx="339025" cy="2428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0"/>
                  </a:moveTo>
                  <a:cubicBezTo>
                    <a:pt x="8155" y="154"/>
                    <a:pt x="11682" y="308"/>
                    <a:pt x="14216" y="523"/>
                  </a:cubicBezTo>
                  <a:cubicBezTo>
                    <a:pt x="16751" y="738"/>
                    <a:pt x="18294" y="1015"/>
                    <a:pt x="19065" y="1585"/>
                  </a:cubicBezTo>
                  <a:cubicBezTo>
                    <a:pt x="19837" y="2154"/>
                    <a:pt x="19837" y="3015"/>
                    <a:pt x="20057" y="3908"/>
                  </a:cubicBezTo>
                  <a:cubicBezTo>
                    <a:pt x="20278" y="4800"/>
                    <a:pt x="20718" y="5723"/>
                    <a:pt x="21049" y="6723"/>
                  </a:cubicBezTo>
                  <a:cubicBezTo>
                    <a:pt x="21380" y="7723"/>
                    <a:pt x="21600" y="8800"/>
                    <a:pt x="21600" y="9954"/>
                  </a:cubicBezTo>
                  <a:cubicBezTo>
                    <a:pt x="21600" y="11108"/>
                    <a:pt x="21380" y="12338"/>
                    <a:pt x="21159" y="13415"/>
                  </a:cubicBezTo>
                  <a:cubicBezTo>
                    <a:pt x="20939" y="14492"/>
                    <a:pt x="20718" y="15415"/>
                    <a:pt x="20278" y="16338"/>
                  </a:cubicBezTo>
                  <a:cubicBezTo>
                    <a:pt x="19837" y="17262"/>
                    <a:pt x="19175" y="18185"/>
                    <a:pt x="18404" y="18892"/>
                  </a:cubicBezTo>
                  <a:cubicBezTo>
                    <a:pt x="17633" y="19600"/>
                    <a:pt x="16751" y="20092"/>
                    <a:pt x="15980" y="20400"/>
                  </a:cubicBezTo>
                  <a:cubicBezTo>
                    <a:pt x="15208" y="20708"/>
                    <a:pt x="14547" y="20831"/>
                    <a:pt x="11902" y="21000"/>
                  </a:cubicBezTo>
                  <a:cubicBezTo>
                    <a:pt x="9257" y="21169"/>
                    <a:pt x="4629" y="2138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49" name="Line"/>
            <p:cNvSpPr/>
            <p:nvPr/>
          </p:nvSpPr>
          <p:spPr>
            <a:xfrm>
              <a:off x="874473" y="8167729"/>
              <a:ext cx="397273" cy="474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3" h="21456" extrusionOk="0">
                  <a:moveTo>
                    <a:pt x="15496" y="2273"/>
                  </a:moveTo>
                  <a:cubicBezTo>
                    <a:pt x="15124" y="1490"/>
                    <a:pt x="14752" y="708"/>
                    <a:pt x="14100" y="316"/>
                  </a:cubicBezTo>
                  <a:cubicBezTo>
                    <a:pt x="13448" y="-75"/>
                    <a:pt x="12517" y="-75"/>
                    <a:pt x="11121" y="160"/>
                  </a:cubicBezTo>
                  <a:cubicBezTo>
                    <a:pt x="9724" y="395"/>
                    <a:pt x="7862" y="864"/>
                    <a:pt x="6652" y="1412"/>
                  </a:cubicBezTo>
                  <a:cubicBezTo>
                    <a:pt x="5441" y="1960"/>
                    <a:pt x="4883" y="2586"/>
                    <a:pt x="5069" y="3603"/>
                  </a:cubicBezTo>
                  <a:cubicBezTo>
                    <a:pt x="5255" y="4621"/>
                    <a:pt x="6186" y="6029"/>
                    <a:pt x="8234" y="7438"/>
                  </a:cubicBezTo>
                  <a:cubicBezTo>
                    <a:pt x="10283" y="8847"/>
                    <a:pt x="13448" y="10255"/>
                    <a:pt x="15776" y="11586"/>
                  </a:cubicBezTo>
                  <a:cubicBezTo>
                    <a:pt x="18103" y="12916"/>
                    <a:pt x="19593" y="14168"/>
                    <a:pt x="20431" y="15186"/>
                  </a:cubicBezTo>
                  <a:cubicBezTo>
                    <a:pt x="21269" y="16203"/>
                    <a:pt x="21455" y="16986"/>
                    <a:pt x="21362" y="17768"/>
                  </a:cubicBezTo>
                  <a:cubicBezTo>
                    <a:pt x="21269" y="18551"/>
                    <a:pt x="20896" y="19334"/>
                    <a:pt x="19221" y="20038"/>
                  </a:cubicBezTo>
                  <a:cubicBezTo>
                    <a:pt x="17545" y="20742"/>
                    <a:pt x="14565" y="21368"/>
                    <a:pt x="11865" y="21447"/>
                  </a:cubicBezTo>
                  <a:cubicBezTo>
                    <a:pt x="9165" y="21525"/>
                    <a:pt x="6745" y="21055"/>
                    <a:pt x="4789" y="20195"/>
                  </a:cubicBezTo>
                  <a:cubicBezTo>
                    <a:pt x="2834" y="19334"/>
                    <a:pt x="1345" y="18082"/>
                    <a:pt x="600" y="17064"/>
                  </a:cubicBezTo>
                  <a:cubicBezTo>
                    <a:pt x="-145" y="16047"/>
                    <a:pt x="-145" y="15264"/>
                    <a:pt x="321" y="14795"/>
                  </a:cubicBezTo>
                  <a:cubicBezTo>
                    <a:pt x="786" y="14325"/>
                    <a:pt x="1717" y="14168"/>
                    <a:pt x="2648" y="140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0" name="Line"/>
            <p:cNvSpPr/>
            <p:nvPr/>
          </p:nvSpPr>
          <p:spPr>
            <a:xfrm>
              <a:off x="1266151" y="8404782"/>
              <a:ext cx="270727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600" extrusionOk="0">
                  <a:moveTo>
                    <a:pt x="0" y="19440"/>
                  </a:moveTo>
                  <a:cubicBezTo>
                    <a:pt x="5468" y="19440"/>
                    <a:pt x="10937" y="19440"/>
                    <a:pt x="14354" y="18720"/>
                  </a:cubicBezTo>
                  <a:cubicBezTo>
                    <a:pt x="17772" y="18000"/>
                    <a:pt x="19139" y="16560"/>
                    <a:pt x="20096" y="14040"/>
                  </a:cubicBezTo>
                  <a:cubicBezTo>
                    <a:pt x="21053" y="11520"/>
                    <a:pt x="21600" y="7920"/>
                    <a:pt x="21327" y="5040"/>
                  </a:cubicBezTo>
                  <a:cubicBezTo>
                    <a:pt x="21053" y="2160"/>
                    <a:pt x="19959" y="0"/>
                    <a:pt x="16815" y="0"/>
                  </a:cubicBezTo>
                  <a:cubicBezTo>
                    <a:pt x="13671" y="0"/>
                    <a:pt x="8476" y="2160"/>
                    <a:pt x="5468" y="4680"/>
                  </a:cubicBezTo>
                  <a:cubicBezTo>
                    <a:pt x="2461" y="7200"/>
                    <a:pt x="1641" y="10080"/>
                    <a:pt x="1777" y="12960"/>
                  </a:cubicBezTo>
                  <a:cubicBezTo>
                    <a:pt x="1914" y="15840"/>
                    <a:pt x="3008" y="18720"/>
                    <a:pt x="4101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1" name="Line"/>
            <p:cNvSpPr/>
            <p:nvPr/>
          </p:nvSpPr>
          <p:spPr>
            <a:xfrm>
              <a:off x="2462435" y="8034263"/>
              <a:ext cx="748452" cy="617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7" h="21286" extrusionOk="0">
                  <a:moveTo>
                    <a:pt x="514" y="9917"/>
                  </a:moveTo>
                  <a:cubicBezTo>
                    <a:pt x="217" y="11230"/>
                    <a:pt x="-80" y="12543"/>
                    <a:pt x="19" y="14392"/>
                  </a:cubicBezTo>
                  <a:cubicBezTo>
                    <a:pt x="118" y="16242"/>
                    <a:pt x="614" y="18629"/>
                    <a:pt x="1357" y="19942"/>
                  </a:cubicBezTo>
                  <a:cubicBezTo>
                    <a:pt x="2100" y="21254"/>
                    <a:pt x="3091" y="21493"/>
                    <a:pt x="4181" y="20300"/>
                  </a:cubicBezTo>
                  <a:cubicBezTo>
                    <a:pt x="5270" y="19106"/>
                    <a:pt x="6459" y="16481"/>
                    <a:pt x="7153" y="13796"/>
                  </a:cubicBezTo>
                  <a:cubicBezTo>
                    <a:pt x="7847" y="11111"/>
                    <a:pt x="8045" y="8366"/>
                    <a:pt x="7995" y="6397"/>
                  </a:cubicBezTo>
                  <a:cubicBezTo>
                    <a:pt x="7946" y="4428"/>
                    <a:pt x="7648" y="3234"/>
                    <a:pt x="7302" y="2160"/>
                  </a:cubicBezTo>
                  <a:cubicBezTo>
                    <a:pt x="6955" y="1086"/>
                    <a:pt x="6559" y="132"/>
                    <a:pt x="6360" y="12"/>
                  </a:cubicBezTo>
                  <a:cubicBezTo>
                    <a:pt x="6162" y="-107"/>
                    <a:pt x="6162" y="609"/>
                    <a:pt x="6113" y="3175"/>
                  </a:cubicBezTo>
                  <a:cubicBezTo>
                    <a:pt x="6063" y="5741"/>
                    <a:pt x="5964" y="10156"/>
                    <a:pt x="5964" y="13020"/>
                  </a:cubicBezTo>
                  <a:cubicBezTo>
                    <a:pt x="5964" y="15884"/>
                    <a:pt x="6063" y="17197"/>
                    <a:pt x="6212" y="18152"/>
                  </a:cubicBezTo>
                  <a:cubicBezTo>
                    <a:pt x="6360" y="19106"/>
                    <a:pt x="6559" y="19703"/>
                    <a:pt x="6905" y="19942"/>
                  </a:cubicBezTo>
                  <a:cubicBezTo>
                    <a:pt x="7252" y="20180"/>
                    <a:pt x="7748" y="20061"/>
                    <a:pt x="8986" y="20121"/>
                  </a:cubicBezTo>
                  <a:cubicBezTo>
                    <a:pt x="10225" y="20180"/>
                    <a:pt x="12206" y="20419"/>
                    <a:pt x="13643" y="20300"/>
                  </a:cubicBezTo>
                  <a:cubicBezTo>
                    <a:pt x="15080" y="20180"/>
                    <a:pt x="15971" y="19703"/>
                    <a:pt x="16566" y="19226"/>
                  </a:cubicBezTo>
                  <a:cubicBezTo>
                    <a:pt x="17160" y="18748"/>
                    <a:pt x="17458" y="18271"/>
                    <a:pt x="17507" y="17436"/>
                  </a:cubicBezTo>
                  <a:cubicBezTo>
                    <a:pt x="17557" y="16600"/>
                    <a:pt x="17359" y="15407"/>
                    <a:pt x="16962" y="14691"/>
                  </a:cubicBezTo>
                  <a:cubicBezTo>
                    <a:pt x="16566" y="13975"/>
                    <a:pt x="15971" y="13736"/>
                    <a:pt x="15674" y="14034"/>
                  </a:cubicBezTo>
                  <a:cubicBezTo>
                    <a:pt x="15377" y="14333"/>
                    <a:pt x="15377" y="15168"/>
                    <a:pt x="15724" y="16182"/>
                  </a:cubicBezTo>
                  <a:cubicBezTo>
                    <a:pt x="16070" y="17197"/>
                    <a:pt x="16764" y="18390"/>
                    <a:pt x="17557" y="19285"/>
                  </a:cubicBezTo>
                  <a:cubicBezTo>
                    <a:pt x="18349" y="20180"/>
                    <a:pt x="19241" y="20777"/>
                    <a:pt x="19935" y="21075"/>
                  </a:cubicBezTo>
                  <a:cubicBezTo>
                    <a:pt x="20628" y="21374"/>
                    <a:pt x="21124" y="21374"/>
                    <a:pt x="21322" y="20956"/>
                  </a:cubicBezTo>
                  <a:cubicBezTo>
                    <a:pt x="21520" y="20538"/>
                    <a:pt x="21421" y="19703"/>
                    <a:pt x="21322" y="188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2" name="Line"/>
            <p:cNvSpPr/>
            <p:nvPr/>
          </p:nvSpPr>
          <p:spPr>
            <a:xfrm>
              <a:off x="2355871" y="8430268"/>
              <a:ext cx="269837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2769" y="2735"/>
                    <a:pt x="5538" y="-1585"/>
                    <a:pt x="9138" y="575"/>
                  </a:cubicBezTo>
                  <a:cubicBezTo>
                    <a:pt x="12738" y="2735"/>
                    <a:pt x="17169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3" name="Line"/>
            <p:cNvSpPr/>
            <p:nvPr/>
          </p:nvSpPr>
          <p:spPr>
            <a:xfrm>
              <a:off x="3894669" y="8410993"/>
              <a:ext cx="329296" cy="201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309" extrusionOk="0">
                  <a:moveTo>
                    <a:pt x="10617" y="3736"/>
                  </a:moveTo>
                  <a:cubicBezTo>
                    <a:pt x="9942" y="2272"/>
                    <a:pt x="9267" y="807"/>
                    <a:pt x="7692" y="258"/>
                  </a:cubicBezTo>
                  <a:cubicBezTo>
                    <a:pt x="6117" y="-291"/>
                    <a:pt x="3642" y="75"/>
                    <a:pt x="2067" y="990"/>
                  </a:cubicBezTo>
                  <a:cubicBezTo>
                    <a:pt x="492" y="1906"/>
                    <a:pt x="-183" y="3370"/>
                    <a:pt x="42" y="5750"/>
                  </a:cubicBezTo>
                  <a:cubicBezTo>
                    <a:pt x="267" y="8129"/>
                    <a:pt x="1392" y="11424"/>
                    <a:pt x="3642" y="13255"/>
                  </a:cubicBezTo>
                  <a:cubicBezTo>
                    <a:pt x="5892" y="15085"/>
                    <a:pt x="9267" y="15451"/>
                    <a:pt x="11404" y="15085"/>
                  </a:cubicBezTo>
                  <a:cubicBezTo>
                    <a:pt x="13542" y="14719"/>
                    <a:pt x="14442" y="13621"/>
                    <a:pt x="14779" y="11973"/>
                  </a:cubicBezTo>
                  <a:cubicBezTo>
                    <a:pt x="15117" y="10326"/>
                    <a:pt x="14892" y="8129"/>
                    <a:pt x="13992" y="6299"/>
                  </a:cubicBezTo>
                  <a:cubicBezTo>
                    <a:pt x="13092" y="4468"/>
                    <a:pt x="11517" y="3004"/>
                    <a:pt x="10729" y="3187"/>
                  </a:cubicBezTo>
                  <a:cubicBezTo>
                    <a:pt x="9942" y="3370"/>
                    <a:pt x="9942" y="5201"/>
                    <a:pt x="10617" y="7580"/>
                  </a:cubicBezTo>
                  <a:cubicBezTo>
                    <a:pt x="11292" y="9960"/>
                    <a:pt x="12642" y="12889"/>
                    <a:pt x="14554" y="15268"/>
                  </a:cubicBezTo>
                  <a:cubicBezTo>
                    <a:pt x="16467" y="17648"/>
                    <a:pt x="18942" y="19478"/>
                    <a:pt x="21417" y="213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4" name="Line"/>
            <p:cNvSpPr/>
            <p:nvPr/>
          </p:nvSpPr>
          <p:spPr>
            <a:xfrm>
              <a:off x="4344127" y="8163319"/>
              <a:ext cx="296137" cy="389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2" h="21152" extrusionOk="0">
                  <a:moveTo>
                    <a:pt x="311" y="2967"/>
                  </a:moveTo>
                  <a:cubicBezTo>
                    <a:pt x="65" y="1652"/>
                    <a:pt x="-180" y="337"/>
                    <a:pt x="188" y="56"/>
                  </a:cubicBezTo>
                  <a:cubicBezTo>
                    <a:pt x="556" y="-226"/>
                    <a:pt x="1538" y="525"/>
                    <a:pt x="2643" y="2967"/>
                  </a:cubicBezTo>
                  <a:cubicBezTo>
                    <a:pt x="3747" y="5409"/>
                    <a:pt x="4975" y="9541"/>
                    <a:pt x="5711" y="13110"/>
                  </a:cubicBezTo>
                  <a:cubicBezTo>
                    <a:pt x="6447" y="16678"/>
                    <a:pt x="6693" y="19684"/>
                    <a:pt x="7306" y="20059"/>
                  </a:cubicBezTo>
                  <a:cubicBezTo>
                    <a:pt x="7920" y="20435"/>
                    <a:pt x="8902" y="18181"/>
                    <a:pt x="10129" y="16584"/>
                  </a:cubicBezTo>
                  <a:cubicBezTo>
                    <a:pt x="11356" y="14988"/>
                    <a:pt x="12829" y="14049"/>
                    <a:pt x="14179" y="13579"/>
                  </a:cubicBezTo>
                  <a:cubicBezTo>
                    <a:pt x="15529" y="13110"/>
                    <a:pt x="16756" y="13110"/>
                    <a:pt x="17861" y="13391"/>
                  </a:cubicBezTo>
                  <a:cubicBezTo>
                    <a:pt x="18965" y="13673"/>
                    <a:pt x="19947" y="14237"/>
                    <a:pt x="20561" y="15364"/>
                  </a:cubicBezTo>
                  <a:cubicBezTo>
                    <a:pt x="21175" y="16491"/>
                    <a:pt x="21420" y="18181"/>
                    <a:pt x="19579" y="19402"/>
                  </a:cubicBezTo>
                  <a:cubicBezTo>
                    <a:pt x="17738" y="20623"/>
                    <a:pt x="13811" y="21374"/>
                    <a:pt x="10865" y="21092"/>
                  </a:cubicBezTo>
                  <a:cubicBezTo>
                    <a:pt x="7920" y="20811"/>
                    <a:pt x="5956" y="19496"/>
                    <a:pt x="3993" y="181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5" name="Line"/>
            <p:cNvSpPr/>
            <p:nvPr/>
          </p:nvSpPr>
          <p:spPr>
            <a:xfrm>
              <a:off x="4730653" y="8333322"/>
              <a:ext cx="987785" cy="258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01" extrusionOk="0">
                  <a:moveTo>
                    <a:pt x="1627" y="11133"/>
                  </a:moveTo>
                  <a:cubicBezTo>
                    <a:pt x="1324" y="11997"/>
                    <a:pt x="1022" y="12861"/>
                    <a:pt x="1098" y="13869"/>
                  </a:cubicBezTo>
                  <a:cubicBezTo>
                    <a:pt x="1173" y="14877"/>
                    <a:pt x="1627" y="16029"/>
                    <a:pt x="2042" y="16893"/>
                  </a:cubicBezTo>
                  <a:cubicBezTo>
                    <a:pt x="2457" y="17757"/>
                    <a:pt x="2835" y="18333"/>
                    <a:pt x="3213" y="18477"/>
                  </a:cubicBezTo>
                  <a:cubicBezTo>
                    <a:pt x="3590" y="18621"/>
                    <a:pt x="3968" y="18333"/>
                    <a:pt x="4043" y="17613"/>
                  </a:cubicBezTo>
                  <a:cubicBezTo>
                    <a:pt x="4119" y="16893"/>
                    <a:pt x="3892" y="15741"/>
                    <a:pt x="3326" y="14589"/>
                  </a:cubicBezTo>
                  <a:cubicBezTo>
                    <a:pt x="2759" y="13437"/>
                    <a:pt x="1853" y="12285"/>
                    <a:pt x="1173" y="11421"/>
                  </a:cubicBezTo>
                  <a:cubicBezTo>
                    <a:pt x="494" y="10557"/>
                    <a:pt x="41" y="9981"/>
                    <a:pt x="3" y="9693"/>
                  </a:cubicBezTo>
                  <a:cubicBezTo>
                    <a:pt x="-35" y="9405"/>
                    <a:pt x="343" y="9405"/>
                    <a:pt x="1287" y="9261"/>
                  </a:cubicBezTo>
                  <a:cubicBezTo>
                    <a:pt x="2231" y="9117"/>
                    <a:pt x="3741" y="8829"/>
                    <a:pt x="4723" y="8397"/>
                  </a:cubicBezTo>
                  <a:cubicBezTo>
                    <a:pt x="5705" y="7965"/>
                    <a:pt x="6158" y="7389"/>
                    <a:pt x="6573" y="6957"/>
                  </a:cubicBezTo>
                  <a:cubicBezTo>
                    <a:pt x="6989" y="6525"/>
                    <a:pt x="7366" y="6237"/>
                    <a:pt x="7404" y="5085"/>
                  </a:cubicBezTo>
                  <a:cubicBezTo>
                    <a:pt x="7442" y="3933"/>
                    <a:pt x="7140" y="1917"/>
                    <a:pt x="7102" y="1917"/>
                  </a:cubicBezTo>
                  <a:cubicBezTo>
                    <a:pt x="7064" y="1917"/>
                    <a:pt x="7291" y="3933"/>
                    <a:pt x="7555" y="6525"/>
                  </a:cubicBezTo>
                  <a:cubicBezTo>
                    <a:pt x="7820" y="9117"/>
                    <a:pt x="8122" y="12285"/>
                    <a:pt x="8386" y="14589"/>
                  </a:cubicBezTo>
                  <a:cubicBezTo>
                    <a:pt x="8650" y="16893"/>
                    <a:pt x="8877" y="18333"/>
                    <a:pt x="9103" y="18333"/>
                  </a:cubicBezTo>
                  <a:cubicBezTo>
                    <a:pt x="9330" y="18333"/>
                    <a:pt x="9557" y="16893"/>
                    <a:pt x="9745" y="15453"/>
                  </a:cubicBezTo>
                  <a:cubicBezTo>
                    <a:pt x="9934" y="14013"/>
                    <a:pt x="10085" y="12573"/>
                    <a:pt x="10538" y="11421"/>
                  </a:cubicBezTo>
                  <a:cubicBezTo>
                    <a:pt x="10992" y="10269"/>
                    <a:pt x="11747" y="9405"/>
                    <a:pt x="12766" y="8973"/>
                  </a:cubicBezTo>
                  <a:cubicBezTo>
                    <a:pt x="13786" y="8541"/>
                    <a:pt x="15070" y="8541"/>
                    <a:pt x="15901" y="8397"/>
                  </a:cubicBezTo>
                  <a:cubicBezTo>
                    <a:pt x="16731" y="8253"/>
                    <a:pt x="17109" y="7965"/>
                    <a:pt x="17373" y="6813"/>
                  </a:cubicBezTo>
                  <a:cubicBezTo>
                    <a:pt x="17638" y="5661"/>
                    <a:pt x="17789" y="3645"/>
                    <a:pt x="17675" y="2349"/>
                  </a:cubicBezTo>
                  <a:cubicBezTo>
                    <a:pt x="17562" y="1053"/>
                    <a:pt x="17185" y="477"/>
                    <a:pt x="16807" y="189"/>
                  </a:cubicBezTo>
                  <a:cubicBezTo>
                    <a:pt x="16429" y="-99"/>
                    <a:pt x="16052" y="-99"/>
                    <a:pt x="15750" y="477"/>
                  </a:cubicBezTo>
                  <a:cubicBezTo>
                    <a:pt x="15448" y="1053"/>
                    <a:pt x="15221" y="2205"/>
                    <a:pt x="15108" y="4221"/>
                  </a:cubicBezTo>
                  <a:cubicBezTo>
                    <a:pt x="14994" y="6237"/>
                    <a:pt x="14994" y="9117"/>
                    <a:pt x="15296" y="11997"/>
                  </a:cubicBezTo>
                  <a:cubicBezTo>
                    <a:pt x="15599" y="14877"/>
                    <a:pt x="16203" y="17757"/>
                    <a:pt x="17298" y="19341"/>
                  </a:cubicBezTo>
                  <a:cubicBezTo>
                    <a:pt x="18393" y="20925"/>
                    <a:pt x="19979" y="21213"/>
                    <a:pt x="21565" y="215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6" name="Line"/>
            <p:cNvSpPr/>
            <p:nvPr/>
          </p:nvSpPr>
          <p:spPr>
            <a:xfrm>
              <a:off x="6506523" y="8405831"/>
              <a:ext cx="363906" cy="205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5" h="21078" extrusionOk="0">
                  <a:moveTo>
                    <a:pt x="644" y="14765"/>
                  </a:moveTo>
                  <a:cubicBezTo>
                    <a:pt x="2663" y="12995"/>
                    <a:pt x="4682" y="11224"/>
                    <a:pt x="6398" y="9808"/>
                  </a:cubicBezTo>
                  <a:cubicBezTo>
                    <a:pt x="8113" y="8391"/>
                    <a:pt x="9527" y="7329"/>
                    <a:pt x="10738" y="6267"/>
                  </a:cubicBezTo>
                  <a:cubicBezTo>
                    <a:pt x="11949" y="5205"/>
                    <a:pt x="12958" y="4142"/>
                    <a:pt x="13059" y="3080"/>
                  </a:cubicBezTo>
                  <a:cubicBezTo>
                    <a:pt x="13160" y="2018"/>
                    <a:pt x="12353" y="955"/>
                    <a:pt x="10738" y="424"/>
                  </a:cubicBezTo>
                  <a:cubicBezTo>
                    <a:pt x="9123" y="-107"/>
                    <a:pt x="6700" y="-107"/>
                    <a:pt x="4581" y="247"/>
                  </a:cubicBezTo>
                  <a:cubicBezTo>
                    <a:pt x="2461" y="601"/>
                    <a:pt x="644" y="1309"/>
                    <a:pt x="140" y="3965"/>
                  </a:cubicBezTo>
                  <a:cubicBezTo>
                    <a:pt x="-365" y="6621"/>
                    <a:pt x="442" y="11224"/>
                    <a:pt x="3471" y="14588"/>
                  </a:cubicBezTo>
                  <a:cubicBezTo>
                    <a:pt x="6499" y="17952"/>
                    <a:pt x="11747" y="20077"/>
                    <a:pt x="15078" y="20785"/>
                  </a:cubicBezTo>
                  <a:cubicBezTo>
                    <a:pt x="18409" y="21493"/>
                    <a:pt x="19822" y="20785"/>
                    <a:pt x="21235" y="200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7" name="Line"/>
            <p:cNvSpPr/>
            <p:nvPr/>
          </p:nvSpPr>
          <p:spPr>
            <a:xfrm>
              <a:off x="6994828" y="8389792"/>
              <a:ext cx="166193" cy="637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3" h="21522" extrusionOk="0">
                  <a:moveTo>
                    <a:pt x="14273" y="856"/>
                  </a:moveTo>
                  <a:cubicBezTo>
                    <a:pt x="12545" y="506"/>
                    <a:pt x="10817" y="156"/>
                    <a:pt x="8873" y="39"/>
                  </a:cubicBezTo>
                  <a:cubicBezTo>
                    <a:pt x="6929" y="-78"/>
                    <a:pt x="4769" y="39"/>
                    <a:pt x="2825" y="798"/>
                  </a:cubicBezTo>
                  <a:cubicBezTo>
                    <a:pt x="881" y="1557"/>
                    <a:pt x="-847" y="2958"/>
                    <a:pt x="449" y="3892"/>
                  </a:cubicBezTo>
                  <a:cubicBezTo>
                    <a:pt x="1745" y="4826"/>
                    <a:pt x="6065" y="5293"/>
                    <a:pt x="9305" y="5526"/>
                  </a:cubicBezTo>
                  <a:cubicBezTo>
                    <a:pt x="12545" y="5760"/>
                    <a:pt x="14705" y="5760"/>
                    <a:pt x="16649" y="5526"/>
                  </a:cubicBezTo>
                  <a:cubicBezTo>
                    <a:pt x="18593" y="5293"/>
                    <a:pt x="20321" y="4826"/>
                    <a:pt x="20321" y="4067"/>
                  </a:cubicBezTo>
                  <a:cubicBezTo>
                    <a:pt x="20321" y="3308"/>
                    <a:pt x="18593" y="2257"/>
                    <a:pt x="17945" y="2024"/>
                  </a:cubicBezTo>
                  <a:cubicBezTo>
                    <a:pt x="17297" y="1790"/>
                    <a:pt x="17729" y="2374"/>
                    <a:pt x="18377" y="4592"/>
                  </a:cubicBezTo>
                  <a:cubicBezTo>
                    <a:pt x="19025" y="6811"/>
                    <a:pt x="19889" y="10664"/>
                    <a:pt x="20321" y="13524"/>
                  </a:cubicBezTo>
                  <a:cubicBezTo>
                    <a:pt x="20753" y="16385"/>
                    <a:pt x="20753" y="18253"/>
                    <a:pt x="20753" y="19537"/>
                  </a:cubicBezTo>
                  <a:cubicBezTo>
                    <a:pt x="20753" y="20821"/>
                    <a:pt x="20753" y="21522"/>
                    <a:pt x="20537" y="21522"/>
                  </a:cubicBezTo>
                  <a:cubicBezTo>
                    <a:pt x="20321" y="21522"/>
                    <a:pt x="19889" y="20821"/>
                    <a:pt x="19457" y="201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8" name="Line"/>
            <p:cNvSpPr/>
            <p:nvPr/>
          </p:nvSpPr>
          <p:spPr>
            <a:xfrm>
              <a:off x="7392122" y="8394404"/>
              <a:ext cx="308570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600" extrusionOk="0">
                  <a:moveTo>
                    <a:pt x="1247" y="0"/>
                  </a:moveTo>
                  <a:cubicBezTo>
                    <a:pt x="527" y="1600"/>
                    <a:pt x="-193" y="3200"/>
                    <a:pt x="47" y="6400"/>
                  </a:cubicBezTo>
                  <a:cubicBezTo>
                    <a:pt x="287" y="9600"/>
                    <a:pt x="1487" y="14400"/>
                    <a:pt x="2687" y="17200"/>
                  </a:cubicBezTo>
                  <a:cubicBezTo>
                    <a:pt x="3887" y="20000"/>
                    <a:pt x="5087" y="20800"/>
                    <a:pt x="6647" y="20400"/>
                  </a:cubicBezTo>
                  <a:cubicBezTo>
                    <a:pt x="8207" y="20000"/>
                    <a:pt x="10127" y="18400"/>
                    <a:pt x="11207" y="16600"/>
                  </a:cubicBezTo>
                  <a:cubicBezTo>
                    <a:pt x="12287" y="14800"/>
                    <a:pt x="12527" y="12800"/>
                    <a:pt x="12167" y="10800"/>
                  </a:cubicBezTo>
                  <a:cubicBezTo>
                    <a:pt x="11807" y="8800"/>
                    <a:pt x="10847" y="6800"/>
                    <a:pt x="10967" y="7000"/>
                  </a:cubicBezTo>
                  <a:cubicBezTo>
                    <a:pt x="11087" y="7200"/>
                    <a:pt x="12287" y="9600"/>
                    <a:pt x="14207" y="12400"/>
                  </a:cubicBezTo>
                  <a:cubicBezTo>
                    <a:pt x="16127" y="15200"/>
                    <a:pt x="18767" y="18400"/>
                    <a:pt x="2140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9" name="Line"/>
            <p:cNvSpPr/>
            <p:nvPr/>
          </p:nvSpPr>
          <p:spPr>
            <a:xfrm>
              <a:off x="7823611" y="8053849"/>
              <a:ext cx="790370" cy="56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300" extrusionOk="0">
                  <a:moveTo>
                    <a:pt x="3706" y="15837"/>
                  </a:moveTo>
                  <a:cubicBezTo>
                    <a:pt x="3331" y="15449"/>
                    <a:pt x="2955" y="15061"/>
                    <a:pt x="2345" y="15061"/>
                  </a:cubicBezTo>
                  <a:cubicBezTo>
                    <a:pt x="1734" y="15061"/>
                    <a:pt x="889" y="15449"/>
                    <a:pt x="419" y="15967"/>
                  </a:cubicBezTo>
                  <a:cubicBezTo>
                    <a:pt x="-50" y="16484"/>
                    <a:pt x="-144" y="17131"/>
                    <a:pt x="232" y="17777"/>
                  </a:cubicBezTo>
                  <a:cubicBezTo>
                    <a:pt x="607" y="18424"/>
                    <a:pt x="1453" y="19071"/>
                    <a:pt x="2110" y="19394"/>
                  </a:cubicBezTo>
                  <a:cubicBezTo>
                    <a:pt x="2767" y="19718"/>
                    <a:pt x="3237" y="19718"/>
                    <a:pt x="3519" y="19394"/>
                  </a:cubicBezTo>
                  <a:cubicBezTo>
                    <a:pt x="3800" y="19071"/>
                    <a:pt x="3894" y="18424"/>
                    <a:pt x="3847" y="17777"/>
                  </a:cubicBezTo>
                  <a:cubicBezTo>
                    <a:pt x="3800" y="17131"/>
                    <a:pt x="3613" y="16484"/>
                    <a:pt x="3566" y="16549"/>
                  </a:cubicBezTo>
                  <a:cubicBezTo>
                    <a:pt x="3519" y="16613"/>
                    <a:pt x="3613" y="17389"/>
                    <a:pt x="4035" y="18165"/>
                  </a:cubicBezTo>
                  <a:cubicBezTo>
                    <a:pt x="4458" y="18942"/>
                    <a:pt x="5209" y="19718"/>
                    <a:pt x="6101" y="20041"/>
                  </a:cubicBezTo>
                  <a:cubicBezTo>
                    <a:pt x="6993" y="20364"/>
                    <a:pt x="8026" y="20235"/>
                    <a:pt x="8919" y="19588"/>
                  </a:cubicBezTo>
                  <a:cubicBezTo>
                    <a:pt x="9811" y="18942"/>
                    <a:pt x="10562" y="17777"/>
                    <a:pt x="11173" y="15255"/>
                  </a:cubicBezTo>
                  <a:cubicBezTo>
                    <a:pt x="11783" y="12733"/>
                    <a:pt x="12253" y="8853"/>
                    <a:pt x="12346" y="6266"/>
                  </a:cubicBezTo>
                  <a:cubicBezTo>
                    <a:pt x="12440" y="3679"/>
                    <a:pt x="12159" y="2386"/>
                    <a:pt x="11830" y="1416"/>
                  </a:cubicBezTo>
                  <a:cubicBezTo>
                    <a:pt x="11501" y="446"/>
                    <a:pt x="11126" y="-201"/>
                    <a:pt x="10938" y="58"/>
                  </a:cubicBezTo>
                  <a:cubicBezTo>
                    <a:pt x="10750" y="316"/>
                    <a:pt x="10750" y="1480"/>
                    <a:pt x="10703" y="4067"/>
                  </a:cubicBezTo>
                  <a:cubicBezTo>
                    <a:pt x="10656" y="6654"/>
                    <a:pt x="10562" y="10664"/>
                    <a:pt x="10656" y="13703"/>
                  </a:cubicBezTo>
                  <a:cubicBezTo>
                    <a:pt x="10750" y="16743"/>
                    <a:pt x="11032" y="18812"/>
                    <a:pt x="11407" y="19976"/>
                  </a:cubicBezTo>
                  <a:cubicBezTo>
                    <a:pt x="11783" y="21140"/>
                    <a:pt x="12253" y="21399"/>
                    <a:pt x="12910" y="21270"/>
                  </a:cubicBezTo>
                  <a:cubicBezTo>
                    <a:pt x="13567" y="21140"/>
                    <a:pt x="14413" y="20623"/>
                    <a:pt x="14976" y="20041"/>
                  </a:cubicBezTo>
                  <a:cubicBezTo>
                    <a:pt x="15539" y="19459"/>
                    <a:pt x="15821" y="18812"/>
                    <a:pt x="16056" y="18165"/>
                  </a:cubicBezTo>
                  <a:cubicBezTo>
                    <a:pt x="16291" y="17519"/>
                    <a:pt x="16479" y="16872"/>
                    <a:pt x="16807" y="16678"/>
                  </a:cubicBezTo>
                  <a:cubicBezTo>
                    <a:pt x="17136" y="16484"/>
                    <a:pt x="17606" y="16743"/>
                    <a:pt x="17981" y="17131"/>
                  </a:cubicBezTo>
                  <a:cubicBezTo>
                    <a:pt x="18357" y="17519"/>
                    <a:pt x="18639" y="18036"/>
                    <a:pt x="19014" y="18424"/>
                  </a:cubicBezTo>
                  <a:cubicBezTo>
                    <a:pt x="19390" y="18812"/>
                    <a:pt x="19859" y="19071"/>
                    <a:pt x="20282" y="19006"/>
                  </a:cubicBezTo>
                  <a:cubicBezTo>
                    <a:pt x="20705" y="18942"/>
                    <a:pt x="21080" y="18553"/>
                    <a:pt x="21456" y="181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0" name="Line"/>
            <p:cNvSpPr/>
            <p:nvPr/>
          </p:nvSpPr>
          <p:spPr>
            <a:xfrm>
              <a:off x="8489441" y="8186838"/>
              <a:ext cx="12454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1" name="Line"/>
            <p:cNvSpPr/>
            <p:nvPr/>
          </p:nvSpPr>
          <p:spPr>
            <a:xfrm>
              <a:off x="8126201" y="8332134"/>
              <a:ext cx="269836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2" name="Line"/>
            <p:cNvSpPr/>
            <p:nvPr/>
          </p:nvSpPr>
          <p:spPr>
            <a:xfrm>
              <a:off x="8703271" y="8435918"/>
              <a:ext cx="574921" cy="13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361" extrusionOk="0">
                  <a:moveTo>
                    <a:pt x="1318" y="3323"/>
                  </a:moveTo>
                  <a:cubicBezTo>
                    <a:pt x="800" y="4985"/>
                    <a:pt x="283" y="6646"/>
                    <a:pt x="89" y="8862"/>
                  </a:cubicBezTo>
                  <a:cubicBezTo>
                    <a:pt x="-105" y="11077"/>
                    <a:pt x="24" y="13846"/>
                    <a:pt x="412" y="16062"/>
                  </a:cubicBezTo>
                  <a:cubicBezTo>
                    <a:pt x="800" y="18277"/>
                    <a:pt x="1447" y="19938"/>
                    <a:pt x="2158" y="20769"/>
                  </a:cubicBezTo>
                  <a:cubicBezTo>
                    <a:pt x="2870" y="21600"/>
                    <a:pt x="3646" y="21600"/>
                    <a:pt x="4099" y="20215"/>
                  </a:cubicBezTo>
                  <a:cubicBezTo>
                    <a:pt x="4551" y="18831"/>
                    <a:pt x="4681" y="16062"/>
                    <a:pt x="4487" y="13846"/>
                  </a:cubicBezTo>
                  <a:cubicBezTo>
                    <a:pt x="4293" y="11631"/>
                    <a:pt x="3775" y="9969"/>
                    <a:pt x="3193" y="8308"/>
                  </a:cubicBezTo>
                  <a:cubicBezTo>
                    <a:pt x="2611" y="6646"/>
                    <a:pt x="1964" y="4985"/>
                    <a:pt x="1964" y="3600"/>
                  </a:cubicBezTo>
                  <a:cubicBezTo>
                    <a:pt x="1964" y="2215"/>
                    <a:pt x="2611" y="1108"/>
                    <a:pt x="3646" y="554"/>
                  </a:cubicBezTo>
                  <a:cubicBezTo>
                    <a:pt x="4681" y="0"/>
                    <a:pt x="6103" y="0"/>
                    <a:pt x="7203" y="0"/>
                  </a:cubicBezTo>
                  <a:cubicBezTo>
                    <a:pt x="8302" y="0"/>
                    <a:pt x="9078" y="0"/>
                    <a:pt x="9531" y="1385"/>
                  </a:cubicBezTo>
                  <a:cubicBezTo>
                    <a:pt x="9984" y="2769"/>
                    <a:pt x="10113" y="5538"/>
                    <a:pt x="10178" y="9138"/>
                  </a:cubicBezTo>
                  <a:cubicBezTo>
                    <a:pt x="10242" y="12738"/>
                    <a:pt x="10242" y="17169"/>
                    <a:pt x="10566" y="18277"/>
                  </a:cubicBezTo>
                  <a:cubicBezTo>
                    <a:pt x="10889" y="19385"/>
                    <a:pt x="11536" y="17169"/>
                    <a:pt x="12053" y="14677"/>
                  </a:cubicBezTo>
                  <a:cubicBezTo>
                    <a:pt x="12570" y="12185"/>
                    <a:pt x="12958" y="9415"/>
                    <a:pt x="13346" y="6923"/>
                  </a:cubicBezTo>
                  <a:cubicBezTo>
                    <a:pt x="13735" y="4431"/>
                    <a:pt x="14123" y="2215"/>
                    <a:pt x="14446" y="3600"/>
                  </a:cubicBezTo>
                  <a:cubicBezTo>
                    <a:pt x="14769" y="4985"/>
                    <a:pt x="15028" y="9969"/>
                    <a:pt x="15351" y="13569"/>
                  </a:cubicBezTo>
                  <a:cubicBezTo>
                    <a:pt x="15675" y="17169"/>
                    <a:pt x="16063" y="19385"/>
                    <a:pt x="16903" y="20492"/>
                  </a:cubicBezTo>
                  <a:cubicBezTo>
                    <a:pt x="17744" y="21600"/>
                    <a:pt x="19038" y="21600"/>
                    <a:pt x="19878" y="20769"/>
                  </a:cubicBezTo>
                  <a:cubicBezTo>
                    <a:pt x="20719" y="19938"/>
                    <a:pt x="21107" y="18277"/>
                    <a:pt x="21495" y="166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3" name="Line"/>
            <p:cNvSpPr/>
            <p:nvPr/>
          </p:nvSpPr>
          <p:spPr>
            <a:xfrm>
              <a:off x="10082805" y="8408658"/>
              <a:ext cx="434002" cy="193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7" h="21175" extrusionOk="0">
                  <a:moveTo>
                    <a:pt x="240" y="5259"/>
                  </a:moveTo>
                  <a:cubicBezTo>
                    <a:pt x="70" y="7154"/>
                    <a:pt x="-100" y="9049"/>
                    <a:pt x="70" y="10943"/>
                  </a:cubicBezTo>
                  <a:cubicBezTo>
                    <a:pt x="240" y="12838"/>
                    <a:pt x="750" y="14733"/>
                    <a:pt x="1516" y="16249"/>
                  </a:cubicBezTo>
                  <a:cubicBezTo>
                    <a:pt x="2281" y="17764"/>
                    <a:pt x="3302" y="18901"/>
                    <a:pt x="4067" y="18712"/>
                  </a:cubicBezTo>
                  <a:cubicBezTo>
                    <a:pt x="4832" y="18522"/>
                    <a:pt x="5343" y="17007"/>
                    <a:pt x="6108" y="14543"/>
                  </a:cubicBezTo>
                  <a:cubicBezTo>
                    <a:pt x="6873" y="12080"/>
                    <a:pt x="7894" y="8670"/>
                    <a:pt x="9084" y="5828"/>
                  </a:cubicBezTo>
                  <a:cubicBezTo>
                    <a:pt x="10275" y="2986"/>
                    <a:pt x="11635" y="712"/>
                    <a:pt x="13251" y="143"/>
                  </a:cubicBezTo>
                  <a:cubicBezTo>
                    <a:pt x="14867" y="-425"/>
                    <a:pt x="16738" y="712"/>
                    <a:pt x="18098" y="3175"/>
                  </a:cubicBezTo>
                  <a:cubicBezTo>
                    <a:pt x="19459" y="5638"/>
                    <a:pt x="20309" y="9428"/>
                    <a:pt x="20820" y="12270"/>
                  </a:cubicBezTo>
                  <a:cubicBezTo>
                    <a:pt x="21330" y="15112"/>
                    <a:pt x="21500" y="17007"/>
                    <a:pt x="21160" y="18522"/>
                  </a:cubicBezTo>
                  <a:cubicBezTo>
                    <a:pt x="20820" y="20038"/>
                    <a:pt x="19969" y="21175"/>
                    <a:pt x="18354" y="21175"/>
                  </a:cubicBezTo>
                  <a:cubicBezTo>
                    <a:pt x="16738" y="21175"/>
                    <a:pt x="14357" y="20038"/>
                    <a:pt x="11976" y="189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4" name="Line"/>
            <p:cNvSpPr/>
            <p:nvPr/>
          </p:nvSpPr>
          <p:spPr>
            <a:xfrm>
              <a:off x="10056563" y="8197217"/>
              <a:ext cx="9340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5" name="Line"/>
            <p:cNvSpPr/>
            <p:nvPr/>
          </p:nvSpPr>
          <p:spPr>
            <a:xfrm>
              <a:off x="11040587" y="8362379"/>
              <a:ext cx="354775" cy="260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7" h="21389" extrusionOk="0">
                  <a:moveTo>
                    <a:pt x="3817" y="9452"/>
                  </a:moveTo>
                  <a:cubicBezTo>
                    <a:pt x="5874" y="8884"/>
                    <a:pt x="7931" y="8315"/>
                    <a:pt x="9474" y="7605"/>
                  </a:cubicBezTo>
                  <a:cubicBezTo>
                    <a:pt x="11017" y="6894"/>
                    <a:pt x="12046" y="6042"/>
                    <a:pt x="12766" y="4905"/>
                  </a:cubicBezTo>
                  <a:cubicBezTo>
                    <a:pt x="13486" y="3768"/>
                    <a:pt x="13897" y="2347"/>
                    <a:pt x="13486" y="1352"/>
                  </a:cubicBezTo>
                  <a:cubicBezTo>
                    <a:pt x="13074" y="357"/>
                    <a:pt x="11840" y="-211"/>
                    <a:pt x="9577" y="73"/>
                  </a:cubicBezTo>
                  <a:cubicBezTo>
                    <a:pt x="7314" y="357"/>
                    <a:pt x="4023" y="1494"/>
                    <a:pt x="2068" y="3484"/>
                  </a:cubicBezTo>
                  <a:cubicBezTo>
                    <a:pt x="114" y="5473"/>
                    <a:pt x="-503" y="8315"/>
                    <a:pt x="423" y="11300"/>
                  </a:cubicBezTo>
                  <a:cubicBezTo>
                    <a:pt x="1348" y="14284"/>
                    <a:pt x="3817" y="17410"/>
                    <a:pt x="7520" y="19115"/>
                  </a:cubicBezTo>
                  <a:cubicBezTo>
                    <a:pt x="11223" y="20821"/>
                    <a:pt x="16160" y="21105"/>
                    <a:pt x="21097" y="213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6" name="Line"/>
            <p:cNvSpPr/>
            <p:nvPr/>
          </p:nvSpPr>
          <p:spPr>
            <a:xfrm>
              <a:off x="11489658" y="8390944"/>
              <a:ext cx="193530" cy="661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4" h="21498" extrusionOk="0">
                  <a:moveTo>
                    <a:pt x="20015" y="2138"/>
                  </a:moveTo>
                  <a:cubicBezTo>
                    <a:pt x="20015" y="1575"/>
                    <a:pt x="20015" y="1013"/>
                    <a:pt x="18897" y="619"/>
                  </a:cubicBezTo>
                  <a:cubicBezTo>
                    <a:pt x="17780" y="225"/>
                    <a:pt x="15546" y="0"/>
                    <a:pt x="12380" y="0"/>
                  </a:cubicBezTo>
                  <a:cubicBezTo>
                    <a:pt x="9215" y="0"/>
                    <a:pt x="5118" y="225"/>
                    <a:pt x="2698" y="619"/>
                  </a:cubicBezTo>
                  <a:cubicBezTo>
                    <a:pt x="277" y="1013"/>
                    <a:pt x="-468" y="1575"/>
                    <a:pt x="277" y="2363"/>
                  </a:cubicBezTo>
                  <a:cubicBezTo>
                    <a:pt x="1022" y="3150"/>
                    <a:pt x="3256" y="4162"/>
                    <a:pt x="6235" y="4781"/>
                  </a:cubicBezTo>
                  <a:cubicBezTo>
                    <a:pt x="9215" y="5400"/>
                    <a:pt x="12939" y="5625"/>
                    <a:pt x="15732" y="5288"/>
                  </a:cubicBezTo>
                  <a:cubicBezTo>
                    <a:pt x="18525" y="4950"/>
                    <a:pt x="20387" y="4050"/>
                    <a:pt x="20760" y="3206"/>
                  </a:cubicBezTo>
                  <a:cubicBezTo>
                    <a:pt x="21132" y="2363"/>
                    <a:pt x="20015" y="1575"/>
                    <a:pt x="19456" y="1463"/>
                  </a:cubicBezTo>
                  <a:cubicBezTo>
                    <a:pt x="18898" y="1350"/>
                    <a:pt x="18898" y="1913"/>
                    <a:pt x="18898" y="4500"/>
                  </a:cubicBezTo>
                  <a:cubicBezTo>
                    <a:pt x="18898" y="7088"/>
                    <a:pt x="18898" y="11700"/>
                    <a:pt x="18898" y="14625"/>
                  </a:cubicBezTo>
                  <a:cubicBezTo>
                    <a:pt x="18898" y="17550"/>
                    <a:pt x="18898" y="18787"/>
                    <a:pt x="18898" y="19800"/>
                  </a:cubicBezTo>
                  <a:cubicBezTo>
                    <a:pt x="18898" y="20812"/>
                    <a:pt x="18898" y="21600"/>
                    <a:pt x="18711" y="21488"/>
                  </a:cubicBezTo>
                  <a:cubicBezTo>
                    <a:pt x="18525" y="21375"/>
                    <a:pt x="18153" y="20363"/>
                    <a:pt x="17780" y="193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7" name="Line"/>
            <p:cNvSpPr/>
            <p:nvPr/>
          </p:nvSpPr>
          <p:spPr>
            <a:xfrm>
              <a:off x="11872764" y="8446295"/>
              <a:ext cx="425509" cy="174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8" extrusionOk="0">
                  <a:moveTo>
                    <a:pt x="0" y="0"/>
                  </a:moveTo>
                  <a:cubicBezTo>
                    <a:pt x="351" y="4235"/>
                    <a:pt x="702" y="8471"/>
                    <a:pt x="1141" y="11435"/>
                  </a:cubicBezTo>
                  <a:cubicBezTo>
                    <a:pt x="1581" y="14400"/>
                    <a:pt x="2107" y="16094"/>
                    <a:pt x="2810" y="17153"/>
                  </a:cubicBezTo>
                  <a:cubicBezTo>
                    <a:pt x="3512" y="18212"/>
                    <a:pt x="4390" y="18635"/>
                    <a:pt x="5093" y="17153"/>
                  </a:cubicBezTo>
                  <a:cubicBezTo>
                    <a:pt x="5795" y="15671"/>
                    <a:pt x="6322" y="12282"/>
                    <a:pt x="6498" y="9106"/>
                  </a:cubicBezTo>
                  <a:cubicBezTo>
                    <a:pt x="6673" y="5929"/>
                    <a:pt x="6498" y="2965"/>
                    <a:pt x="6322" y="2541"/>
                  </a:cubicBezTo>
                  <a:cubicBezTo>
                    <a:pt x="6146" y="2118"/>
                    <a:pt x="5971" y="4235"/>
                    <a:pt x="6410" y="7200"/>
                  </a:cubicBezTo>
                  <a:cubicBezTo>
                    <a:pt x="6849" y="10165"/>
                    <a:pt x="7902" y="13976"/>
                    <a:pt x="8868" y="16518"/>
                  </a:cubicBezTo>
                  <a:cubicBezTo>
                    <a:pt x="9834" y="19059"/>
                    <a:pt x="10712" y="20329"/>
                    <a:pt x="11766" y="20965"/>
                  </a:cubicBezTo>
                  <a:cubicBezTo>
                    <a:pt x="12820" y="21600"/>
                    <a:pt x="14049" y="21600"/>
                    <a:pt x="14751" y="20541"/>
                  </a:cubicBezTo>
                  <a:cubicBezTo>
                    <a:pt x="15454" y="19482"/>
                    <a:pt x="15629" y="17365"/>
                    <a:pt x="15717" y="15247"/>
                  </a:cubicBezTo>
                  <a:cubicBezTo>
                    <a:pt x="15805" y="13129"/>
                    <a:pt x="15805" y="11012"/>
                    <a:pt x="16068" y="10800"/>
                  </a:cubicBezTo>
                  <a:cubicBezTo>
                    <a:pt x="16332" y="10588"/>
                    <a:pt x="16859" y="12282"/>
                    <a:pt x="17385" y="13976"/>
                  </a:cubicBezTo>
                  <a:cubicBezTo>
                    <a:pt x="17912" y="15671"/>
                    <a:pt x="18439" y="17365"/>
                    <a:pt x="19141" y="18212"/>
                  </a:cubicBezTo>
                  <a:cubicBezTo>
                    <a:pt x="19844" y="19059"/>
                    <a:pt x="20722" y="19059"/>
                    <a:pt x="21600" y="19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8" name="Line"/>
            <p:cNvSpPr/>
            <p:nvPr/>
          </p:nvSpPr>
          <p:spPr>
            <a:xfrm>
              <a:off x="12204869" y="8290621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9" name="Line"/>
            <p:cNvSpPr/>
            <p:nvPr/>
          </p:nvSpPr>
          <p:spPr>
            <a:xfrm>
              <a:off x="12422812" y="8373648"/>
              <a:ext cx="269837" cy="19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1" extrusionOk="0">
                  <a:moveTo>
                    <a:pt x="0" y="4547"/>
                  </a:moveTo>
                  <a:cubicBezTo>
                    <a:pt x="1108" y="3410"/>
                    <a:pt x="2215" y="2274"/>
                    <a:pt x="3323" y="2274"/>
                  </a:cubicBezTo>
                  <a:cubicBezTo>
                    <a:pt x="4431" y="2274"/>
                    <a:pt x="5539" y="3410"/>
                    <a:pt x="7339" y="6442"/>
                  </a:cubicBezTo>
                  <a:cubicBezTo>
                    <a:pt x="9139" y="9474"/>
                    <a:pt x="11631" y="14400"/>
                    <a:pt x="13431" y="17432"/>
                  </a:cubicBezTo>
                  <a:cubicBezTo>
                    <a:pt x="15231" y="20463"/>
                    <a:pt x="16338" y="21600"/>
                    <a:pt x="17308" y="21411"/>
                  </a:cubicBezTo>
                  <a:cubicBezTo>
                    <a:pt x="18277" y="21221"/>
                    <a:pt x="19108" y="19705"/>
                    <a:pt x="19800" y="15916"/>
                  </a:cubicBezTo>
                  <a:cubicBezTo>
                    <a:pt x="20492" y="12126"/>
                    <a:pt x="21046" y="6063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0" name="Line"/>
            <p:cNvSpPr/>
            <p:nvPr/>
          </p:nvSpPr>
          <p:spPr>
            <a:xfrm>
              <a:off x="12955565" y="8477348"/>
              <a:ext cx="318269" cy="133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72" extrusionOk="0">
                  <a:moveTo>
                    <a:pt x="3991" y="1633"/>
                  </a:moveTo>
                  <a:cubicBezTo>
                    <a:pt x="2817" y="553"/>
                    <a:pt x="1643" y="-527"/>
                    <a:pt x="939" y="283"/>
                  </a:cubicBezTo>
                  <a:cubicBezTo>
                    <a:pt x="235" y="1093"/>
                    <a:pt x="0" y="3793"/>
                    <a:pt x="0" y="6493"/>
                  </a:cubicBezTo>
                  <a:cubicBezTo>
                    <a:pt x="0" y="9193"/>
                    <a:pt x="235" y="11893"/>
                    <a:pt x="704" y="14323"/>
                  </a:cubicBezTo>
                  <a:cubicBezTo>
                    <a:pt x="1174" y="16753"/>
                    <a:pt x="1878" y="18913"/>
                    <a:pt x="2817" y="19993"/>
                  </a:cubicBezTo>
                  <a:cubicBezTo>
                    <a:pt x="3757" y="21073"/>
                    <a:pt x="4930" y="21073"/>
                    <a:pt x="5635" y="19723"/>
                  </a:cubicBezTo>
                  <a:cubicBezTo>
                    <a:pt x="6339" y="18373"/>
                    <a:pt x="6574" y="15673"/>
                    <a:pt x="6691" y="12703"/>
                  </a:cubicBezTo>
                  <a:cubicBezTo>
                    <a:pt x="6809" y="9733"/>
                    <a:pt x="6809" y="6493"/>
                    <a:pt x="7278" y="5953"/>
                  </a:cubicBezTo>
                  <a:cubicBezTo>
                    <a:pt x="7748" y="5413"/>
                    <a:pt x="8687" y="7573"/>
                    <a:pt x="10683" y="9193"/>
                  </a:cubicBezTo>
                  <a:cubicBezTo>
                    <a:pt x="12678" y="10813"/>
                    <a:pt x="15730" y="11893"/>
                    <a:pt x="17726" y="11623"/>
                  </a:cubicBezTo>
                  <a:cubicBezTo>
                    <a:pt x="19722" y="11353"/>
                    <a:pt x="20661" y="9733"/>
                    <a:pt x="21600" y="81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1" name="Line"/>
            <p:cNvSpPr/>
            <p:nvPr/>
          </p:nvSpPr>
          <p:spPr>
            <a:xfrm>
              <a:off x="13367236" y="8166081"/>
              <a:ext cx="1183127" cy="516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8" extrusionOk="0">
                  <a:moveTo>
                    <a:pt x="0" y="0"/>
                  </a:moveTo>
                  <a:cubicBezTo>
                    <a:pt x="0" y="2448"/>
                    <a:pt x="0" y="4896"/>
                    <a:pt x="63" y="7776"/>
                  </a:cubicBezTo>
                  <a:cubicBezTo>
                    <a:pt x="126" y="10656"/>
                    <a:pt x="253" y="13968"/>
                    <a:pt x="442" y="15984"/>
                  </a:cubicBezTo>
                  <a:cubicBezTo>
                    <a:pt x="632" y="18000"/>
                    <a:pt x="884" y="18720"/>
                    <a:pt x="1326" y="19152"/>
                  </a:cubicBezTo>
                  <a:cubicBezTo>
                    <a:pt x="1768" y="19584"/>
                    <a:pt x="2400" y="19728"/>
                    <a:pt x="3189" y="19152"/>
                  </a:cubicBezTo>
                  <a:cubicBezTo>
                    <a:pt x="3979" y="18576"/>
                    <a:pt x="4926" y="17280"/>
                    <a:pt x="5495" y="16344"/>
                  </a:cubicBezTo>
                  <a:cubicBezTo>
                    <a:pt x="6063" y="15408"/>
                    <a:pt x="6253" y="14832"/>
                    <a:pt x="6347" y="14184"/>
                  </a:cubicBezTo>
                  <a:cubicBezTo>
                    <a:pt x="6442" y="13536"/>
                    <a:pt x="6442" y="12816"/>
                    <a:pt x="6253" y="12312"/>
                  </a:cubicBezTo>
                  <a:cubicBezTo>
                    <a:pt x="6063" y="11808"/>
                    <a:pt x="5684" y="11520"/>
                    <a:pt x="5337" y="11592"/>
                  </a:cubicBezTo>
                  <a:cubicBezTo>
                    <a:pt x="4989" y="11664"/>
                    <a:pt x="4674" y="12096"/>
                    <a:pt x="4484" y="12960"/>
                  </a:cubicBezTo>
                  <a:cubicBezTo>
                    <a:pt x="4295" y="13824"/>
                    <a:pt x="4232" y="15120"/>
                    <a:pt x="4516" y="16416"/>
                  </a:cubicBezTo>
                  <a:cubicBezTo>
                    <a:pt x="4800" y="17712"/>
                    <a:pt x="5432" y="19008"/>
                    <a:pt x="6095" y="19728"/>
                  </a:cubicBezTo>
                  <a:cubicBezTo>
                    <a:pt x="6758" y="20448"/>
                    <a:pt x="7453" y="20592"/>
                    <a:pt x="8084" y="20160"/>
                  </a:cubicBezTo>
                  <a:cubicBezTo>
                    <a:pt x="8716" y="19728"/>
                    <a:pt x="9284" y="18720"/>
                    <a:pt x="9663" y="17856"/>
                  </a:cubicBezTo>
                  <a:cubicBezTo>
                    <a:pt x="10042" y="16992"/>
                    <a:pt x="10232" y="16272"/>
                    <a:pt x="10358" y="16272"/>
                  </a:cubicBezTo>
                  <a:cubicBezTo>
                    <a:pt x="10484" y="16272"/>
                    <a:pt x="10547" y="16992"/>
                    <a:pt x="10579" y="17712"/>
                  </a:cubicBezTo>
                  <a:cubicBezTo>
                    <a:pt x="10611" y="18432"/>
                    <a:pt x="10611" y="19152"/>
                    <a:pt x="10800" y="19008"/>
                  </a:cubicBezTo>
                  <a:cubicBezTo>
                    <a:pt x="10989" y="18864"/>
                    <a:pt x="11368" y="17856"/>
                    <a:pt x="11684" y="17136"/>
                  </a:cubicBezTo>
                  <a:cubicBezTo>
                    <a:pt x="12000" y="16416"/>
                    <a:pt x="12253" y="15984"/>
                    <a:pt x="12411" y="16128"/>
                  </a:cubicBezTo>
                  <a:cubicBezTo>
                    <a:pt x="12568" y="16272"/>
                    <a:pt x="12632" y="16992"/>
                    <a:pt x="12758" y="17712"/>
                  </a:cubicBezTo>
                  <a:cubicBezTo>
                    <a:pt x="12884" y="18432"/>
                    <a:pt x="13074" y="19152"/>
                    <a:pt x="13263" y="19800"/>
                  </a:cubicBezTo>
                  <a:cubicBezTo>
                    <a:pt x="13453" y="20448"/>
                    <a:pt x="13642" y="21024"/>
                    <a:pt x="13958" y="21312"/>
                  </a:cubicBezTo>
                  <a:cubicBezTo>
                    <a:pt x="14274" y="21600"/>
                    <a:pt x="14716" y="21600"/>
                    <a:pt x="15126" y="20808"/>
                  </a:cubicBezTo>
                  <a:cubicBezTo>
                    <a:pt x="15537" y="20016"/>
                    <a:pt x="15916" y="18432"/>
                    <a:pt x="16295" y="15912"/>
                  </a:cubicBezTo>
                  <a:cubicBezTo>
                    <a:pt x="16674" y="13392"/>
                    <a:pt x="17053" y="9936"/>
                    <a:pt x="17274" y="7776"/>
                  </a:cubicBezTo>
                  <a:cubicBezTo>
                    <a:pt x="17495" y="5616"/>
                    <a:pt x="17558" y="4752"/>
                    <a:pt x="17589" y="4752"/>
                  </a:cubicBezTo>
                  <a:cubicBezTo>
                    <a:pt x="17621" y="4752"/>
                    <a:pt x="17621" y="5616"/>
                    <a:pt x="17621" y="7992"/>
                  </a:cubicBezTo>
                  <a:cubicBezTo>
                    <a:pt x="17621" y="10368"/>
                    <a:pt x="17621" y="14256"/>
                    <a:pt x="17653" y="16632"/>
                  </a:cubicBezTo>
                  <a:cubicBezTo>
                    <a:pt x="17684" y="19008"/>
                    <a:pt x="17747" y="19872"/>
                    <a:pt x="17968" y="20304"/>
                  </a:cubicBezTo>
                  <a:cubicBezTo>
                    <a:pt x="18189" y="20736"/>
                    <a:pt x="18568" y="20736"/>
                    <a:pt x="19074" y="20592"/>
                  </a:cubicBezTo>
                  <a:cubicBezTo>
                    <a:pt x="19579" y="20448"/>
                    <a:pt x="20211" y="20160"/>
                    <a:pt x="20653" y="19800"/>
                  </a:cubicBezTo>
                  <a:cubicBezTo>
                    <a:pt x="21095" y="19440"/>
                    <a:pt x="21347" y="19008"/>
                    <a:pt x="21474" y="18432"/>
                  </a:cubicBezTo>
                  <a:cubicBezTo>
                    <a:pt x="21600" y="17856"/>
                    <a:pt x="21600" y="17136"/>
                    <a:pt x="21600" y="164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2" name="Line"/>
            <p:cNvSpPr/>
            <p:nvPr/>
          </p:nvSpPr>
          <p:spPr>
            <a:xfrm>
              <a:off x="14270148" y="8431026"/>
              <a:ext cx="217945" cy="25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3771" y="11918"/>
                    <a:pt x="7543" y="3818"/>
                    <a:pt x="11143" y="1118"/>
                  </a:cubicBezTo>
                  <a:cubicBezTo>
                    <a:pt x="14743" y="-1582"/>
                    <a:pt x="18171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3" name="Line"/>
            <p:cNvSpPr/>
            <p:nvPr/>
          </p:nvSpPr>
          <p:spPr>
            <a:xfrm>
              <a:off x="15318356" y="8210484"/>
              <a:ext cx="498079" cy="435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095" extrusionOk="0">
                  <a:moveTo>
                    <a:pt x="0" y="1367"/>
                  </a:moveTo>
                  <a:cubicBezTo>
                    <a:pt x="0" y="530"/>
                    <a:pt x="0" y="-307"/>
                    <a:pt x="149" y="112"/>
                  </a:cubicBezTo>
                  <a:cubicBezTo>
                    <a:pt x="298" y="530"/>
                    <a:pt x="596" y="2205"/>
                    <a:pt x="745" y="5051"/>
                  </a:cubicBezTo>
                  <a:cubicBezTo>
                    <a:pt x="894" y="7898"/>
                    <a:pt x="894" y="11916"/>
                    <a:pt x="894" y="14344"/>
                  </a:cubicBezTo>
                  <a:cubicBezTo>
                    <a:pt x="894" y="16772"/>
                    <a:pt x="894" y="17609"/>
                    <a:pt x="1415" y="18614"/>
                  </a:cubicBezTo>
                  <a:cubicBezTo>
                    <a:pt x="1937" y="19619"/>
                    <a:pt x="2979" y="20791"/>
                    <a:pt x="4171" y="21042"/>
                  </a:cubicBezTo>
                  <a:cubicBezTo>
                    <a:pt x="5363" y="21293"/>
                    <a:pt x="6703" y="20623"/>
                    <a:pt x="7895" y="19702"/>
                  </a:cubicBezTo>
                  <a:cubicBezTo>
                    <a:pt x="9087" y="18781"/>
                    <a:pt x="10130" y="17609"/>
                    <a:pt x="11545" y="16940"/>
                  </a:cubicBezTo>
                  <a:cubicBezTo>
                    <a:pt x="12960" y="16270"/>
                    <a:pt x="14748" y="16102"/>
                    <a:pt x="16386" y="15684"/>
                  </a:cubicBezTo>
                  <a:cubicBezTo>
                    <a:pt x="18025" y="15265"/>
                    <a:pt x="19515" y="14595"/>
                    <a:pt x="20408" y="13842"/>
                  </a:cubicBezTo>
                  <a:cubicBezTo>
                    <a:pt x="21302" y="13088"/>
                    <a:pt x="21600" y="12251"/>
                    <a:pt x="21377" y="11581"/>
                  </a:cubicBezTo>
                  <a:cubicBezTo>
                    <a:pt x="21153" y="10912"/>
                    <a:pt x="20408" y="10409"/>
                    <a:pt x="19217" y="10242"/>
                  </a:cubicBezTo>
                  <a:cubicBezTo>
                    <a:pt x="18025" y="10074"/>
                    <a:pt x="16386" y="10242"/>
                    <a:pt x="14897" y="10995"/>
                  </a:cubicBezTo>
                  <a:cubicBezTo>
                    <a:pt x="13407" y="11749"/>
                    <a:pt x="12066" y="13088"/>
                    <a:pt x="11470" y="14177"/>
                  </a:cubicBezTo>
                  <a:cubicBezTo>
                    <a:pt x="10874" y="15265"/>
                    <a:pt x="11023" y="16102"/>
                    <a:pt x="11545" y="16688"/>
                  </a:cubicBezTo>
                  <a:cubicBezTo>
                    <a:pt x="12066" y="17274"/>
                    <a:pt x="12960" y="17609"/>
                    <a:pt x="13854" y="179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4" name="Line"/>
            <p:cNvSpPr/>
            <p:nvPr/>
          </p:nvSpPr>
          <p:spPr>
            <a:xfrm>
              <a:off x="15224950" y="8358377"/>
              <a:ext cx="259458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5472" y="11918"/>
                    <a:pt x="10944" y="3818"/>
                    <a:pt x="14544" y="1118"/>
                  </a:cubicBezTo>
                  <a:cubicBezTo>
                    <a:pt x="18144" y="-1582"/>
                    <a:pt x="19872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5" name="Line"/>
            <p:cNvSpPr/>
            <p:nvPr/>
          </p:nvSpPr>
          <p:spPr>
            <a:xfrm>
              <a:off x="1749335" y="9658707"/>
              <a:ext cx="306477" cy="493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395" extrusionOk="0">
                  <a:moveTo>
                    <a:pt x="9679" y="980"/>
                  </a:moveTo>
                  <a:cubicBezTo>
                    <a:pt x="6559" y="5930"/>
                    <a:pt x="3439" y="10880"/>
                    <a:pt x="1759" y="13805"/>
                  </a:cubicBezTo>
                  <a:cubicBezTo>
                    <a:pt x="79" y="16730"/>
                    <a:pt x="-161" y="17630"/>
                    <a:pt x="79" y="17630"/>
                  </a:cubicBezTo>
                  <a:cubicBezTo>
                    <a:pt x="319" y="17630"/>
                    <a:pt x="1039" y="16730"/>
                    <a:pt x="2479" y="14480"/>
                  </a:cubicBezTo>
                  <a:cubicBezTo>
                    <a:pt x="3919" y="12230"/>
                    <a:pt x="6079" y="8630"/>
                    <a:pt x="7519" y="6230"/>
                  </a:cubicBezTo>
                  <a:cubicBezTo>
                    <a:pt x="8959" y="3830"/>
                    <a:pt x="9679" y="2630"/>
                    <a:pt x="9919" y="1655"/>
                  </a:cubicBezTo>
                  <a:cubicBezTo>
                    <a:pt x="10159" y="680"/>
                    <a:pt x="9919" y="-70"/>
                    <a:pt x="9919" y="5"/>
                  </a:cubicBezTo>
                  <a:cubicBezTo>
                    <a:pt x="9919" y="80"/>
                    <a:pt x="10159" y="980"/>
                    <a:pt x="11479" y="3755"/>
                  </a:cubicBezTo>
                  <a:cubicBezTo>
                    <a:pt x="12799" y="6530"/>
                    <a:pt x="15199" y="11180"/>
                    <a:pt x="16639" y="13955"/>
                  </a:cubicBezTo>
                  <a:cubicBezTo>
                    <a:pt x="18079" y="16730"/>
                    <a:pt x="18559" y="17630"/>
                    <a:pt x="19279" y="18755"/>
                  </a:cubicBezTo>
                  <a:cubicBezTo>
                    <a:pt x="19999" y="19880"/>
                    <a:pt x="20959" y="21230"/>
                    <a:pt x="21199" y="21380"/>
                  </a:cubicBezTo>
                  <a:cubicBezTo>
                    <a:pt x="21439" y="21530"/>
                    <a:pt x="20959" y="20480"/>
                    <a:pt x="20359" y="19505"/>
                  </a:cubicBezTo>
                  <a:cubicBezTo>
                    <a:pt x="19759" y="18530"/>
                    <a:pt x="19039" y="17630"/>
                    <a:pt x="18319" y="167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6" name="Line"/>
            <p:cNvSpPr/>
            <p:nvPr/>
          </p:nvSpPr>
          <p:spPr>
            <a:xfrm>
              <a:off x="1795444" y="9930391"/>
              <a:ext cx="21794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7" name="Line"/>
            <p:cNvSpPr/>
            <p:nvPr/>
          </p:nvSpPr>
          <p:spPr>
            <a:xfrm>
              <a:off x="2210575" y="10003039"/>
              <a:ext cx="31136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8" name="Line"/>
            <p:cNvSpPr/>
            <p:nvPr/>
          </p:nvSpPr>
          <p:spPr>
            <a:xfrm>
              <a:off x="2314358" y="10065309"/>
              <a:ext cx="31136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79" name="Line"/>
            <p:cNvSpPr/>
            <p:nvPr/>
          </p:nvSpPr>
          <p:spPr>
            <a:xfrm>
              <a:off x="2708733" y="9670996"/>
              <a:ext cx="266403" cy="446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5" h="21431" extrusionOk="0">
                  <a:moveTo>
                    <a:pt x="0" y="3985"/>
                  </a:moveTo>
                  <a:cubicBezTo>
                    <a:pt x="1108" y="7973"/>
                    <a:pt x="2215" y="11960"/>
                    <a:pt x="3046" y="14619"/>
                  </a:cubicBezTo>
                  <a:cubicBezTo>
                    <a:pt x="3877" y="17277"/>
                    <a:pt x="4431" y="18606"/>
                    <a:pt x="4569" y="18773"/>
                  </a:cubicBezTo>
                  <a:cubicBezTo>
                    <a:pt x="4708" y="18939"/>
                    <a:pt x="4431" y="17942"/>
                    <a:pt x="3738" y="15366"/>
                  </a:cubicBezTo>
                  <a:cubicBezTo>
                    <a:pt x="3046" y="12791"/>
                    <a:pt x="1938" y="8637"/>
                    <a:pt x="1385" y="6145"/>
                  </a:cubicBezTo>
                  <a:cubicBezTo>
                    <a:pt x="831" y="3653"/>
                    <a:pt x="831" y="2822"/>
                    <a:pt x="1938" y="1991"/>
                  </a:cubicBezTo>
                  <a:cubicBezTo>
                    <a:pt x="3046" y="1160"/>
                    <a:pt x="5262" y="329"/>
                    <a:pt x="7754" y="80"/>
                  </a:cubicBezTo>
                  <a:cubicBezTo>
                    <a:pt x="10246" y="-169"/>
                    <a:pt x="13015" y="163"/>
                    <a:pt x="14954" y="1077"/>
                  </a:cubicBezTo>
                  <a:cubicBezTo>
                    <a:pt x="16892" y="1991"/>
                    <a:pt x="18000" y="3486"/>
                    <a:pt x="18000" y="4649"/>
                  </a:cubicBezTo>
                  <a:cubicBezTo>
                    <a:pt x="18000" y="5813"/>
                    <a:pt x="16892" y="6643"/>
                    <a:pt x="15231" y="7308"/>
                  </a:cubicBezTo>
                  <a:cubicBezTo>
                    <a:pt x="13569" y="7973"/>
                    <a:pt x="11354" y="8471"/>
                    <a:pt x="10800" y="8969"/>
                  </a:cubicBezTo>
                  <a:cubicBezTo>
                    <a:pt x="10246" y="9468"/>
                    <a:pt x="11354" y="9966"/>
                    <a:pt x="13431" y="11462"/>
                  </a:cubicBezTo>
                  <a:cubicBezTo>
                    <a:pt x="15508" y="12957"/>
                    <a:pt x="18554" y="15449"/>
                    <a:pt x="20077" y="17111"/>
                  </a:cubicBezTo>
                  <a:cubicBezTo>
                    <a:pt x="21600" y="18773"/>
                    <a:pt x="21600" y="19603"/>
                    <a:pt x="20769" y="20268"/>
                  </a:cubicBezTo>
                  <a:cubicBezTo>
                    <a:pt x="19938" y="20933"/>
                    <a:pt x="18277" y="21431"/>
                    <a:pt x="15923" y="21431"/>
                  </a:cubicBezTo>
                  <a:cubicBezTo>
                    <a:pt x="13569" y="21431"/>
                    <a:pt x="10523" y="20933"/>
                    <a:pt x="8169" y="19853"/>
                  </a:cubicBezTo>
                  <a:cubicBezTo>
                    <a:pt x="5815" y="18773"/>
                    <a:pt x="4154" y="17111"/>
                    <a:pt x="2492" y="154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0" name="Line"/>
            <p:cNvSpPr/>
            <p:nvPr/>
          </p:nvSpPr>
          <p:spPr>
            <a:xfrm>
              <a:off x="3103108" y="10013417"/>
              <a:ext cx="20757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1" name="Line"/>
            <p:cNvSpPr/>
            <p:nvPr/>
          </p:nvSpPr>
          <p:spPr>
            <a:xfrm>
              <a:off x="3258783" y="10044553"/>
              <a:ext cx="4151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2" name="Line"/>
            <p:cNvSpPr/>
            <p:nvPr/>
          </p:nvSpPr>
          <p:spPr>
            <a:xfrm>
              <a:off x="3715427" y="9868122"/>
              <a:ext cx="3978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508" y="14400"/>
                    <a:pt x="9016" y="7200"/>
                    <a:pt x="12303" y="3600"/>
                  </a:cubicBezTo>
                  <a:cubicBezTo>
                    <a:pt x="15590" y="0"/>
                    <a:pt x="17656" y="0"/>
                    <a:pt x="19158" y="0"/>
                  </a:cubicBezTo>
                  <a:cubicBezTo>
                    <a:pt x="20661" y="0"/>
                    <a:pt x="21600" y="0"/>
                    <a:pt x="21600" y="3600"/>
                  </a:cubicBezTo>
                  <a:cubicBezTo>
                    <a:pt x="21600" y="7200"/>
                    <a:pt x="20661" y="14400"/>
                    <a:pt x="1972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3" name="Line"/>
            <p:cNvSpPr/>
            <p:nvPr/>
          </p:nvSpPr>
          <p:spPr>
            <a:xfrm>
              <a:off x="3902236" y="9753960"/>
              <a:ext cx="62271" cy="29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4" name="Line"/>
            <p:cNvSpPr/>
            <p:nvPr/>
          </p:nvSpPr>
          <p:spPr>
            <a:xfrm>
              <a:off x="4738250" y="9700262"/>
              <a:ext cx="295303" cy="396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3" h="21146" extrusionOk="0">
                  <a:moveTo>
                    <a:pt x="9270" y="2312"/>
                  </a:moveTo>
                  <a:cubicBezTo>
                    <a:pt x="6788" y="6189"/>
                    <a:pt x="4305" y="10066"/>
                    <a:pt x="2691" y="12743"/>
                  </a:cubicBezTo>
                  <a:cubicBezTo>
                    <a:pt x="1077" y="15420"/>
                    <a:pt x="333" y="16897"/>
                    <a:pt x="84" y="17081"/>
                  </a:cubicBezTo>
                  <a:cubicBezTo>
                    <a:pt x="-164" y="17266"/>
                    <a:pt x="84" y="16158"/>
                    <a:pt x="1574" y="13574"/>
                  </a:cubicBezTo>
                  <a:cubicBezTo>
                    <a:pt x="3064" y="10989"/>
                    <a:pt x="5795" y="6927"/>
                    <a:pt x="7533" y="4158"/>
                  </a:cubicBezTo>
                  <a:cubicBezTo>
                    <a:pt x="9270" y="1389"/>
                    <a:pt x="10015" y="-88"/>
                    <a:pt x="10884" y="4"/>
                  </a:cubicBezTo>
                  <a:cubicBezTo>
                    <a:pt x="11753" y="97"/>
                    <a:pt x="12746" y="1758"/>
                    <a:pt x="13988" y="4712"/>
                  </a:cubicBezTo>
                  <a:cubicBezTo>
                    <a:pt x="15229" y="7666"/>
                    <a:pt x="16719" y="11912"/>
                    <a:pt x="18084" y="15143"/>
                  </a:cubicBezTo>
                  <a:cubicBezTo>
                    <a:pt x="19450" y="18374"/>
                    <a:pt x="20691" y="20589"/>
                    <a:pt x="21064" y="21050"/>
                  </a:cubicBezTo>
                  <a:cubicBezTo>
                    <a:pt x="21436" y="21512"/>
                    <a:pt x="20939" y="20220"/>
                    <a:pt x="20443" y="189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5" name="Line"/>
            <p:cNvSpPr/>
            <p:nvPr/>
          </p:nvSpPr>
          <p:spPr>
            <a:xfrm>
              <a:off x="4784391" y="9920013"/>
              <a:ext cx="19718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6" name="Line"/>
            <p:cNvSpPr/>
            <p:nvPr/>
          </p:nvSpPr>
          <p:spPr>
            <a:xfrm>
              <a:off x="5168388" y="10013417"/>
              <a:ext cx="20757" cy="134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7" name="Line"/>
            <p:cNvSpPr/>
            <p:nvPr/>
          </p:nvSpPr>
          <p:spPr>
            <a:xfrm>
              <a:off x="5324028" y="10013417"/>
              <a:ext cx="134953" cy="193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5" h="21600" extrusionOk="0">
                  <a:moveTo>
                    <a:pt x="4865" y="0"/>
                  </a:moveTo>
                  <a:cubicBezTo>
                    <a:pt x="7565" y="0"/>
                    <a:pt x="10265" y="0"/>
                    <a:pt x="12425" y="771"/>
                  </a:cubicBezTo>
                  <a:cubicBezTo>
                    <a:pt x="14585" y="1543"/>
                    <a:pt x="16205" y="3086"/>
                    <a:pt x="15395" y="5014"/>
                  </a:cubicBezTo>
                  <a:cubicBezTo>
                    <a:pt x="14585" y="6943"/>
                    <a:pt x="11345" y="9257"/>
                    <a:pt x="8645" y="10993"/>
                  </a:cubicBezTo>
                  <a:cubicBezTo>
                    <a:pt x="5945" y="12729"/>
                    <a:pt x="3785" y="13886"/>
                    <a:pt x="2165" y="15429"/>
                  </a:cubicBezTo>
                  <a:cubicBezTo>
                    <a:pt x="545" y="16971"/>
                    <a:pt x="-535" y="18900"/>
                    <a:pt x="275" y="20057"/>
                  </a:cubicBezTo>
                  <a:cubicBezTo>
                    <a:pt x="1085" y="21214"/>
                    <a:pt x="3785" y="21600"/>
                    <a:pt x="7565" y="21600"/>
                  </a:cubicBezTo>
                  <a:cubicBezTo>
                    <a:pt x="11345" y="21600"/>
                    <a:pt x="16205" y="21214"/>
                    <a:pt x="21065" y="208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8" name="Line"/>
            <p:cNvSpPr/>
            <p:nvPr/>
          </p:nvSpPr>
          <p:spPr>
            <a:xfrm>
              <a:off x="5853355" y="9666706"/>
              <a:ext cx="224864" cy="450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6" extrusionOk="0">
                  <a:moveTo>
                    <a:pt x="1994" y="4097"/>
                  </a:moveTo>
                  <a:cubicBezTo>
                    <a:pt x="2658" y="8157"/>
                    <a:pt x="3323" y="12217"/>
                    <a:pt x="3655" y="14653"/>
                  </a:cubicBezTo>
                  <a:cubicBezTo>
                    <a:pt x="3988" y="17089"/>
                    <a:pt x="3988" y="17901"/>
                    <a:pt x="3822" y="17739"/>
                  </a:cubicBezTo>
                  <a:cubicBezTo>
                    <a:pt x="3655" y="17576"/>
                    <a:pt x="3323" y="16439"/>
                    <a:pt x="2658" y="14085"/>
                  </a:cubicBezTo>
                  <a:cubicBezTo>
                    <a:pt x="1994" y="11730"/>
                    <a:pt x="997" y="8157"/>
                    <a:pt x="498" y="5883"/>
                  </a:cubicBezTo>
                  <a:cubicBezTo>
                    <a:pt x="0" y="3609"/>
                    <a:pt x="0" y="2635"/>
                    <a:pt x="498" y="1823"/>
                  </a:cubicBezTo>
                  <a:cubicBezTo>
                    <a:pt x="997" y="1011"/>
                    <a:pt x="1994" y="361"/>
                    <a:pt x="5151" y="118"/>
                  </a:cubicBezTo>
                  <a:cubicBezTo>
                    <a:pt x="8308" y="-126"/>
                    <a:pt x="13625" y="36"/>
                    <a:pt x="16948" y="361"/>
                  </a:cubicBezTo>
                  <a:cubicBezTo>
                    <a:pt x="20271" y="686"/>
                    <a:pt x="21600" y="1173"/>
                    <a:pt x="21600" y="2391"/>
                  </a:cubicBezTo>
                  <a:cubicBezTo>
                    <a:pt x="21600" y="3609"/>
                    <a:pt x="20271" y="5558"/>
                    <a:pt x="18775" y="6614"/>
                  </a:cubicBezTo>
                  <a:cubicBezTo>
                    <a:pt x="17280" y="7669"/>
                    <a:pt x="15618" y="7832"/>
                    <a:pt x="13957" y="8075"/>
                  </a:cubicBezTo>
                  <a:cubicBezTo>
                    <a:pt x="12295" y="8319"/>
                    <a:pt x="10634" y="8644"/>
                    <a:pt x="10468" y="9050"/>
                  </a:cubicBezTo>
                  <a:cubicBezTo>
                    <a:pt x="10302" y="9456"/>
                    <a:pt x="11631" y="9943"/>
                    <a:pt x="13625" y="10999"/>
                  </a:cubicBezTo>
                  <a:cubicBezTo>
                    <a:pt x="15618" y="12054"/>
                    <a:pt x="18277" y="13678"/>
                    <a:pt x="19108" y="15465"/>
                  </a:cubicBezTo>
                  <a:cubicBezTo>
                    <a:pt x="19938" y="17251"/>
                    <a:pt x="18942" y="19200"/>
                    <a:pt x="16782" y="20256"/>
                  </a:cubicBezTo>
                  <a:cubicBezTo>
                    <a:pt x="14622" y="21312"/>
                    <a:pt x="11298" y="21474"/>
                    <a:pt x="8308" y="20500"/>
                  </a:cubicBezTo>
                  <a:cubicBezTo>
                    <a:pt x="5317" y="19525"/>
                    <a:pt x="2658" y="17414"/>
                    <a:pt x="0" y="153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9" name="Line"/>
            <p:cNvSpPr/>
            <p:nvPr/>
          </p:nvSpPr>
          <p:spPr>
            <a:xfrm>
              <a:off x="6223514" y="10013417"/>
              <a:ext cx="117622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5" y="0"/>
                  </a:moveTo>
                  <a:cubicBezTo>
                    <a:pt x="3812" y="0"/>
                    <a:pt x="6988" y="0"/>
                    <a:pt x="9529" y="900"/>
                  </a:cubicBezTo>
                  <a:cubicBezTo>
                    <a:pt x="12071" y="1800"/>
                    <a:pt x="13977" y="3600"/>
                    <a:pt x="14929" y="5625"/>
                  </a:cubicBezTo>
                  <a:cubicBezTo>
                    <a:pt x="15882" y="7650"/>
                    <a:pt x="15882" y="9900"/>
                    <a:pt x="14294" y="11700"/>
                  </a:cubicBezTo>
                  <a:cubicBezTo>
                    <a:pt x="12706" y="13500"/>
                    <a:pt x="9529" y="14850"/>
                    <a:pt x="6353" y="16425"/>
                  </a:cubicBezTo>
                  <a:cubicBezTo>
                    <a:pt x="3176" y="18000"/>
                    <a:pt x="0" y="19800"/>
                    <a:pt x="0" y="20700"/>
                  </a:cubicBezTo>
                  <a:cubicBezTo>
                    <a:pt x="0" y="21600"/>
                    <a:pt x="3176" y="21600"/>
                    <a:pt x="7306" y="21600"/>
                  </a:cubicBezTo>
                  <a:cubicBezTo>
                    <a:pt x="11435" y="21600"/>
                    <a:pt x="16518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0" name="Line"/>
            <p:cNvSpPr/>
            <p:nvPr/>
          </p:nvSpPr>
          <p:spPr>
            <a:xfrm>
              <a:off x="6455296" y="10086066"/>
              <a:ext cx="20757" cy="207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1" name="Line"/>
            <p:cNvSpPr/>
            <p:nvPr/>
          </p:nvSpPr>
          <p:spPr>
            <a:xfrm>
              <a:off x="6880805" y="9823149"/>
              <a:ext cx="228324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927" y="10800"/>
                    <a:pt x="7855" y="0"/>
                    <a:pt x="11455" y="0"/>
                  </a:cubicBezTo>
                  <a:cubicBezTo>
                    <a:pt x="15055" y="0"/>
                    <a:pt x="18327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2" name="Line"/>
            <p:cNvSpPr/>
            <p:nvPr/>
          </p:nvSpPr>
          <p:spPr>
            <a:xfrm>
              <a:off x="6891184" y="9961526"/>
              <a:ext cx="30097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3" name="Line"/>
            <p:cNvSpPr/>
            <p:nvPr/>
          </p:nvSpPr>
          <p:spPr>
            <a:xfrm>
              <a:off x="7669556" y="9650178"/>
              <a:ext cx="280215" cy="456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0" extrusionOk="0">
                  <a:moveTo>
                    <a:pt x="0" y="0"/>
                  </a:moveTo>
                  <a:cubicBezTo>
                    <a:pt x="4533" y="164"/>
                    <a:pt x="9067" y="327"/>
                    <a:pt x="12267" y="491"/>
                  </a:cubicBezTo>
                  <a:cubicBezTo>
                    <a:pt x="15467" y="655"/>
                    <a:pt x="17333" y="818"/>
                    <a:pt x="17600" y="900"/>
                  </a:cubicBezTo>
                  <a:cubicBezTo>
                    <a:pt x="17867" y="982"/>
                    <a:pt x="16533" y="982"/>
                    <a:pt x="15200" y="982"/>
                  </a:cubicBezTo>
                  <a:cubicBezTo>
                    <a:pt x="13867" y="982"/>
                    <a:pt x="12533" y="982"/>
                    <a:pt x="11467" y="1391"/>
                  </a:cubicBezTo>
                  <a:cubicBezTo>
                    <a:pt x="10400" y="1800"/>
                    <a:pt x="9600" y="2618"/>
                    <a:pt x="9467" y="4500"/>
                  </a:cubicBezTo>
                  <a:cubicBezTo>
                    <a:pt x="9333" y="6382"/>
                    <a:pt x="9867" y="9327"/>
                    <a:pt x="10400" y="11864"/>
                  </a:cubicBezTo>
                  <a:cubicBezTo>
                    <a:pt x="10933" y="14400"/>
                    <a:pt x="11467" y="16527"/>
                    <a:pt x="11733" y="18000"/>
                  </a:cubicBezTo>
                  <a:cubicBezTo>
                    <a:pt x="12000" y="19473"/>
                    <a:pt x="12000" y="20291"/>
                    <a:pt x="11333" y="20782"/>
                  </a:cubicBezTo>
                  <a:cubicBezTo>
                    <a:pt x="10667" y="21273"/>
                    <a:pt x="9333" y="21436"/>
                    <a:pt x="8000" y="21518"/>
                  </a:cubicBezTo>
                  <a:cubicBezTo>
                    <a:pt x="6667" y="21600"/>
                    <a:pt x="5333" y="21600"/>
                    <a:pt x="3867" y="21518"/>
                  </a:cubicBezTo>
                  <a:cubicBezTo>
                    <a:pt x="2400" y="21436"/>
                    <a:pt x="800" y="21273"/>
                    <a:pt x="933" y="21191"/>
                  </a:cubicBezTo>
                  <a:cubicBezTo>
                    <a:pt x="1067" y="21109"/>
                    <a:pt x="2933" y="21109"/>
                    <a:pt x="6667" y="21109"/>
                  </a:cubicBezTo>
                  <a:cubicBezTo>
                    <a:pt x="10400" y="21109"/>
                    <a:pt x="16000" y="21109"/>
                    <a:pt x="21600" y="211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4" name="Line"/>
            <p:cNvSpPr/>
            <p:nvPr/>
          </p:nvSpPr>
          <p:spPr>
            <a:xfrm>
              <a:off x="8198848" y="10034174"/>
              <a:ext cx="164756" cy="427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519" extrusionOk="0">
                  <a:moveTo>
                    <a:pt x="0" y="0"/>
                  </a:moveTo>
                  <a:cubicBezTo>
                    <a:pt x="0" y="2961"/>
                    <a:pt x="0" y="5923"/>
                    <a:pt x="450" y="9232"/>
                  </a:cubicBezTo>
                  <a:cubicBezTo>
                    <a:pt x="900" y="12542"/>
                    <a:pt x="1800" y="16200"/>
                    <a:pt x="2475" y="18465"/>
                  </a:cubicBezTo>
                  <a:cubicBezTo>
                    <a:pt x="3150" y="20729"/>
                    <a:pt x="3600" y="21600"/>
                    <a:pt x="3600" y="21513"/>
                  </a:cubicBezTo>
                  <a:cubicBezTo>
                    <a:pt x="3600" y="21426"/>
                    <a:pt x="3150" y="20381"/>
                    <a:pt x="2250" y="17506"/>
                  </a:cubicBezTo>
                  <a:cubicBezTo>
                    <a:pt x="1350" y="14632"/>
                    <a:pt x="0" y="9929"/>
                    <a:pt x="675" y="6706"/>
                  </a:cubicBezTo>
                  <a:cubicBezTo>
                    <a:pt x="1350" y="3484"/>
                    <a:pt x="4050" y="1742"/>
                    <a:pt x="6750" y="871"/>
                  </a:cubicBezTo>
                  <a:cubicBezTo>
                    <a:pt x="9450" y="0"/>
                    <a:pt x="12150" y="0"/>
                    <a:pt x="14175" y="348"/>
                  </a:cubicBezTo>
                  <a:cubicBezTo>
                    <a:pt x="16200" y="697"/>
                    <a:pt x="17550" y="1394"/>
                    <a:pt x="18675" y="2352"/>
                  </a:cubicBezTo>
                  <a:cubicBezTo>
                    <a:pt x="19800" y="3310"/>
                    <a:pt x="20700" y="4529"/>
                    <a:pt x="21150" y="5661"/>
                  </a:cubicBezTo>
                  <a:cubicBezTo>
                    <a:pt x="21600" y="6794"/>
                    <a:pt x="21600" y="7839"/>
                    <a:pt x="20475" y="8361"/>
                  </a:cubicBezTo>
                  <a:cubicBezTo>
                    <a:pt x="19350" y="8884"/>
                    <a:pt x="17100" y="8884"/>
                    <a:pt x="14850" y="8623"/>
                  </a:cubicBezTo>
                  <a:cubicBezTo>
                    <a:pt x="12600" y="8361"/>
                    <a:pt x="10350" y="7839"/>
                    <a:pt x="8100" y="73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5" name="Line"/>
            <p:cNvSpPr/>
            <p:nvPr/>
          </p:nvSpPr>
          <p:spPr>
            <a:xfrm>
              <a:off x="2090855" y="10874815"/>
              <a:ext cx="379054" cy="461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526" extrusionOk="0">
                  <a:moveTo>
                    <a:pt x="11405" y="2418"/>
                  </a:moveTo>
                  <a:cubicBezTo>
                    <a:pt x="8681" y="5803"/>
                    <a:pt x="5956" y="9188"/>
                    <a:pt x="4205" y="11525"/>
                  </a:cubicBezTo>
                  <a:cubicBezTo>
                    <a:pt x="2454" y="13863"/>
                    <a:pt x="1675" y="15152"/>
                    <a:pt x="1092" y="16200"/>
                  </a:cubicBezTo>
                  <a:cubicBezTo>
                    <a:pt x="508" y="17248"/>
                    <a:pt x="119" y="18054"/>
                    <a:pt x="21" y="18054"/>
                  </a:cubicBezTo>
                  <a:cubicBezTo>
                    <a:pt x="-76" y="18054"/>
                    <a:pt x="119" y="17248"/>
                    <a:pt x="1675" y="14588"/>
                  </a:cubicBezTo>
                  <a:cubicBezTo>
                    <a:pt x="3232" y="11928"/>
                    <a:pt x="6151" y="7415"/>
                    <a:pt x="8097" y="4433"/>
                  </a:cubicBezTo>
                  <a:cubicBezTo>
                    <a:pt x="10043" y="1451"/>
                    <a:pt x="11016" y="0"/>
                    <a:pt x="11697" y="0"/>
                  </a:cubicBezTo>
                  <a:cubicBezTo>
                    <a:pt x="12378" y="0"/>
                    <a:pt x="12767" y="1451"/>
                    <a:pt x="14227" y="4997"/>
                  </a:cubicBezTo>
                  <a:cubicBezTo>
                    <a:pt x="15686" y="8543"/>
                    <a:pt x="18216" y="14185"/>
                    <a:pt x="19675" y="17409"/>
                  </a:cubicBezTo>
                  <a:cubicBezTo>
                    <a:pt x="21135" y="20633"/>
                    <a:pt x="21524" y="21439"/>
                    <a:pt x="21232" y="21519"/>
                  </a:cubicBezTo>
                  <a:cubicBezTo>
                    <a:pt x="20940" y="21600"/>
                    <a:pt x="19967" y="20955"/>
                    <a:pt x="18897" y="19988"/>
                  </a:cubicBezTo>
                  <a:cubicBezTo>
                    <a:pt x="17827" y="19021"/>
                    <a:pt x="16659" y="17731"/>
                    <a:pt x="15492" y="164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6" name="Line"/>
            <p:cNvSpPr/>
            <p:nvPr/>
          </p:nvSpPr>
          <p:spPr>
            <a:xfrm>
              <a:off x="2158684" y="11134273"/>
              <a:ext cx="2698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7" name="Line"/>
            <p:cNvSpPr/>
            <p:nvPr/>
          </p:nvSpPr>
          <p:spPr>
            <a:xfrm>
              <a:off x="2665371" y="11217217"/>
              <a:ext cx="136768" cy="176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9" h="21194" extrusionOk="0">
                  <a:moveTo>
                    <a:pt x="289" y="1256"/>
                  </a:moveTo>
                  <a:cubicBezTo>
                    <a:pt x="2989" y="425"/>
                    <a:pt x="5689" y="-406"/>
                    <a:pt x="7579" y="217"/>
                  </a:cubicBezTo>
                  <a:cubicBezTo>
                    <a:pt x="9469" y="840"/>
                    <a:pt x="10549" y="2917"/>
                    <a:pt x="10279" y="4994"/>
                  </a:cubicBezTo>
                  <a:cubicBezTo>
                    <a:pt x="10009" y="7071"/>
                    <a:pt x="8389" y="9148"/>
                    <a:pt x="5959" y="11225"/>
                  </a:cubicBezTo>
                  <a:cubicBezTo>
                    <a:pt x="3529" y="13302"/>
                    <a:pt x="289" y="15379"/>
                    <a:pt x="19" y="16625"/>
                  </a:cubicBezTo>
                  <a:cubicBezTo>
                    <a:pt x="-251" y="17871"/>
                    <a:pt x="2449" y="18286"/>
                    <a:pt x="6499" y="18909"/>
                  </a:cubicBezTo>
                  <a:cubicBezTo>
                    <a:pt x="10549" y="19532"/>
                    <a:pt x="15949" y="20363"/>
                    <a:pt x="21349" y="211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8" name="Line"/>
            <p:cNvSpPr/>
            <p:nvPr/>
          </p:nvSpPr>
          <p:spPr>
            <a:xfrm>
              <a:off x="2895543" y="11226757"/>
              <a:ext cx="145297" cy="184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6" extrusionOk="0">
                  <a:moveTo>
                    <a:pt x="0" y="1306"/>
                  </a:moveTo>
                  <a:cubicBezTo>
                    <a:pt x="2571" y="506"/>
                    <a:pt x="5143" y="-294"/>
                    <a:pt x="7457" y="106"/>
                  </a:cubicBezTo>
                  <a:cubicBezTo>
                    <a:pt x="9771" y="506"/>
                    <a:pt x="11829" y="2106"/>
                    <a:pt x="12857" y="3906"/>
                  </a:cubicBezTo>
                  <a:cubicBezTo>
                    <a:pt x="13886" y="5706"/>
                    <a:pt x="13886" y="7706"/>
                    <a:pt x="12857" y="9506"/>
                  </a:cubicBezTo>
                  <a:cubicBezTo>
                    <a:pt x="11829" y="11306"/>
                    <a:pt x="9771" y="12906"/>
                    <a:pt x="7457" y="14706"/>
                  </a:cubicBezTo>
                  <a:cubicBezTo>
                    <a:pt x="5143" y="16506"/>
                    <a:pt x="2571" y="18506"/>
                    <a:pt x="2571" y="19706"/>
                  </a:cubicBezTo>
                  <a:cubicBezTo>
                    <a:pt x="2571" y="20906"/>
                    <a:pt x="5143" y="21306"/>
                    <a:pt x="8743" y="21306"/>
                  </a:cubicBezTo>
                  <a:cubicBezTo>
                    <a:pt x="12343" y="21306"/>
                    <a:pt x="16971" y="20906"/>
                    <a:pt x="21600" y="205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9" name="Line"/>
            <p:cNvSpPr/>
            <p:nvPr/>
          </p:nvSpPr>
          <p:spPr>
            <a:xfrm>
              <a:off x="3472498" y="10896380"/>
              <a:ext cx="251656" cy="478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344" extrusionOk="0">
                  <a:moveTo>
                    <a:pt x="1232" y="4593"/>
                  </a:moveTo>
                  <a:cubicBezTo>
                    <a:pt x="1524" y="8296"/>
                    <a:pt x="1816" y="11999"/>
                    <a:pt x="2108" y="14236"/>
                  </a:cubicBezTo>
                  <a:cubicBezTo>
                    <a:pt x="2400" y="16473"/>
                    <a:pt x="2692" y="17244"/>
                    <a:pt x="2838" y="18016"/>
                  </a:cubicBezTo>
                  <a:cubicBezTo>
                    <a:pt x="2984" y="18787"/>
                    <a:pt x="2984" y="19559"/>
                    <a:pt x="2984" y="19559"/>
                  </a:cubicBezTo>
                  <a:cubicBezTo>
                    <a:pt x="2984" y="19559"/>
                    <a:pt x="2984" y="18787"/>
                    <a:pt x="2546" y="16859"/>
                  </a:cubicBezTo>
                  <a:cubicBezTo>
                    <a:pt x="2108" y="14930"/>
                    <a:pt x="1232" y="11844"/>
                    <a:pt x="649" y="9530"/>
                  </a:cubicBezTo>
                  <a:cubicBezTo>
                    <a:pt x="65" y="7216"/>
                    <a:pt x="-227" y="5673"/>
                    <a:pt x="211" y="4284"/>
                  </a:cubicBezTo>
                  <a:cubicBezTo>
                    <a:pt x="649" y="2896"/>
                    <a:pt x="1816" y="1661"/>
                    <a:pt x="3859" y="890"/>
                  </a:cubicBezTo>
                  <a:cubicBezTo>
                    <a:pt x="5903" y="119"/>
                    <a:pt x="8822" y="-190"/>
                    <a:pt x="11595" y="119"/>
                  </a:cubicBezTo>
                  <a:cubicBezTo>
                    <a:pt x="14368" y="427"/>
                    <a:pt x="16995" y="1353"/>
                    <a:pt x="18016" y="2664"/>
                  </a:cubicBezTo>
                  <a:cubicBezTo>
                    <a:pt x="19038" y="3976"/>
                    <a:pt x="18454" y="5673"/>
                    <a:pt x="17287" y="6753"/>
                  </a:cubicBezTo>
                  <a:cubicBezTo>
                    <a:pt x="16119" y="7833"/>
                    <a:pt x="14368" y="8296"/>
                    <a:pt x="12762" y="8681"/>
                  </a:cubicBezTo>
                  <a:cubicBezTo>
                    <a:pt x="11157" y="9067"/>
                    <a:pt x="9697" y="9376"/>
                    <a:pt x="9697" y="9684"/>
                  </a:cubicBezTo>
                  <a:cubicBezTo>
                    <a:pt x="9697" y="9993"/>
                    <a:pt x="11157" y="10301"/>
                    <a:pt x="13346" y="11381"/>
                  </a:cubicBezTo>
                  <a:cubicBezTo>
                    <a:pt x="15535" y="12461"/>
                    <a:pt x="18454" y="14313"/>
                    <a:pt x="19914" y="15624"/>
                  </a:cubicBezTo>
                  <a:cubicBezTo>
                    <a:pt x="21373" y="16936"/>
                    <a:pt x="21373" y="17707"/>
                    <a:pt x="21081" y="18479"/>
                  </a:cubicBezTo>
                  <a:cubicBezTo>
                    <a:pt x="20789" y="19250"/>
                    <a:pt x="20205" y="20021"/>
                    <a:pt x="19038" y="20561"/>
                  </a:cubicBezTo>
                  <a:cubicBezTo>
                    <a:pt x="17870" y="21101"/>
                    <a:pt x="16119" y="21410"/>
                    <a:pt x="13346" y="21333"/>
                  </a:cubicBezTo>
                  <a:cubicBezTo>
                    <a:pt x="10573" y="21256"/>
                    <a:pt x="6778" y="20793"/>
                    <a:pt x="4443" y="19944"/>
                  </a:cubicBezTo>
                  <a:cubicBezTo>
                    <a:pt x="2108" y="19096"/>
                    <a:pt x="1232" y="17861"/>
                    <a:pt x="357" y="166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0" name="Line"/>
            <p:cNvSpPr/>
            <p:nvPr/>
          </p:nvSpPr>
          <p:spPr>
            <a:xfrm>
              <a:off x="3850345" y="11277576"/>
              <a:ext cx="155675" cy="136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1" extrusionOk="0">
                  <a:moveTo>
                    <a:pt x="0" y="3551"/>
                  </a:moveTo>
                  <a:cubicBezTo>
                    <a:pt x="1920" y="1931"/>
                    <a:pt x="3840" y="311"/>
                    <a:pt x="6000" y="41"/>
                  </a:cubicBezTo>
                  <a:cubicBezTo>
                    <a:pt x="8160" y="-229"/>
                    <a:pt x="10560" y="851"/>
                    <a:pt x="11760" y="2741"/>
                  </a:cubicBezTo>
                  <a:cubicBezTo>
                    <a:pt x="12960" y="4631"/>
                    <a:pt x="12960" y="7331"/>
                    <a:pt x="12000" y="9491"/>
                  </a:cubicBezTo>
                  <a:cubicBezTo>
                    <a:pt x="11040" y="11651"/>
                    <a:pt x="9120" y="13271"/>
                    <a:pt x="6960" y="15161"/>
                  </a:cubicBezTo>
                  <a:cubicBezTo>
                    <a:pt x="4800" y="17051"/>
                    <a:pt x="2400" y="19211"/>
                    <a:pt x="2400" y="20291"/>
                  </a:cubicBezTo>
                  <a:cubicBezTo>
                    <a:pt x="2400" y="21371"/>
                    <a:pt x="4800" y="21371"/>
                    <a:pt x="8400" y="21101"/>
                  </a:cubicBezTo>
                  <a:cubicBezTo>
                    <a:pt x="12000" y="20831"/>
                    <a:pt x="16800" y="20291"/>
                    <a:pt x="21600" y="197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1" name="Line"/>
            <p:cNvSpPr/>
            <p:nvPr/>
          </p:nvSpPr>
          <p:spPr>
            <a:xfrm>
              <a:off x="4109803" y="11267192"/>
              <a:ext cx="145296" cy="168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4" extrusionOk="0">
                  <a:moveTo>
                    <a:pt x="0" y="1577"/>
                  </a:moveTo>
                  <a:cubicBezTo>
                    <a:pt x="2571" y="696"/>
                    <a:pt x="5143" y="-186"/>
                    <a:pt x="7457" y="34"/>
                  </a:cubicBezTo>
                  <a:cubicBezTo>
                    <a:pt x="9771" y="255"/>
                    <a:pt x="11829" y="1577"/>
                    <a:pt x="13114" y="3341"/>
                  </a:cubicBezTo>
                  <a:cubicBezTo>
                    <a:pt x="14400" y="5104"/>
                    <a:pt x="14914" y="7308"/>
                    <a:pt x="14143" y="9292"/>
                  </a:cubicBezTo>
                  <a:cubicBezTo>
                    <a:pt x="13371" y="11275"/>
                    <a:pt x="11314" y="13039"/>
                    <a:pt x="8743" y="15022"/>
                  </a:cubicBezTo>
                  <a:cubicBezTo>
                    <a:pt x="6171" y="17006"/>
                    <a:pt x="3086" y="19210"/>
                    <a:pt x="3086" y="20312"/>
                  </a:cubicBezTo>
                  <a:cubicBezTo>
                    <a:pt x="3086" y="21414"/>
                    <a:pt x="6171" y="21414"/>
                    <a:pt x="9771" y="21414"/>
                  </a:cubicBezTo>
                  <a:cubicBezTo>
                    <a:pt x="13371" y="21414"/>
                    <a:pt x="17486" y="21414"/>
                    <a:pt x="21600" y="214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2" name="Line"/>
            <p:cNvSpPr/>
            <p:nvPr/>
          </p:nvSpPr>
          <p:spPr>
            <a:xfrm>
              <a:off x="4701365" y="11123895"/>
              <a:ext cx="29059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3" name="Line"/>
            <p:cNvSpPr/>
            <p:nvPr/>
          </p:nvSpPr>
          <p:spPr>
            <a:xfrm>
              <a:off x="4742878" y="11253163"/>
              <a:ext cx="259458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760" y="2735"/>
                    <a:pt x="11520" y="-1585"/>
                    <a:pt x="15120" y="575"/>
                  </a:cubicBezTo>
                  <a:cubicBezTo>
                    <a:pt x="18720" y="2735"/>
                    <a:pt x="2016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4" name="Line"/>
            <p:cNvSpPr/>
            <p:nvPr/>
          </p:nvSpPr>
          <p:spPr>
            <a:xfrm>
              <a:off x="5552384" y="10854059"/>
              <a:ext cx="197622" cy="47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4" h="21600" extrusionOk="0">
                  <a:moveTo>
                    <a:pt x="0" y="0"/>
                  </a:moveTo>
                  <a:cubicBezTo>
                    <a:pt x="5959" y="313"/>
                    <a:pt x="11917" y="626"/>
                    <a:pt x="15828" y="861"/>
                  </a:cubicBezTo>
                  <a:cubicBezTo>
                    <a:pt x="19738" y="1096"/>
                    <a:pt x="21600" y="1252"/>
                    <a:pt x="21228" y="1330"/>
                  </a:cubicBezTo>
                  <a:cubicBezTo>
                    <a:pt x="20855" y="1409"/>
                    <a:pt x="18248" y="1409"/>
                    <a:pt x="16014" y="1409"/>
                  </a:cubicBezTo>
                  <a:cubicBezTo>
                    <a:pt x="13779" y="1409"/>
                    <a:pt x="11917" y="1409"/>
                    <a:pt x="10614" y="1800"/>
                  </a:cubicBezTo>
                  <a:cubicBezTo>
                    <a:pt x="9310" y="2191"/>
                    <a:pt x="8566" y="2974"/>
                    <a:pt x="8938" y="5165"/>
                  </a:cubicBezTo>
                  <a:cubicBezTo>
                    <a:pt x="9310" y="7357"/>
                    <a:pt x="10800" y="10957"/>
                    <a:pt x="11545" y="13148"/>
                  </a:cubicBezTo>
                  <a:cubicBezTo>
                    <a:pt x="12290" y="15339"/>
                    <a:pt x="12290" y="16122"/>
                    <a:pt x="12103" y="16904"/>
                  </a:cubicBezTo>
                  <a:cubicBezTo>
                    <a:pt x="11917" y="17687"/>
                    <a:pt x="11545" y="18470"/>
                    <a:pt x="10428" y="19017"/>
                  </a:cubicBezTo>
                  <a:cubicBezTo>
                    <a:pt x="9310" y="19565"/>
                    <a:pt x="7448" y="19878"/>
                    <a:pt x="5586" y="20035"/>
                  </a:cubicBezTo>
                  <a:cubicBezTo>
                    <a:pt x="3724" y="20191"/>
                    <a:pt x="1862" y="20191"/>
                    <a:pt x="1862" y="20348"/>
                  </a:cubicBezTo>
                  <a:cubicBezTo>
                    <a:pt x="1862" y="20504"/>
                    <a:pt x="3724" y="20817"/>
                    <a:pt x="7076" y="21052"/>
                  </a:cubicBezTo>
                  <a:cubicBezTo>
                    <a:pt x="10428" y="21287"/>
                    <a:pt x="15269" y="21443"/>
                    <a:pt x="2011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5" name="Line"/>
            <p:cNvSpPr/>
            <p:nvPr/>
          </p:nvSpPr>
          <p:spPr>
            <a:xfrm>
              <a:off x="5913417" y="11279569"/>
              <a:ext cx="282423" cy="474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473" extrusionOk="0">
                  <a:moveTo>
                    <a:pt x="11877" y="939"/>
                  </a:moveTo>
                  <a:cubicBezTo>
                    <a:pt x="9275" y="470"/>
                    <a:pt x="6673" y="0"/>
                    <a:pt x="4721" y="0"/>
                  </a:cubicBezTo>
                  <a:cubicBezTo>
                    <a:pt x="2769" y="0"/>
                    <a:pt x="1468" y="470"/>
                    <a:pt x="687" y="1096"/>
                  </a:cubicBezTo>
                  <a:cubicBezTo>
                    <a:pt x="-94" y="1722"/>
                    <a:pt x="-354" y="2504"/>
                    <a:pt x="687" y="3365"/>
                  </a:cubicBezTo>
                  <a:cubicBezTo>
                    <a:pt x="1728" y="4226"/>
                    <a:pt x="4070" y="5165"/>
                    <a:pt x="5892" y="5635"/>
                  </a:cubicBezTo>
                  <a:cubicBezTo>
                    <a:pt x="7713" y="6104"/>
                    <a:pt x="9015" y="6104"/>
                    <a:pt x="9925" y="5713"/>
                  </a:cubicBezTo>
                  <a:cubicBezTo>
                    <a:pt x="10836" y="5322"/>
                    <a:pt x="11357" y="4539"/>
                    <a:pt x="11227" y="3600"/>
                  </a:cubicBezTo>
                  <a:cubicBezTo>
                    <a:pt x="11097" y="2661"/>
                    <a:pt x="10316" y="1565"/>
                    <a:pt x="10056" y="1409"/>
                  </a:cubicBezTo>
                  <a:cubicBezTo>
                    <a:pt x="9795" y="1252"/>
                    <a:pt x="10056" y="2035"/>
                    <a:pt x="10186" y="4774"/>
                  </a:cubicBezTo>
                  <a:cubicBezTo>
                    <a:pt x="10316" y="7513"/>
                    <a:pt x="10316" y="12209"/>
                    <a:pt x="10186" y="15026"/>
                  </a:cubicBezTo>
                  <a:cubicBezTo>
                    <a:pt x="10056" y="17843"/>
                    <a:pt x="9795" y="18783"/>
                    <a:pt x="9535" y="19643"/>
                  </a:cubicBezTo>
                  <a:cubicBezTo>
                    <a:pt x="9275" y="20504"/>
                    <a:pt x="9015" y="21287"/>
                    <a:pt x="9405" y="21443"/>
                  </a:cubicBezTo>
                  <a:cubicBezTo>
                    <a:pt x="9795" y="21600"/>
                    <a:pt x="10836" y="21130"/>
                    <a:pt x="12918" y="20191"/>
                  </a:cubicBezTo>
                  <a:cubicBezTo>
                    <a:pt x="15000" y="19252"/>
                    <a:pt x="18123" y="17843"/>
                    <a:pt x="21246" y="164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6" name="Line"/>
            <p:cNvSpPr/>
            <p:nvPr/>
          </p:nvSpPr>
          <p:spPr>
            <a:xfrm>
              <a:off x="9748673" y="9553314"/>
              <a:ext cx="27677" cy="2452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7"/>
                  </a:moveTo>
                  <a:cubicBezTo>
                    <a:pt x="21600" y="244"/>
                    <a:pt x="21600" y="0"/>
                    <a:pt x="21600" y="0"/>
                  </a:cubicBezTo>
                  <a:cubicBezTo>
                    <a:pt x="21600" y="0"/>
                    <a:pt x="21600" y="244"/>
                    <a:pt x="18900" y="883"/>
                  </a:cubicBezTo>
                  <a:cubicBezTo>
                    <a:pt x="16200" y="1523"/>
                    <a:pt x="10800" y="2559"/>
                    <a:pt x="6750" y="3580"/>
                  </a:cubicBezTo>
                  <a:cubicBezTo>
                    <a:pt x="2700" y="4600"/>
                    <a:pt x="0" y="5606"/>
                    <a:pt x="2700" y="6596"/>
                  </a:cubicBezTo>
                  <a:cubicBezTo>
                    <a:pt x="5400" y="7586"/>
                    <a:pt x="13500" y="8561"/>
                    <a:pt x="17550" y="9551"/>
                  </a:cubicBezTo>
                  <a:cubicBezTo>
                    <a:pt x="21600" y="10541"/>
                    <a:pt x="21600" y="11546"/>
                    <a:pt x="18900" y="12552"/>
                  </a:cubicBezTo>
                  <a:cubicBezTo>
                    <a:pt x="16200" y="13557"/>
                    <a:pt x="10800" y="14562"/>
                    <a:pt x="6750" y="15614"/>
                  </a:cubicBezTo>
                  <a:cubicBezTo>
                    <a:pt x="2700" y="16665"/>
                    <a:pt x="0" y="17761"/>
                    <a:pt x="0" y="18767"/>
                  </a:cubicBezTo>
                  <a:cubicBezTo>
                    <a:pt x="0" y="19772"/>
                    <a:pt x="2700" y="20686"/>
                    <a:pt x="540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7" name="Line"/>
            <p:cNvSpPr/>
            <p:nvPr/>
          </p:nvSpPr>
          <p:spPr>
            <a:xfrm>
              <a:off x="11559428" y="9594827"/>
              <a:ext cx="313336" cy="477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462" extrusionOk="0">
                  <a:moveTo>
                    <a:pt x="10106" y="5283"/>
                  </a:moveTo>
                  <a:cubicBezTo>
                    <a:pt x="10106" y="4351"/>
                    <a:pt x="10106" y="3419"/>
                    <a:pt x="9512" y="3574"/>
                  </a:cubicBezTo>
                  <a:cubicBezTo>
                    <a:pt x="8919" y="3729"/>
                    <a:pt x="7732" y="4973"/>
                    <a:pt x="6189" y="6837"/>
                  </a:cubicBezTo>
                  <a:cubicBezTo>
                    <a:pt x="4646" y="8702"/>
                    <a:pt x="2747" y="11188"/>
                    <a:pt x="1561" y="12820"/>
                  </a:cubicBezTo>
                  <a:cubicBezTo>
                    <a:pt x="374" y="14452"/>
                    <a:pt x="-101" y="15229"/>
                    <a:pt x="18" y="15306"/>
                  </a:cubicBezTo>
                  <a:cubicBezTo>
                    <a:pt x="136" y="15384"/>
                    <a:pt x="848" y="14763"/>
                    <a:pt x="2510" y="12898"/>
                  </a:cubicBezTo>
                  <a:cubicBezTo>
                    <a:pt x="4172" y="11033"/>
                    <a:pt x="6783" y="7925"/>
                    <a:pt x="8444" y="5827"/>
                  </a:cubicBezTo>
                  <a:cubicBezTo>
                    <a:pt x="10106" y="3729"/>
                    <a:pt x="10818" y="2642"/>
                    <a:pt x="11174" y="1709"/>
                  </a:cubicBezTo>
                  <a:cubicBezTo>
                    <a:pt x="11530" y="777"/>
                    <a:pt x="11530" y="0"/>
                    <a:pt x="11530" y="0"/>
                  </a:cubicBezTo>
                  <a:cubicBezTo>
                    <a:pt x="11530" y="0"/>
                    <a:pt x="11530" y="777"/>
                    <a:pt x="12717" y="3652"/>
                  </a:cubicBezTo>
                  <a:cubicBezTo>
                    <a:pt x="13903" y="6527"/>
                    <a:pt x="16277" y="11499"/>
                    <a:pt x="17701" y="14530"/>
                  </a:cubicBezTo>
                  <a:cubicBezTo>
                    <a:pt x="19125" y="17560"/>
                    <a:pt x="19600" y="18647"/>
                    <a:pt x="20194" y="19658"/>
                  </a:cubicBezTo>
                  <a:cubicBezTo>
                    <a:pt x="20787" y="20668"/>
                    <a:pt x="21499" y="21600"/>
                    <a:pt x="21499" y="21445"/>
                  </a:cubicBezTo>
                  <a:cubicBezTo>
                    <a:pt x="21499" y="21289"/>
                    <a:pt x="20787" y="20046"/>
                    <a:pt x="20075" y="18958"/>
                  </a:cubicBezTo>
                  <a:cubicBezTo>
                    <a:pt x="19363" y="17871"/>
                    <a:pt x="18651" y="16938"/>
                    <a:pt x="17939" y="160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8" name="Line"/>
            <p:cNvSpPr/>
            <p:nvPr/>
          </p:nvSpPr>
          <p:spPr>
            <a:xfrm>
              <a:off x="11644441" y="9857743"/>
              <a:ext cx="16605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09" name="Line"/>
            <p:cNvSpPr/>
            <p:nvPr/>
          </p:nvSpPr>
          <p:spPr>
            <a:xfrm>
              <a:off x="12038815" y="9982282"/>
              <a:ext cx="31138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0" name="Line"/>
            <p:cNvSpPr/>
            <p:nvPr/>
          </p:nvSpPr>
          <p:spPr>
            <a:xfrm>
              <a:off x="12163355" y="10013417"/>
              <a:ext cx="41515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1" name="Line"/>
            <p:cNvSpPr/>
            <p:nvPr/>
          </p:nvSpPr>
          <p:spPr>
            <a:xfrm>
              <a:off x="12565283" y="9538820"/>
              <a:ext cx="224059" cy="449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0" h="21239" extrusionOk="0">
                  <a:moveTo>
                    <a:pt x="264" y="4776"/>
                  </a:moveTo>
                  <a:cubicBezTo>
                    <a:pt x="586" y="8867"/>
                    <a:pt x="908" y="12958"/>
                    <a:pt x="1231" y="15412"/>
                  </a:cubicBezTo>
                  <a:cubicBezTo>
                    <a:pt x="1553" y="17867"/>
                    <a:pt x="1876" y="18685"/>
                    <a:pt x="2037" y="18685"/>
                  </a:cubicBezTo>
                  <a:cubicBezTo>
                    <a:pt x="2198" y="18685"/>
                    <a:pt x="2198" y="17867"/>
                    <a:pt x="1876" y="15740"/>
                  </a:cubicBezTo>
                  <a:cubicBezTo>
                    <a:pt x="1553" y="13612"/>
                    <a:pt x="909" y="10176"/>
                    <a:pt x="425" y="7640"/>
                  </a:cubicBezTo>
                  <a:cubicBezTo>
                    <a:pt x="-59" y="5103"/>
                    <a:pt x="-381" y="3467"/>
                    <a:pt x="909" y="2240"/>
                  </a:cubicBezTo>
                  <a:cubicBezTo>
                    <a:pt x="2198" y="1012"/>
                    <a:pt x="5100" y="194"/>
                    <a:pt x="8323" y="31"/>
                  </a:cubicBezTo>
                  <a:cubicBezTo>
                    <a:pt x="11547" y="-133"/>
                    <a:pt x="15094" y="358"/>
                    <a:pt x="17350" y="1340"/>
                  </a:cubicBezTo>
                  <a:cubicBezTo>
                    <a:pt x="19607" y="2322"/>
                    <a:pt x="20574" y="3794"/>
                    <a:pt x="20091" y="5185"/>
                  </a:cubicBezTo>
                  <a:cubicBezTo>
                    <a:pt x="19607" y="6576"/>
                    <a:pt x="17673" y="7885"/>
                    <a:pt x="15738" y="8703"/>
                  </a:cubicBezTo>
                  <a:cubicBezTo>
                    <a:pt x="13804" y="9522"/>
                    <a:pt x="11870" y="9849"/>
                    <a:pt x="10097" y="10094"/>
                  </a:cubicBezTo>
                  <a:cubicBezTo>
                    <a:pt x="8323" y="10340"/>
                    <a:pt x="6711" y="10503"/>
                    <a:pt x="6873" y="10585"/>
                  </a:cubicBezTo>
                  <a:cubicBezTo>
                    <a:pt x="7034" y="10667"/>
                    <a:pt x="8968" y="10667"/>
                    <a:pt x="11547" y="11322"/>
                  </a:cubicBezTo>
                  <a:cubicBezTo>
                    <a:pt x="14127" y="11976"/>
                    <a:pt x="17350" y="13285"/>
                    <a:pt x="19124" y="14922"/>
                  </a:cubicBezTo>
                  <a:cubicBezTo>
                    <a:pt x="20897" y="16558"/>
                    <a:pt x="21219" y="18522"/>
                    <a:pt x="20574" y="19749"/>
                  </a:cubicBezTo>
                  <a:cubicBezTo>
                    <a:pt x="19929" y="20976"/>
                    <a:pt x="18317" y="21467"/>
                    <a:pt x="15094" y="21140"/>
                  </a:cubicBezTo>
                  <a:cubicBezTo>
                    <a:pt x="11870" y="20812"/>
                    <a:pt x="7034" y="19667"/>
                    <a:pt x="4294" y="18603"/>
                  </a:cubicBezTo>
                  <a:cubicBezTo>
                    <a:pt x="1553" y="17540"/>
                    <a:pt x="909" y="16558"/>
                    <a:pt x="264" y="155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2" name="Line"/>
            <p:cNvSpPr/>
            <p:nvPr/>
          </p:nvSpPr>
          <p:spPr>
            <a:xfrm>
              <a:off x="12962483" y="9930391"/>
              <a:ext cx="1" cy="166053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3" name="Line"/>
            <p:cNvSpPr/>
            <p:nvPr/>
          </p:nvSpPr>
          <p:spPr>
            <a:xfrm>
              <a:off x="13120951" y="9957532"/>
              <a:ext cx="132126" cy="201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291" extrusionOk="0">
                  <a:moveTo>
                    <a:pt x="2876" y="423"/>
                  </a:moveTo>
                  <a:cubicBezTo>
                    <a:pt x="5645" y="57"/>
                    <a:pt x="8414" y="-309"/>
                    <a:pt x="10076" y="423"/>
                  </a:cubicBezTo>
                  <a:cubicBezTo>
                    <a:pt x="11738" y="1155"/>
                    <a:pt x="12291" y="2986"/>
                    <a:pt x="10907" y="5732"/>
                  </a:cubicBezTo>
                  <a:cubicBezTo>
                    <a:pt x="9522" y="8477"/>
                    <a:pt x="6199" y="12138"/>
                    <a:pt x="3707" y="14701"/>
                  </a:cubicBezTo>
                  <a:cubicBezTo>
                    <a:pt x="1215" y="17264"/>
                    <a:pt x="-447" y="18728"/>
                    <a:pt x="107" y="19460"/>
                  </a:cubicBezTo>
                  <a:cubicBezTo>
                    <a:pt x="661" y="20193"/>
                    <a:pt x="3430" y="20193"/>
                    <a:pt x="7307" y="20376"/>
                  </a:cubicBezTo>
                  <a:cubicBezTo>
                    <a:pt x="11184" y="20559"/>
                    <a:pt x="16168" y="20925"/>
                    <a:pt x="21153" y="212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4" name="Line"/>
            <p:cNvSpPr/>
            <p:nvPr/>
          </p:nvSpPr>
          <p:spPr>
            <a:xfrm>
              <a:off x="13616315" y="9847365"/>
              <a:ext cx="32217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600" extrusionOk="0">
                  <a:moveTo>
                    <a:pt x="0" y="21600"/>
                  </a:moveTo>
                  <a:cubicBezTo>
                    <a:pt x="919" y="10800"/>
                    <a:pt x="1838" y="0"/>
                    <a:pt x="4826" y="0"/>
                  </a:cubicBezTo>
                  <a:cubicBezTo>
                    <a:pt x="7813" y="0"/>
                    <a:pt x="12868" y="10800"/>
                    <a:pt x="16200" y="16200"/>
                  </a:cubicBezTo>
                  <a:cubicBezTo>
                    <a:pt x="19532" y="21600"/>
                    <a:pt x="21140" y="21600"/>
                    <a:pt x="21370" y="18000"/>
                  </a:cubicBezTo>
                  <a:cubicBezTo>
                    <a:pt x="21600" y="14400"/>
                    <a:pt x="20451" y="7200"/>
                    <a:pt x="1930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5" name="Line"/>
            <p:cNvSpPr/>
            <p:nvPr/>
          </p:nvSpPr>
          <p:spPr>
            <a:xfrm>
              <a:off x="13792746" y="9722825"/>
              <a:ext cx="31136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6" name="Line"/>
            <p:cNvSpPr/>
            <p:nvPr/>
          </p:nvSpPr>
          <p:spPr>
            <a:xfrm>
              <a:off x="14451364" y="9649740"/>
              <a:ext cx="275431" cy="378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266" extrusionOk="0">
                  <a:moveTo>
                    <a:pt x="13397" y="1776"/>
                  </a:moveTo>
                  <a:cubicBezTo>
                    <a:pt x="10157" y="6057"/>
                    <a:pt x="6917" y="10338"/>
                    <a:pt x="4892" y="12965"/>
                  </a:cubicBezTo>
                  <a:cubicBezTo>
                    <a:pt x="2867" y="15592"/>
                    <a:pt x="2057" y="16565"/>
                    <a:pt x="1382" y="17538"/>
                  </a:cubicBezTo>
                  <a:cubicBezTo>
                    <a:pt x="707" y="18511"/>
                    <a:pt x="167" y="19484"/>
                    <a:pt x="32" y="19484"/>
                  </a:cubicBezTo>
                  <a:cubicBezTo>
                    <a:pt x="-103" y="19484"/>
                    <a:pt x="167" y="18511"/>
                    <a:pt x="1382" y="16565"/>
                  </a:cubicBezTo>
                  <a:cubicBezTo>
                    <a:pt x="2597" y="14619"/>
                    <a:pt x="4757" y="11700"/>
                    <a:pt x="6512" y="9073"/>
                  </a:cubicBezTo>
                  <a:cubicBezTo>
                    <a:pt x="8267" y="6446"/>
                    <a:pt x="9617" y="4111"/>
                    <a:pt x="10562" y="2457"/>
                  </a:cubicBezTo>
                  <a:cubicBezTo>
                    <a:pt x="11507" y="803"/>
                    <a:pt x="12047" y="-170"/>
                    <a:pt x="12452" y="25"/>
                  </a:cubicBezTo>
                  <a:cubicBezTo>
                    <a:pt x="12857" y="219"/>
                    <a:pt x="13127" y="1581"/>
                    <a:pt x="14342" y="4889"/>
                  </a:cubicBezTo>
                  <a:cubicBezTo>
                    <a:pt x="15557" y="8198"/>
                    <a:pt x="17717" y="13452"/>
                    <a:pt x="19202" y="16662"/>
                  </a:cubicBezTo>
                  <a:cubicBezTo>
                    <a:pt x="20687" y="19873"/>
                    <a:pt x="21497" y="21041"/>
                    <a:pt x="21497" y="21235"/>
                  </a:cubicBezTo>
                  <a:cubicBezTo>
                    <a:pt x="21497" y="21430"/>
                    <a:pt x="20687" y="20652"/>
                    <a:pt x="19877" y="198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7" name="Line"/>
            <p:cNvSpPr/>
            <p:nvPr/>
          </p:nvSpPr>
          <p:spPr>
            <a:xfrm>
              <a:off x="14529605" y="9878499"/>
              <a:ext cx="17643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8" name="Line"/>
            <p:cNvSpPr/>
            <p:nvPr/>
          </p:nvSpPr>
          <p:spPr>
            <a:xfrm>
              <a:off x="15058897" y="9951148"/>
              <a:ext cx="41515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19" name="Line"/>
            <p:cNvSpPr/>
            <p:nvPr/>
          </p:nvSpPr>
          <p:spPr>
            <a:xfrm>
              <a:off x="15166500" y="9940687"/>
              <a:ext cx="193369" cy="175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2" h="21052" extrusionOk="0">
                  <a:moveTo>
                    <a:pt x="2993" y="1256"/>
                  </a:moveTo>
                  <a:cubicBezTo>
                    <a:pt x="4887" y="425"/>
                    <a:pt x="6782" y="-406"/>
                    <a:pt x="8108" y="217"/>
                  </a:cubicBezTo>
                  <a:cubicBezTo>
                    <a:pt x="9435" y="840"/>
                    <a:pt x="10193" y="2917"/>
                    <a:pt x="9814" y="5202"/>
                  </a:cubicBezTo>
                  <a:cubicBezTo>
                    <a:pt x="9435" y="7486"/>
                    <a:pt x="7919" y="9979"/>
                    <a:pt x="6403" y="11848"/>
                  </a:cubicBezTo>
                  <a:cubicBezTo>
                    <a:pt x="4887" y="13717"/>
                    <a:pt x="3371" y="14963"/>
                    <a:pt x="2045" y="16417"/>
                  </a:cubicBezTo>
                  <a:cubicBezTo>
                    <a:pt x="719" y="17871"/>
                    <a:pt x="-418" y="19532"/>
                    <a:pt x="150" y="20363"/>
                  </a:cubicBezTo>
                  <a:cubicBezTo>
                    <a:pt x="719" y="21194"/>
                    <a:pt x="2992" y="21194"/>
                    <a:pt x="6782" y="20779"/>
                  </a:cubicBezTo>
                  <a:cubicBezTo>
                    <a:pt x="10571" y="20363"/>
                    <a:pt x="15877" y="19532"/>
                    <a:pt x="21182" y="187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0" name="Line"/>
            <p:cNvSpPr/>
            <p:nvPr/>
          </p:nvSpPr>
          <p:spPr>
            <a:xfrm>
              <a:off x="15702352" y="9553966"/>
              <a:ext cx="227135" cy="494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307" extrusionOk="0">
                  <a:moveTo>
                    <a:pt x="0" y="3249"/>
                  </a:moveTo>
                  <a:cubicBezTo>
                    <a:pt x="1309" y="7718"/>
                    <a:pt x="2618" y="12187"/>
                    <a:pt x="3436" y="14794"/>
                  </a:cubicBezTo>
                  <a:cubicBezTo>
                    <a:pt x="4255" y="17401"/>
                    <a:pt x="4582" y="18146"/>
                    <a:pt x="4255" y="18146"/>
                  </a:cubicBezTo>
                  <a:cubicBezTo>
                    <a:pt x="3927" y="18146"/>
                    <a:pt x="2945" y="17401"/>
                    <a:pt x="2127" y="15539"/>
                  </a:cubicBezTo>
                  <a:cubicBezTo>
                    <a:pt x="1309" y="13677"/>
                    <a:pt x="655" y="10697"/>
                    <a:pt x="327" y="8314"/>
                  </a:cubicBezTo>
                  <a:cubicBezTo>
                    <a:pt x="0" y="5931"/>
                    <a:pt x="0" y="4143"/>
                    <a:pt x="164" y="2877"/>
                  </a:cubicBezTo>
                  <a:cubicBezTo>
                    <a:pt x="327" y="1611"/>
                    <a:pt x="655" y="866"/>
                    <a:pt x="2945" y="419"/>
                  </a:cubicBezTo>
                  <a:cubicBezTo>
                    <a:pt x="5236" y="-28"/>
                    <a:pt x="9491" y="-177"/>
                    <a:pt x="12927" y="270"/>
                  </a:cubicBezTo>
                  <a:cubicBezTo>
                    <a:pt x="16364" y="717"/>
                    <a:pt x="18982" y="1760"/>
                    <a:pt x="20291" y="2802"/>
                  </a:cubicBezTo>
                  <a:cubicBezTo>
                    <a:pt x="21600" y="3845"/>
                    <a:pt x="21600" y="4888"/>
                    <a:pt x="20127" y="5856"/>
                  </a:cubicBezTo>
                  <a:cubicBezTo>
                    <a:pt x="18655" y="6824"/>
                    <a:pt x="15709" y="7718"/>
                    <a:pt x="13255" y="8240"/>
                  </a:cubicBezTo>
                  <a:cubicBezTo>
                    <a:pt x="10800" y="8761"/>
                    <a:pt x="8836" y="8910"/>
                    <a:pt x="8673" y="9282"/>
                  </a:cubicBezTo>
                  <a:cubicBezTo>
                    <a:pt x="8509" y="9655"/>
                    <a:pt x="10145" y="10251"/>
                    <a:pt x="12273" y="11293"/>
                  </a:cubicBezTo>
                  <a:cubicBezTo>
                    <a:pt x="14400" y="12336"/>
                    <a:pt x="17018" y="13826"/>
                    <a:pt x="18655" y="14943"/>
                  </a:cubicBezTo>
                  <a:cubicBezTo>
                    <a:pt x="20291" y="16060"/>
                    <a:pt x="20945" y="16805"/>
                    <a:pt x="21273" y="17550"/>
                  </a:cubicBezTo>
                  <a:cubicBezTo>
                    <a:pt x="21600" y="18295"/>
                    <a:pt x="21600" y="19040"/>
                    <a:pt x="20945" y="19635"/>
                  </a:cubicBezTo>
                  <a:cubicBezTo>
                    <a:pt x="20291" y="20231"/>
                    <a:pt x="18982" y="20678"/>
                    <a:pt x="16036" y="20976"/>
                  </a:cubicBezTo>
                  <a:cubicBezTo>
                    <a:pt x="13091" y="21274"/>
                    <a:pt x="8509" y="21423"/>
                    <a:pt x="5564" y="21200"/>
                  </a:cubicBezTo>
                  <a:cubicBezTo>
                    <a:pt x="2618" y="20976"/>
                    <a:pt x="1309" y="20380"/>
                    <a:pt x="655" y="19635"/>
                  </a:cubicBezTo>
                  <a:cubicBezTo>
                    <a:pt x="0" y="18891"/>
                    <a:pt x="0" y="17997"/>
                    <a:pt x="0" y="171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1" name="Line"/>
            <p:cNvSpPr/>
            <p:nvPr/>
          </p:nvSpPr>
          <p:spPr>
            <a:xfrm>
              <a:off x="16024875" y="9926015"/>
              <a:ext cx="92610" cy="14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1" h="21239" extrusionOk="0">
                  <a:moveTo>
                    <a:pt x="2137" y="621"/>
                  </a:moveTo>
                  <a:cubicBezTo>
                    <a:pt x="5994" y="130"/>
                    <a:pt x="9851" y="-361"/>
                    <a:pt x="12937" y="375"/>
                  </a:cubicBezTo>
                  <a:cubicBezTo>
                    <a:pt x="16023" y="1112"/>
                    <a:pt x="18337" y="3075"/>
                    <a:pt x="18337" y="5039"/>
                  </a:cubicBezTo>
                  <a:cubicBezTo>
                    <a:pt x="18337" y="7003"/>
                    <a:pt x="16023" y="8966"/>
                    <a:pt x="11780" y="11421"/>
                  </a:cubicBezTo>
                  <a:cubicBezTo>
                    <a:pt x="7537" y="13875"/>
                    <a:pt x="1365" y="16821"/>
                    <a:pt x="208" y="18539"/>
                  </a:cubicBezTo>
                  <a:cubicBezTo>
                    <a:pt x="-949" y="20257"/>
                    <a:pt x="2908" y="20748"/>
                    <a:pt x="7151" y="20994"/>
                  </a:cubicBezTo>
                  <a:cubicBezTo>
                    <a:pt x="11394" y="21239"/>
                    <a:pt x="16022" y="21239"/>
                    <a:pt x="20651" y="212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2" name="Line"/>
            <p:cNvSpPr/>
            <p:nvPr/>
          </p:nvSpPr>
          <p:spPr>
            <a:xfrm>
              <a:off x="16252401" y="9967910"/>
              <a:ext cx="72649" cy="170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5" extrusionOk="0">
                  <a:moveTo>
                    <a:pt x="0" y="499"/>
                  </a:moveTo>
                  <a:cubicBezTo>
                    <a:pt x="5143" y="67"/>
                    <a:pt x="10286" y="-365"/>
                    <a:pt x="13371" y="499"/>
                  </a:cubicBezTo>
                  <a:cubicBezTo>
                    <a:pt x="16457" y="1363"/>
                    <a:pt x="17486" y="3523"/>
                    <a:pt x="16457" y="5467"/>
                  </a:cubicBezTo>
                  <a:cubicBezTo>
                    <a:pt x="15428" y="7411"/>
                    <a:pt x="12343" y="9139"/>
                    <a:pt x="8743" y="11299"/>
                  </a:cubicBezTo>
                  <a:cubicBezTo>
                    <a:pt x="5143" y="13459"/>
                    <a:pt x="1029" y="16051"/>
                    <a:pt x="3086" y="17779"/>
                  </a:cubicBezTo>
                  <a:cubicBezTo>
                    <a:pt x="5143" y="19507"/>
                    <a:pt x="13371" y="20371"/>
                    <a:pt x="21600" y="212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3" name="Line"/>
            <p:cNvSpPr/>
            <p:nvPr/>
          </p:nvSpPr>
          <p:spPr>
            <a:xfrm>
              <a:off x="16802451" y="9705528"/>
              <a:ext cx="314809" cy="27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cubicBezTo>
                    <a:pt x="4985" y="2700"/>
                    <a:pt x="9969" y="0"/>
                    <a:pt x="13174" y="0"/>
                  </a:cubicBezTo>
                  <a:cubicBezTo>
                    <a:pt x="16378" y="0"/>
                    <a:pt x="17802" y="2700"/>
                    <a:pt x="19108" y="4050"/>
                  </a:cubicBezTo>
                  <a:cubicBezTo>
                    <a:pt x="20413" y="5400"/>
                    <a:pt x="21600" y="5400"/>
                    <a:pt x="21600" y="8100"/>
                  </a:cubicBezTo>
                  <a:cubicBezTo>
                    <a:pt x="21600" y="10800"/>
                    <a:pt x="20413" y="16200"/>
                    <a:pt x="1922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4" name="Line"/>
            <p:cNvSpPr/>
            <p:nvPr/>
          </p:nvSpPr>
          <p:spPr>
            <a:xfrm>
              <a:off x="16812829" y="9836986"/>
              <a:ext cx="280215" cy="5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5" name="Line"/>
            <p:cNvSpPr/>
            <p:nvPr/>
          </p:nvSpPr>
          <p:spPr>
            <a:xfrm>
              <a:off x="17487432" y="9724373"/>
              <a:ext cx="350834" cy="338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5" h="21325" extrusionOk="0">
                  <a:moveTo>
                    <a:pt x="10392" y="1866"/>
                  </a:moveTo>
                  <a:cubicBezTo>
                    <a:pt x="9781" y="993"/>
                    <a:pt x="9169" y="120"/>
                    <a:pt x="7641" y="11"/>
                  </a:cubicBezTo>
                  <a:cubicBezTo>
                    <a:pt x="6113" y="-98"/>
                    <a:pt x="3667" y="557"/>
                    <a:pt x="2037" y="2520"/>
                  </a:cubicBezTo>
                  <a:cubicBezTo>
                    <a:pt x="407" y="4484"/>
                    <a:pt x="-408" y="7757"/>
                    <a:pt x="203" y="10920"/>
                  </a:cubicBezTo>
                  <a:cubicBezTo>
                    <a:pt x="815" y="14084"/>
                    <a:pt x="2852" y="17138"/>
                    <a:pt x="5400" y="18993"/>
                  </a:cubicBezTo>
                  <a:cubicBezTo>
                    <a:pt x="7947" y="20847"/>
                    <a:pt x="11003" y="21502"/>
                    <a:pt x="13449" y="21284"/>
                  </a:cubicBezTo>
                  <a:cubicBezTo>
                    <a:pt x="15894" y="21066"/>
                    <a:pt x="17728" y="19975"/>
                    <a:pt x="19052" y="18011"/>
                  </a:cubicBezTo>
                  <a:cubicBezTo>
                    <a:pt x="20377" y="16047"/>
                    <a:pt x="21192" y="13211"/>
                    <a:pt x="20275" y="10157"/>
                  </a:cubicBezTo>
                  <a:cubicBezTo>
                    <a:pt x="19358" y="7102"/>
                    <a:pt x="16709" y="3829"/>
                    <a:pt x="14060" y="2193"/>
                  </a:cubicBezTo>
                  <a:cubicBezTo>
                    <a:pt x="11411" y="557"/>
                    <a:pt x="8762" y="557"/>
                    <a:pt x="6113" y="5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6" name="Line"/>
            <p:cNvSpPr/>
            <p:nvPr/>
          </p:nvSpPr>
          <p:spPr>
            <a:xfrm>
              <a:off x="12180653" y="11197404"/>
              <a:ext cx="307889" cy="436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1" extrusionOk="0">
                  <a:moveTo>
                    <a:pt x="12620" y="464"/>
                  </a:moveTo>
                  <a:cubicBezTo>
                    <a:pt x="9465" y="3670"/>
                    <a:pt x="6310" y="6877"/>
                    <a:pt x="4369" y="8817"/>
                  </a:cubicBezTo>
                  <a:cubicBezTo>
                    <a:pt x="2427" y="10758"/>
                    <a:pt x="1699" y="11433"/>
                    <a:pt x="1092" y="12277"/>
                  </a:cubicBezTo>
                  <a:cubicBezTo>
                    <a:pt x="485" y="13120"/>
                    <a:pt x="0" y="14133"/>
                    <a:pt x="0" y="14217"/>
                  </a:cubicBezTo>
                  <a:cubicBezTo>
                    <a:pt x="0" y="14302"/>
                    <a:pt x="485" y="13458"/>
                    <a:pt x="2184" y="11433"/>
                  </a:cubicBezTo>
                  <a:cubicBezTo>
                    <a:pt x="3883" y="9408"/>
                    <a:pt x="6795" y="6201"/>
                    <a:pt x="8494" y="3923"/>
                  </a:cubicBezTo>
                  <a:cubicBezTo>
                    <a:pt x="10193" y="1645"/>
                    <a:pt x="10679" y="295"/>
                    <a:pt x="11285" y="42"/>
                  </a:cubicBezTo>
                  <a:cubicBezTo>
                    <a:pt x="11892" y="-211"/>
                    <a:pt x="12620" y="633"/>
                    <a:pt x="13955" y="3586"/>
                  </a:cubicBezTo>
                  <a:cubicBezTo>
                    <a:pt x="15290" y="6539"/>
                    <a:pt x="17231" y="11601"/>
                    <a:pt x="18445" y="14555"/>
                  </a:cubicBezTo>
                  <a:cubicBezTo>
                    <a:pt x="19658" y="17508"/>
                    <a:pt x="20144" y="18351"/>
                    <a:pt x="20629" y="19280"/>
                  </a:cubicBezTo>
                  <a:cubicBezTo>
                    <a:pt x="21115" y="20208"/>
                    <a:pt x="21600" y="21220"/>
                    <a:pt x="21600" y="21305"/>
                  </a:cubicBezTo>
                  <a:cubicBezTo>
                    <a:pt x="21600" y="21389"/>
                    <a:pt x="21115" y="20545"/>
                    <a:pt x="20508" y="19617"/>
                  </a:cubicBezTo>
                  <a:cubicBezTo>
                    <a:pt x="19901" y="18689"/>
                    <a:pt x="19173" y="17676"/>
                    <a:pt x="18445" y="166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7" name="Line"/>
            <p:cNvSpPr/>
            <p:nvPr/>
          </p:nvSpPr>
          <p:spPr>
            <a:xfrm>
              <a:off x="12194490" y="11414486"/>
              <a:ext cx="23870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8" name="Line"/>
            <p:cNvSpPr/>
            <p:nvPr/>
          </p:nvSpPr>
          <p:spPr>
            <a:xfrm>
              <a:off x="12610437" y="11495515"/>
              <a:ext cx="154861" cy="168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0" h="21414" extrusionOk="0">
                  <a:moveTo>
                    <a:pt x="4116" y="1577"/>
                  </a:moveTo>
                  <a:cubicBezTo>
                    <a:pt x="6463" y="696"/>
                    <a:pt x="8811" y="-186"/>
                    <a:pt x="10924" y="34"/>
                  </a:cubicBezTo>
                  <a:cubicBezTo>
                    <a:pt x="13037" y="255"/>
                    <a:pt x="14916" y="1577"/>
                    <a:pt x="15385" y="3340"/>
                  </a:cubicBezTo>
                  <a:cubicBezTo>
                    <a:pt x="15855" y="5104"/>
                    <a:pt x="14916" y="7308"/>
                    <a:pt x="13507" y="9292"/>
                  </a:cubicBezTo>
                  <a:cubicBezTo>
                    <a:pt x="12098" y="11275"/>
                    <a:pt x="10220" y="13039"/>
                    <a:pt x="7403" y="14802"/>
                  </a:cubicBezTo>
                  <a:cubicBezTo>
                    <a:pt x="4585" y="16565"/>
                    <a:pt x="829" y="18328"/>
                    <a:pt x="124" y="19210"/>
                  </a:cubicBezTo>
                  <a:cubicBezTo>
                    <a:pt x="-580" y="20092"/>
                    <a:pt x="1768" y="20092"/>
                    <a:pt x="5759" y="20312"/>
                  </a:cubicBezTo>
                  <a:cubicBezTo>
                    <a:pt x="9750" y="20532"/>
                    <a:pt x="15385" y="20973"/>
                    <a:pt x="21020" y="214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29" name="Line"/>
            <p:cNvSpPr/>
            <p:nvPr/>
          </p:nvSpPr>
          <p:spPr>
            <a:xfrm>
              <a:off x="12853365" y="11518188"/>
              <a:ext cx="140255" cy="16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170" extrusionOk="0">
                  <a:moveTo>
                    <a:pt x="3974" y="1333"/>
                  </a:moveTo>
                  <a:cubicBezTo>
                    <a:pt x="6608" y="452"/>
                    <a:pt x="9242" y="-430"/>
                    <a:pt x="11086" y="231"/>
                  </a:cubicBezTo>
                  <a:cubicBezTo>
                    <a:pt x="12930" y="892"/>
                    <a:pt x="13983" y="3097"/>
                    <a:pt x="13720" y="5301"/>
                  </a:cubicBezTo>
                  <a:cubicBezTo>
                    <a:pt x="13456" y="7505"/>
                    <a:pt x="11876" y="9709"/>
                    <a:pt x="10032" y="11472"/>
                  </a:cubicBezTo>
                  <a:cubicBezTo>
                    <a:pt x="8188" y="13235"/>
                    <a:pt x="6081" y="14558"/>
                    <a:pt x="3974" y="16101"/>
                  </a:cubicBezTo>
                  <a:cubicBezTo>
                    <a:pt x="1866" y="17643"/>
                    <a:pt x="-241" y="19407"/>
                    <a:pt x="22" y="20288"/>
                  </a:cubicBezTo>
                  <a:cubicBezTo>
                    <a:pt x="286" y="21170"/>
                    <a:pt x="2920" y="21170"/>
                    <a:pt x="6871" y="21170"/>
                  </a:cubicBezTo>
                  <a:cubicBezTo>
                    <a:pt x="10822" y="21170"/>
                    <a:pt x="16091" y="21170"/>
                    <a:pt x="21359" y="211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0" name="Line"/>
            <p:cNvSpPr/>
            <p:nvPr/>
          </p:nvSpPr>
          <p:spPr>
            <a:xfrm>
              <a:off x="13408750" y="11146747"/>
              <a:ext cx="281389" cy="485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8" h="21212" extrusionOk="0">
                  <a:moveTo>
                    <a:pt x="781" y="4439"/>
                  </a:moveTo>
                  <a:cubicBezTo>
                    <a:pt x="1561" y="9122"/>
                    <a:pt x="2342" y="13805"/>
                    <a:pt x="2602" y="14862"/>
                  </a:cubicBezTo>
                  <a:cubicBezTo>
                    <a:pt x="2863" y="15919"/>
                    <a:pt x="2602" y="13351"/>
                    <a:pt x="2472" y="10557"/>
                  </a:cubicBezTo>
                  <a:cubicBezTo>
                    <a:pt x="2342" y="7763"/>
                    <a:pt x="2342" y="4742"/>
                    <a:pt x="2733" y="2929"/>
                  </a:cubicBezTo>
                  <a:cubicBezTo>
                    <a:pt x="3123" y="1116"/>
                    <a:pt x="3904" y="512"/>
                    <a:pt x="5595" y="210"/>
                  </a:cubicBezTo>
                  <a:cubicBezTo>
                    <a:pt x="7287" y="-92"/>
                    <a:pt x="9889" y="-92"/>
                    <a:pt x="12231" y="361"/>
                  </a:cubicBezTo>
                  <a:cubicBezTo>
                    <a:pt x="14573" y="814"/>
                    <a:pt x="16655" y="1721"/>
                    <a:pt x="17566" y="2929"/>
                  </a:cubicBezTo>
                  <a:cubicBezTo>
                    <a:pt x="18477" y="4137"/>
                    <a:pt x="18217" y="5648"/>
                    <a:pt x="17306" y="6630"/>
                  </a:cubicBezTo>
                  <a:cubicBezTo>
                    <a:pt x="16395" y="7611"/>
                    <a:pt x="14834" y="8065"/>
                    <a:pt x="13012" y="8518"/>
                  </a:cubicBezTo>
                  <a:cubicBezTo>
                    <a:pt x="11190" y="8971"/>
                    <a:pt x="9108" y="9424"/>
                    <a:pt x="9369" y="10028"/>
                  </a:cubicBezTo>
                  <a:cubicBezTo>
                    <a:pt x="9629" y="10632"/>
                    <a:pt x="12231" y="11388"/>
                    <a:pt x="14704" y="12747"/>
                  </a:cubicBezTo>
                  <a:cubicBezTo>
                    <a:pt x="17176" y="14107"/>
                    <a:pt x="19518" y="16070"/>
                    <a:pt x="20559" y="17430"/>
                  </a:cubicBezTo>
                  <a:cubicBezTo>
                    <a:pt x="21600" y="18789"/>
                    <a:pt x="21340" y="19544"/>
                    <a:pt x="19518" y="20224"/>
                  </a:cubicBezTo>
                  <a:cubicBezTo>
                    <a:pt x="17696" y="20904"/>
                    <a:pt x="14313" y="21508"/>
                    <a:pt x="10800" y="21055"/>
                  </a:cubicBezTo>
                  <a:cubicBezTo>
                    <a:pt x="7287" y="20602"/>
                    <a:pt x="3643" y="19091"/>
                    <a:pt x="0" y="175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1" name="Line"/>
            <p:cNvSpPr/>
            <p:nvPr/>
          </p:nvSpPr>
          <p:spPr>
            <a:xfrm>
              <a:off x="13861936" y="11517350"/>
              <a:ext cx="190269" cy="177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5" extrusionOk="0">
                  <a:moveTo>
                    <a:pt x="3927" y="1357"/>
                  </a:moveTo>
                  <a:cubicBezTo>
                    <a:pt x="5891" y="526"/>
                    <a:pt x="7855" y="-305"/>
                    <a:pt x="9425" y="110"/>
                  </a:cubicBezTo>
                  <a:cubicBezTo>
                    <a:pt x="10996" y="526"/>
                    <a:pt x="12175" y="2187"/>
                    <a:pt x="12764" y="4057"/>
                  </a:cubicBezTo>
                  <a:cubicBezTo>
                    <a:pt x="13353" y="5926"/>
                    <a:pt x="13353" y="8003"/>
                    <a:pt x="11782" y="10287"/>
                  </a:cubicBezTo>
                  <a:cubicBezTo>
                    <a:pt x="10211" y="12572"/>
                    <a:pt x="7069" y="15064"/>
                    <a:pt x="4516" y="16726"/>
                  </a:cubicBezTo>
                  <a:cubicBezTo>
                    <a:pt x="1964" y="18387"/>
                    <a:pt x="0" y="19218"/>
                    <a:pt x="0" y="19633"/>
                  </a:cubicBezTo>
                  <a:cubicBezTo>
                    <a:pt x="0" y="20049"/>
                    <a:pt x="1964" y="20049"/>
                    <a:pt x="5891" y="20257"/>
                  </a:cubicBezTo>
                  <a:cubicBezTo>
                    <a:pt x="9818" y="20464"/>
                    <a:pt x="15709" y="20880"/>
                    <a:pt x="21600" y="21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2" name="Line"/>
            <p:cNvSpPr/>
            <p:nvPr/>
          </p:nvSpPr>
          <p:spPr>
            <a:xfrm>
              <a:off x="14176743" y="11559783"/>
              <a:ext cx="41515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3" name="Line"/>
            <p:cNvSpPr/>
            <p:nvPr/>
          </p:nvSpPr>
          <p:spPr>
            <a:xfrm>
              <a:off x="14664523" y="11424865"/>
              <a:ext cx="2594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152" y="10800"/>
                    <a:pt x="2304" y="0"/>
                    <a:pt x="5904" y="0"/>
                  </a:cubicBezTo>
                  <a:cubicBezTo>
                    <a:pt x="9504" y="0"/>
                    <a:pt x="15552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4" name="Line"/>
            <p:cNvSpPr/>
            <p:nvPr/>
          </p:nvSpPr>
          <p:spPr>
            <a:xfrm>
              <a:off x="14674900" y="11539026"/>
              <a:ext cx="300972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0"/>
                  </a:moveTo>
                  <a:cubicBezTo>
                    <a:pt x="2234" y="8100"/>
                    <a:pt x="4469" y="16200"/>
                    <a:pt x="8069" y="18900"/>
                  </a:cubicBezTo>
                  <a:cubicBezTo>
                    <a:pt x="11669" y="21600"/>
                    <a:pt x="16634" y="18900"/>
                    <a:pt x="21600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5" name="Line"/>
            <p:cNvSpPr/>
            <p:nvPr/>
          </p:nvSpPr>
          <p:spPr>
            <a:xfrm>
              <a:off x="15292078" y="11435243"/>
              <a:ext cx="347169" cy="314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21094" extrusionOk="0">
                  <a:moveTo>
                    <a:pt x="11030" y="1394"/>
                  </a:moveTo>
                  <a:cubicBezTo>
                    <a:pt x="8514" y="929"/>
                    <a:pt x="5997" y="465"/>
                    <a:pt x="4005" y="1045"/>
                  </a:cubicBezTo>
                  <a:cubicBezTo>
                    <a:pt x="2013" y="1626"/>
                    <a:pt x="545" y="3252"/>
                    <a:pt x="125" y="5690"/>
                  </a:cubicBezTo>
                  <a:cubicBezTo>
                    <a:pt x="-294" y="8129"/>
                    <a:pt x="335" y="11381"/>
                    <a:pt x="2118" y="14284"/>
                  </a:cubicBezTo>
                  <a:cubicBezTo>
                    <a:pt x="3900" y="17187"/>
                    <a:pt x="6836" y="19742"/>
                    <a:pt x="9562" y="20671"/>
                  </a:cubicBezTo>
                  <a:cubicBezTo>
                    <a:pt x="12289" y="21600"/>
                    <a:pt x="14805" y="20903"/>
                    <a:pt x="16902" y="19510"/>
                  </a:cubicBezTo>
                  <a:cubicBezTo>
                    <a:pt x="18999" y="18116"/>
                    <a:pt x="20677" y="16026"/>
                    <a:pt x="20991" y="13587"/>
                  </a:cubicBezTo>
                  <a:cubicBezTo>
                    <a:pt x="21306" y="11148"/>
                    <a:pt x="20257" y="8361"/>
                    <a:pt x="17636" y="6039"/>
                  </a:cubicBezTo>
                  <a:cubicBezTo>
                    <a:pt x="15015" y="3716"/>
                    <a:pt x="10821" y="1858"/>
                    <a:pt x="6626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6" name="Line"/>
            <p:cNvSpPr/>
            <p:nvPr/>
          </p:nvSpPr>
          <p:spPr>
            <a:xfrm>
              <a:off x="425509" y="9826608"/>
              <a:ext cx="83028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7" name="Line"/>
            <p:cNvSpPr/>
            <p:nvPr/>
          </p:nvSpPr>
          <p:spPr>
            <a:xfrm>
              <a:off x="633075" y="9774716"/>
              <a:ext cx="115953" cy="415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5" h="21600" extrusionOk="0">
                  <a:moveTo>
                    <a:pt x="0" y="0"/>
                  </a:moveTo>
                  <a:cubicBezTo>
                    <a:pt x="5554" y="900"/>
                    <a:pt x="11109" y="1800"/>
                    <a:pt x="15120" y="4230"/>
                  </a:cubicBezTo>
                  <a:cubicBezTo>
                    <a:pt x="19131" y="6660"/>
                    <a:pt x="21600" y="10620"/>
                    <a:pt x="20366" y="13770"/>
                  </a:cubicBezTo>
                  <a:cubicBezTo>
                    <a:pt x="19131" y="16920"/>
                    <a:pt x="14194" y="19260"/>
                    <a:pt x="9257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8" name="Line"/>
            <p:cNvSpPr/>
            <p:nvPr/>
          </p:nvSpPr>
          <p:spPr>
            <a:xfrm>
              <a:off x="450173" y="10991073"/>
              <a:ext cx="234795" cy="251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202" extrusionOk="0">
                  <a:moveTo>
                    <a:pt x="9976" y="6828"/>
                  </a:moveTo>
                  <a:cubicBezTo>
                    <a:pt x="9037" y="5661"/>
                    <a:pt x="8098" y="4493"/>
                    <a:pt x="8098" y="3326"/>
                  </a:cubicBezTo>
                  <a:cubicBezTo>
                    <a:pt x="8098" y="2158"/>
                    <a:pt x="9037" y="991"/>
                    <a:pt x="10289" y="407"/>
                  </a:cubicBezTo>
                  <a:cubicBezTo>
                    <a:pt x="11542" y="-177"/>
                    <a:pt x="13107" y="-177"/>
                    <a:pt x="13889" y="699"/>
                  </a:cubicBezTo>
                  <a:cubicBezTo>
                    <a:pt x="14672" y="1574"/>
                    <a:pt x="14672" y="3326"/>
                    <a:pt x="12481" y="6391"/>
                  </a:cubicBezTo>
                  <a:cubicBezTo>
                    <a:pt x="10289" y="9455"/>
                    <a:pt x="5907" y="13834"/>
                    <a:pt x="3246" y="16607"/>
                  </a:cubicBezTo>
                  <a:cubicBezTo>
                    <a:pt x="585" y="19380"/>
                    <a:pt x="-354" y="20547"/>
                    <a:pt x="116" y="20985"/>
                  </a:cubicBezTo>
                  <a:cubicBezTo>
                    <a:pt x="585" y="21423"/>
                    <a:pt x="2463" y="21131"/>
                    <a:pt x="6220" y="20693"/>
                  </a:cubicBezTo>
                  <a:cubicBezTo>
                    <a:pt x="9976" y="20255"/>
                    <a:pt x="15611" y="19672"/>
                    <a:pt x="21246" y="1908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39" name="Line"/>
            <p:cNvSpPr/>
            <p:nvPr/>
          </p:nvSpPr>
          <p:spPr>
            <a:xfrm>
              <a:off x="716101" y="10958995"/>
              <a:ext cx="164138" cy="424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68" extrusionOk="0">
                  <a:moveTo>
                    <a:pt x="0" y="465"/>
                  </a:moveTo>
                  <a:cubicBezTo>
                    <a:pt x="2204" y="116"/>
                    <a:pt x="4408" y="-232"/>
                    <a:pt x="7273" y="203"/>
                  </a:cubicBezTo>
                  <a:cubicBezTo>
                    <a:pt x="10139" y="639"/>
                    <a:pt x="13665" y="1858"/>
                    <a:pt x="16531" y="3862"/>
                  </a:cubicBezTo>
                  <a:cubicBezTo>
                    <a:pt x="19396" y="5865"/>
                    <a:pt x="21600" y="8652"/>
                    <a:pt x="20718" y="11700"/>
                  </a:cubicBezTo>
                  <a:cubicBezTo>
                    <a:pt x="19837" y="14749"/>
                    <a:pt x="15869" y="18058"/>
                    <a:pt x="11902" y="2136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0" name="Line"/>
            <p:cNvSpPr/>
            <p:nvPr/>
          </p:nvSpPr>
          <p:spPr>
            <a:xfrm>
              <a:off x="10585855" y="9567977"/>
              <a:ext cx="159655" cy="278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9" h="21215" extrusionOk="0">
                  <a:moveTo>
                    <a:pt x="5515" y="3888"/>
                  </a:moveTo>
                  <a:cubicBezTo>
                    <a:pt x="4596" y="2571"/>
                    <a:pt x="3677" y="1254"/>
                    <a:pt x="4366" y="596"/>
                  </a:cubicBezTo>
                  <a:cubicBezTo>
                    <a:pt x="5055" y="-63"/>
                    <a:pt x="7353" y="-63"/>
                    <a:pt x="10340" y="69"/>
                  </a:cubicBezTo>
                  <a:cubicBezTo>
                    <a:pt x="13328" y="200"/>
                    <a:pt x="17004" y="464"/>
                    <a:pt x="19072" y="1254"/>
                  </a:cubicBezTo>
                  <a:cubicBezTo>
                    <a:pt x="21140" y="2044"/>
                    <a:pt x="21600" y="3361"/>
                    <a:pt x="20911" y="4547"/>
                  </a:cubicBezTo>
                  <a:cubicBezTo>
                    <a:pt x="20221" y="5732"/>
                    <a:pt x="18383" y="6786"/>
                    <a:pt x="16315" y="7444"/>
                  </a:cubicBezTo>
                  <a:cubicBezTo>
                    <a:pt x="14247" y="8103"/>
                    <a:pt x="11949" y="8366"/>
                    <a:pt x="11719" y="9025"/>
                  </a:cubicBezTo>
                  <a:cubicBezTo>
                    <a:pt x="11489" y="9683"/>
                    <a:pt x="13328" y="10737"/>
                    <a:pt x="14936" y="11791"/>
                  </a:cubicBezTo>
                  <a:cubicBezTo>
                    <a:pt x="16545" y="12844"/>
                    <a:pt x="17923" y="13898"/>
                    <a:pt x="18843" y="15347"/>
                  </a:cubicBezTo>
                  <a:cubicBezTo>
                    <a:pt x="19762" y="16796"/>
                    <a:pt x="20221" y="18639"/>
                    <a:pt x="19302" y="19825"/>
                  </a:cubicBezTo>
                  <a:cubicBezTo>
                    <a:pt x="18383" y="21010"/>
                    <a:pt x="16085" y="21537"/>
                    <a:pt x="12638" y="21010"/>
                  </a:cubicBezTo>
                  <a:cubicBezTo>
                    <a:pt x="9191" y="20483"/>
                    <a:pt x="4596" y="18903"/>
                    <a:pt x="0" y="17322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1" name="Line"/>
            <p:cNvSpPr/>
            <p:nvPr/>
          </p:nvSpPr>
          <p:spPr>
            <a:xfrm>
              <a:off x="10824556" y="9546394"/>
              <a:ext cx="134925" cy="363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7" h="21600" extrusionOk="0">
                  <a:moveTo>
                    <a:pt x="0" y="0"/>
                  </a:moveTo>
                  <a:cubicBezTo>
                    <a:pt x="5795" y="823"/>
                    <a:pt x="11590" y="1646"/>
                    <a:pt x="15541" y="4217"/>
                  </a:cubicBezTo>
                  <a:cubicBezTo>
                    <a:pt x="19493" y="6789"/>
                    <a:pt x="21600" y="11109"/>
                    <a:pt x="20020" y="14297"/>
                  </a:cubicBezTo>
                  <a:cubicBezTo>
                    <a:pt x="18439" y="17486"/>
                    <a:pt x="13171" y="19543"/>
                    <a:pt x="7902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2" name="Line"/>
            <p:cNvSpPr/>
            <p:nvPr/>
          </p:nvSpPr>
          <p:spPr>
            <a:xfrm>
              <a:off x="10644666" y="11165408"/>
              <a:ext cx="257816" cy="237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461" extrusionOk="0">
                  <a:moveTo>
                    <a:pt x="19296" y="0"/>
                  </a:moveTo>
                  <a:cubicBezTo>
                    <a:pt x="13824" y="5009"/>
                    <a:pt x="8352" y="10017"/>
                    <a:pt x="4896" y="13304"/>
                  </a:cubicBezTo>
                  <a:cubicBezTo>
                    <a:pt x="1440" y="16591"/>
                    <a:pt x="0" y="18157"/>
                    <a:pt x="0" y="18939"/>
                  </a:cubicBezTo>
                  <a:cubicBezTo>
                    <a:pt x="0" y="19722"/>
                    <a:pt x="1440" y="19722"/>
                    <a:pt x="4464" y="19722"/>
                  </a:cubicBezTo>
                  <a:cubicBezTo>
                    <a:pt x="7488" y="19722"/>
                    <a:pt x="12096" y="19722"/>
                    <a:pt x="15552" y="20191"/>
                  </a:cubicBezTo>
                  <a:cubicBezTo>
                    <a:pt x="19008" y="20661"/>
                    <a:pt x="21312" y="21600"/>
                    <a:pt x="21456" y="21443"/>
                  </a:cubicBezTo>
                  <a:cubicBezTo>
                    <a:pt x="21600" y="21287"/>
                    <a:pt x="19584" y="20035"/>
                    <a:pt x="17568" y="1878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3" name="Line"/>
            <p:cNvSpPr/>
            <p:nvPr/>
          </p:nvSpPr>
          <p:spPr>
            <a:xfrm>
              <a:off x="10793421" y="11289947"/>
              <a:ext cx="10379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4" name="Line"/>
            <p:cNvSpPr/>
            <p:nvPr/>
          </p:nvSpPr>
          <p:spPr>
            <a:xfrm>
              <a:off x="10938717" y="11206921"/>
              <a:ext cx="151074" cy="50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6" h="21600" extrusionOk="0">
                  <a:moveTo>
                    <a:pt x="9861" y="0"/>
                  </a:moveTo>
                  <a:cubicBezTo>
                    <a:pt x="12209" y="0"/>
                    <a:pt x="14556" y="0"/>
                    <a:pt x="16904" y="882"/>
                  </a:cubicBezTo>
                  <a:cubicBezTo>
                    <a:pt x="19252" y="1763"/>
                    <a:pt x="21600" y="3527"/>
                    <a:pt x="19957" y="6759"/>
                  </a:cubicBezTo>
                  <a:cubicBezTo>
                    <a:pt x="18313" y="9992"/>
                    <a:pt x="12678" y="14694"/>
                    <a:pt x="8687" y="17412"/>
                  </a:cubicBezTo>
                  <a:cubicBezTo>
                    <a:pt x="4696" y="20131"/>
                    <a:pt x="2348" y="2086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1" name="Drawing"/>
          <p:cNvGrpSpPr/>
          <p:nvPr/>
        </p:nvGrpSpPr>
        <p:grpSpPr>
          <a:xfrm>
            <a:off x="2186359" y="1025601"/>
            <a:ext cx="21028578" cy="11693418"/>
            <a:chOff x="0" y="0"/>
            <a:chExt cx="21028576" cy="11693417"/>
          </a:xfrm>
        </p:grpSpPr>
        <p:sp>
          <p:nvSpPr>
            <p:cNvPr id="847" name="Line"/>
            <p:cNvSpPr/>
            <p:nvPr/>
          </p:nvSpPr>
          <p:spPr>
            <a:xfrm>
              <a:off x="0" y="260077"/>
              <a:ext cx="285833" cy="414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240" extrusionOk="0">
                  <a:moveTo>
                    <a:pt x="9600" y="3420"/>
                  </a:moveTo>
                  <a:cubicBezTo>
                    <a:pt x="6720" y="8026"/>
                    <a:pt x="3840" y="12632"/>
                    <a:pt x="2160" y="15332"/>
                  </a:cubicBezTo>
                  <a:cubicBezTo>
                    <a:pt x="480" y="18032"/>
                    <a:pt x="0" y="18826"/>
                    <a:pt x="0" y="18747"/>
                  </a:cubicBezTo>
                  <a:cubicBezTo>
                    <a:pt x="0" y="18667"/>
                    <a:pt x="480" y="17714"/>
                    <a:pt x="1680" y="15491"/>
                  </a:cubicBezTo>
                  <a:cubicBezTo>
                    <a:pt x="2880" y="13267"/>
                    <a:pt x="4800" y="9773"/>
                    <a:pt x="6120" y="7232"/>
                  </a:cubicBezTo>
                  <a:cubicBezTo>
                    <a:pt x="7440" y="4691"/>
                    <a:pt x="8160" y="3102"/>
                    <a:pt x="8640" y="1911"/>
                  </a:cubicBezTo>
                  <a:cubicBezTo>
                    <a:pt x="9120" y="720"/>
                    <a:pt x="9360" y="-74"/>
                    <a:pt x="9480" y="5"/>
                  </a:cubicBezTo>
                  <a:cubicBezTo>
                    <a:pt x="9600" y="85"/>
                    <a:pt x="9600" y="1038"/>
                    <a:pt x="10920" y="3658"/>
                  </a:cubicBezTo>
                  <a:cubicBezTo>
                    <a:pt x="12240" y="6279"/>
                    <a:pt x="14880" y="10567"/>
                    <a:pt x="16440" y="13188"/>
                  </a:cubicBezTo>
                  <a:cubicBezTo>
                    <a:pt x="18000" y="15808"/>
                    <a:pt x="18480" y="16761"/>
                    <a:pt x="19320" y="17952"/>
                  </a:cubicBezTo>
                  <a:cubicBezTo>
                    <a:pt x="20160" y="19144"/>
                    <a:pt x="21360" y="20573"/>
                    <a:pt x="21480" y="21050"/>
                  </a:cubicBezTo>
                  <a:cubicBezTo>
                    <a:pt x="21600" y="21526"/>
                    <a:pt x="20640" y="21050"/>
                    <a:pt x="19560" y="20255"/>
                  </a:cubicBezTo>
                  <a:cubicBezTo>
                    <a:pt x="18480" y="19461"/>
                    <a:pt x="17280" y="18350"/>
                    <a:pt x="16080" y="172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8" name="Line"/>
            <p:cNvSpPr/>
            <p:nvPr/>
          </p:nvSpPr>
          <p:spPr>
            <a:xfrm>
              <a:off x="31921" y="503232"/>
              <a:ext cx="162801" cy="18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49" name="Line"/>
            <p:cNvSpPr/>
            <p:nvPr/>
          </p:nvSpPr>
          <p:spPr>
            <a:xfrm>
              <a:off x="386249" y="475367"/>
              <a:ext cx="138995" cy="227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404" extrusionOk="0">
                  <a:moveTo>
                    <a:pt x="2945" y="0"/>
                  </a:moveTo>
                  <a:cubicBezTo>
                    <a:pt x="7364" y="1751"/>
                    <a:pt x="11782" y="3503"/>
                    <a:pt x="15218" y="6714"/>
                  </a:cubicBezTo>
                  <a:cubicBezTo>
                    <a:pt x="18655" y="9924"/>
                    <a:pt x="21109" y="14595"/>
                    <a:pt x="21355" y="17368"/>
                  </a:cubicBezTo>
                  <a:cubicBezTo>
                    <a:pt x="21600" y="20141"/>
                    <a:pt x="19636" y="21016"/>
                    <a:pt x="17427" y="21308"/>
                  </a:cubicBezTo>
                  <a:cubicBezTo>
                    <a:pt x="15218" y="21600"/>
                    <a:pt x="12764" y="21308"/>
                    <a:pt x="9818" y="19265"/>
                  </a:cubicBezTo>
                  <a:cubicBezTo>
                    <a:pt x="6873" y="17222"/>
                    <a:pt x="3436" y="13427"/>
                    <a:pt x="0" y="96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0" name="Line"/>
            <p:cNvSpPr/>
            <p:nvPr/>
          </p:nvSpPr>
          <p:spPr>
            <a:xfrm>
              <a:off x="1571896" y="266245"/>
              <a:ext cx="299543" cy="376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6" h="21519" extrusionOk="0">
                  <a:moveTo>
                    <a:pt x="12408" y="1867"/>
                  </a:moveTo>
                  <a:cubicBezTo>
                    <a:pt x="8770" y="6647"/>
                    <a:pt x="5132" y="11427"/>
                    <a:pt x="2972" y="14349"/>
                  </a:cubicBezTo>
                  <a:cubicBezTo>
                    <a:pt x="812" y="17270"/>
                    <a:pt x="130" y="18332"/>
                    <a:pt x="17" y="18332"/>
                  </a:cubicBezTo>
                  <a:cubicBezTo>
                    <a:pt x="-97" y="18332"/>
                    <a:pt x="358" y="17270"/>
                    <a:pt x="1608" y="14703"/>
                  </a:cubicBezTo>
                  <a:cubicBezTo>
                    <a:pt x="2859" y="12135"/>
                    <a:pt x="4905" y="8063"/>
                    <a:pt x="6042" y="5585"/>
                  </a:cubicBezTo>
                  <a:cubicBezTo>
                    <a:pt x="7179" y="3106"/>
                    <a:pt x="7406" y="2221"/>
                    <a:pt x="7861" y="1424"/>
                  </a:cubicBezTo>
                  <a:cubicBezTo>
                    <a:pt x="8316" y="627"/>
                    <a:pt x="8998" y="-81"/>
                    <a:pt x="9566" y="8"/>
                  </a:cubicBezTo>
                  <a:cubicBezTo>
                    <a:pt x="10135" y="96"/>
                    <a:pt x="10589" y="981"/>
                    <a:pt x="12067" y="3726"/>
                  </a:cubicBezTo>
                  <a:cubicBezTo>
                    <a:pt x="13545" y="6470"/>
                    <a:pt x="16046" y="11073"/>
                    <a:pt x="17638" y="13994"/>
                  </a:cubicBezTo>
                  <a:cubicBezTo>
                    <a:pt x="19229" y="16916"/>
                    <a:pt x="19911" y="18155"/>
                    <a:pt x="20480" y="19306"/>
                  </a:cubicBezTo>
                  <a:cubicBezTo>
                    <a:pt x="21048" y="20457"/>
                    <a:pt x="21503" y="21519"/>
                    <a:pt x="21276" y="21519"/>
                  </a:cubicBezTo>
                  <a:cubicBezTo>
                    <a:pt x="21048" y="21519"/>
                    <a:pt x="20139" y="20457"/>
                    <a:pt x="19229" y="193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1" name="Line"/>
            <p:cNvSpPr/>
            <p:nvPr/>
          </p:nvSpPr>
          <p:spPr>
            <a:xfrm>
              <a:off x="1612034" y="512521"/>
              <a:ext cx="16280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2" name="Line"/>
            <p:cNvSpPr/>
            <p:nvPr/>
          </p:nvSpPr>
          <p:spPr>
            <a:xfrm>
              <a:off x="2071704" y="558890"/>
              <a:ext cx="124494" cy="120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44" extrusionOk="0">
                  <a:moveTo>
                    <a:pt x="0" y="1633"/>
                  </a:moveTo>
                  <a:cubicBezTo>
                    <a:pt x="2769" y="553"/>
                    <a:pt x="5538" y="-527"/>
                    <a:pt x="7477" y="283"/>
                  </a:cubicBezTo>
                  <a:cubicBezTo>
                    <a:pt x="9415" y="1093"/>
                    <a:pt x="10523" y="3793"/>
                    <a:pt x="10246" y="6223"/>
                  </a:cubicBezTo>
                  <a:cubicBezTo>
                    <a:pt x="9969" y="8653"/>
                    <a:pt x="8308" y="10813"/>
                    <a:pt x="6646" y="13243"/>
                  </a:cubicBezTo>
                  <a:cubicBezTo>
                    <a:pt x="4985" y="15673"/>
                    <a:pt x="3323" y="18373"/>
                    <a:pt x="3877" y="19723"/>
                  </a:cubicBezTo>
                  <a:cubicBezTo>
                    <a:pt x="4431" y="21073"/>
                    <a:pt x="7200" y="21073"/>
                    <a:pt x="10523" y="20803"/>
                  </a:cubicBezTo>
                  <a:cubicBezTo>
                    <a:pt x="13846" y="20533"/>
                    <a:pt x="17723" y="19993"/>
                    <a:pt x="21600" y="194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3" name="Line"/>
            <p:cNvSpPr/>
            <p:nvPr/>
          </p:nvSpPr>
          <p:spPr>
            <a:xfrm>
              <a:off x="2275386" y="527181"/>
              <a:ext cx="141071" cy="170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2" h="21231" extrusionOk="0">
                  <a:moveTo>
                    <a:pt x="1052" y="487"/>
                  </a:moveTo>
                  <a:cubicBezTo>
                    <a:pt x="3452" y="102"/>
                    <a:pt x="5852" y="-284"/>
                    <a:pt x="7772" y="295"/>
                  </a:cubicBezTo>
                  <a:cubicBezTo>
                    <a:pt x="9692" y="873"/>
                    <a:pt x="11132" y="2416"/>
                    <a:pt x="11612" y="4152"/>
                  </a:cubicBezTo>
                  <a:cubicBezTo>
                    <a:pt x="12092" y="5887"/>
                    <a:pt x="11612" y="7816"/>
                    <a:pt x="9932" y="9937"/>
                  </a:cubicBezTo>
                  <a:cubicBezTo>
                    <a:pt x="8252" y="12059"/>
                    <a:pt x="5372" y="14373"/>
                    <a:pt x="3212" y="16302"/>
                  </a:cubicBezTo>
                  <a:cubicBezTo>
                    <a:pt x="1052" y="18230"/>
                    <a:pt x="-388" y="19773"/>
                    <a:pt x="92" y="20545"/>
                  </a:cubicBezTo>
                  <a:cubicBezTo>
                    <a:pt x="572" y="21316"/>
                    <a:pt x="2972" y="21316"/>
                    <a:pt x="6812" y="21123"/>
                  </a:cubicBezTo>
                  <a:cubicBezTo>
                    <a:pt x="10652" y="20930"/>
                    <a:pt x="15932" y="20545"/>
                    <a:pt x="21212" y="201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4" name="Line"/>
            <p:cNvSpPr/>
            <p:nvPr/>
          </p:nvSpPr>
          <p:spPr>
            <a:xfrm>
              <a:off x="3115536" y="324974"/>
              <a:ext cx="404249" cy="258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257" extrusionOk="0">
                  <a:moveTo>
                    <a:pt x="0" y="3958"/>
                  </a:moveTo>
                  <a:cubicBezTo>
                    <a:pt x="0" y="8786"/>
                    <a:pt x="0" y="13614"/>
                    <a:pt x="253" y="16537"/>
                  </a:cubicBezTo>
                  <a:cubicBezTo>
                    <a:pt x="506" y="19459"/>
                    <a:pt x="1013" y="20476"/>
                    <a:pt x="1688" y="20984"/>
                  </a:cubicBezTo>
                  <a:cubicBezTo>
                    <a:pt x="2363" y="21492"/>
                    <a:pt x="3206" y="21492"/>
                    <a:pt x="4556" y="19205"/>
                  </a:cubicBezTo>
                  <a:cubicBezTo>
                    <a:pt x="5906" y="16918"/>
                    <a:pt x="7763" y="12344"/>
                    <a:pt x="8859" y="8913"/>
                  </a:cubicBezTo>
                  <a:cubicBezTo>
                    <a:pt x="9956" y="5483"/>
                    <a:pt x="10294" y="3196"/>
                    <a:pt x="10884" y="1798"/>
                  </a:cubicBezTo>
                  <a:cubicBezTo>
                    <a:pt x="11475" y="400"/>
                    <a:pt x="12319" y="-108"/>
                    <a:pt x="13162" y="19"/>
                  </a:cubicBezTo>
                  <a:cubicBezTo>
                    <a:pt x="14006" y="146"/>
                    <a:pt x="14850" y="908"/>
                    <a:pt x="16200" y="3450"/>
                  </a:cubicBezTo>
                  <a:cubicBezTo>
                    <a:pt x="17550" y="5991"/>
                    <a:pt x="19406" y="10311"/>
                    <a:pt x="20419" y="13106"/>
                  </a:cubicBezTo>
                  <a:cubicBezTo>
                    <a:pt x="21431" y="15901"/>
                    <a:pt x="21600" y="17172"/>
                    <a:pt x="21094" y="17807"/>
                  </a:cubicBezTo>
                  <a:cubicBezTo>
                    <a:pt x="20587" y="18443"/>
                    <a:pt x="19406" y="18443"/>
                    <a:pt x="17803" y="17553"/>
                  </a:cubicBezTo>
                  <a:cubicBezTo>
                    <a:pt x="16200" y="16664"/>
                    <a:pt x="14175" y="14885"/>
                    <a:pt x="12150" y="131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5" name="Line"/>
            <p:cNvSpPr/>
            <p:nvPr/>
          </p:nvSpPr>
          <p:spPr>
            <a:xfrm>
              <a:off x="3019772" y="140982"/>
              <a:ext cx="19154" cy="18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6" name="Line"/>
            <p:cNvSpPr/>
            <p:nvPr/>
          </p:nvSpPr>
          <p:spPr>
            <a:xfrm>
              <a:off x="4180520" y="363905"/>
              <a:ext cx="419366" cy="181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432" extrusionOk="0">
                  <a:moveTo>
                    <a:pt x="1371" y="0"/>
                  </a:moveTo>
                  <a:cubicBezTo>
                    <a:pt x="880" y="1464"/>
                    <a:pt x="389" y="2929"/>
                    <a:pt x="143" y="5675"/>
                  </a:cubicBezTo>
                  <a:cubicBezTo>
                    <a:pt x="-102" y="8420"/>
                    <a:pt x="-102" y="12447"/>
                    <a:pt x="716" y="15559"/>
                  </a:cubicBezTo>
                  <a:cubicBezTo>
                    <a:pt x="1534" y="18671"/>
                    <a:pt x="3171" y="20868"/>
                    <a:pt x="4480" y="20502"/>
                  </a:cubicBezTo>
                  <a:cubicBezTo>
                    <a:pt x="5789" y="20136"/>
                    <a:pt x="6771" y="17207"/>
                    <a:pt x="7343" y="14644"/>
                  </a:cubicBezTo>
                  <a:cubicBezTo>
                    <a:pt x="7916" y="12081"/>
                    <a:pt x="8080" y="9885"/>
                    <a:pt x="8243" y="7688"/>
                  </a:cubicBezTo>
                  <a:cubicBezTo>
                    <a:pt x="8407" y="5492"/>
                    <a:pt x="8571" y="3295"/>
                    <a:pt x="8653" y="3112"/>
                  </a:cubicBezTo>
                  <a:cubicBezTo>
                    <a:pt x="8734" y="2929"/>
                    <a:pt x="8734" y="4759"/>
                    <a:pt x="8816" y="7505"/>
                  </a:cubicBezTo>
                  <a:cubicBezTo>
                    <a:pt x="8898" y="10251"/>
                    <a:pt x="9062" y="13912"/>
                    <a:pt x="9307" y="16658"/>
                  </a:cubicBezTo>
                  <a:cubicBezTo>
                    <a:pt x="9553" y="19403"/>
                    <a:pt x="9880" y="21234"/>
                    <a:pt x="10289" y="21417"/>
                  </a:cubicBezTo>
                  <a:cubicBezTo>
                    <a:pt x="10698" y="21600"/>
                    <a:pt x="11189" y="20136"/>
                    <a:pt x="11925" y="17390"/>
                  </a:cubicBezTo>
                  <a:cubicBezTo>
                    <a:pt x="12662" y="14644"/>
                    <a:pt x="13643" y="10617"/>
                    <a:pt x="14462" y="7871"/>
                  </a:cubicBezTo>
                  <a:cubicBezTo>
                    <a:pt x="15280" y="5125"/>
                    <a:pt x="15934" y="3661"/>
                    <a:pt x="16425" y="3844"/>
                  </a:cubicBezTo>
                  <a:cubicBezTo>
                    <a:pt x="16916" y="4027"/>
                    <a:pt x="17243" y="5858"/>
                    <a:pt x="17489" y="8054"/>
                  </a:cubicBezTo>
                  <a:cubicBezTo>
                    <a:pt x="17734" y="10251"/>
                    <a:pt x="17898" y="12814"/>
                    <a:pt x="17980" y="15010"/>
                  </a:cubicBezTo>
                  <a:cubicBezTo>
                    <a:pt x="18062" y="17207"/>
                    <a:pt x="18062" y="19037"/>
                    <a:pt x="18471" y="19586"/>
                  </a:cubicBezTo>
                  <a:cubicBezTo>
                    <a:pt x="18880" y="20136"/>
                    <a:pt x="19698" y="19403"/>
                    <a:pt x="20271" y="18122"/>
                  </a:cubicBezTo>
                  <a:cubicBezTo>
                    <a:pt x="20843" y="16841"/>
                    <a:pt x="21171" y="15010"/>
                    <a:pt x="21498" y="131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7" name="Line"/>
            <p:cNvSpPr/>
            <p:nvPr/>
          </p:nvSpPr>
          <p:spPr>
            <a:xfrm>
              <a:off x="4168945" y="178136"/>
              <a:ext cx="47883" cy="9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8" name="Line"/>
            <p:cNvSpPr/>
            <p:nvPr/>
          </p:nvSpPr>
          <p:spPr>
            <a:xfrm>
              <a:off x="4676496" y="205430"/>
              <a:ext cx="1283245" cy="419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25" extrusionOk="0">
                  <a:moveTo>
                    <a:pt x="0" y="8360"/>
                  </a:moveTo>
                  <a:cubicBezTo>
                    <a:pt x="591" y="10366"/>
                    <a:pt x="1182" y="12372"/>
                    <a:pt x="1585" y="14069"/>
                  </a:cubicBezTo>
                  <a:cubicBezTo>
                    <a:pt x="1988" y="15766"/>
                    <a:pt x="2203" y="17155"/>
                    <a:pt x="2337" y="17309"/>
                  </a:cubicBezTo>
                  <a:cubicBezTo>
                    <a:pt x="2472" y="17463"/>
                    <a:pt x="2525" y="16383"/>
                    <a:pt x="2606" y="15303"/>
                  </a:cubicBezTo>
                  <a:cubicBezTo>
                    <a:pt x="2687" y="14223"/>
                    <a:pt x="2794" y="13143"/>
                    <a:pt x="2901" y="12217"/>
                  </a:cubicBezTo>
                  <a:cubicBezTo>
                    <a:pt x="3009" y="11292"/>
                    <a:pt x="3116" y="10520"/>
                    <a:pt x="3439" y="10057"/>
                  </a:cubicBezTo>
                  <a:cubicBezTo>
                    <a:pt x="3761" y="9595"/>
                    <a:pt x="4299" y="9440"/>
                    <a:pt x="4863" y="9440"/>
                  </a:cubicBezTo>
                  <a:cubicBezTo>
                    <a:pt x="5427" y="9440"/>
                    <a:pt x="6018" y="9595"/>
                    <a:pt x="6475" y="9672"/>
                  </a:cubicBezTo>
                  <a:cubicBezTo>
                    <a:pt x="6931" y="9749"/>
                    <a:pt x="7254" y="9749"/>
                    <a:pt x="7522" y="9517"/>
                  </a:cubicBezTo>
                  <a:cubicBezTo>
                    <a:pt x="7791" y="9286"/>
                    <a:pt x="8006" y="8823"/>
                    <a:pt x="7979" y="8515"/>
                  </a:cubicBezTo>
                  <a:cubicBezTo>
                    <a:pt x="7952" y="8206"/>
                    <a:pt x="7684" y="8052"/>
                    <a:pt x="7415" y="7975"/>
                  </a:cubicBezTo>
                  <a:cubicBezTo>
                    <a:pt x="7146" y="7897"/>
                    <a:pt x="6878" y="7897"/>
                    <a:pt x="6636" y="8129"/>
                  </a:cubicBezTo>
                  <a:cubicBezTo>
                    <a:pt x="6394" y="8360"/>
                    <a:pt x="6179" y="8823"/>
                    <a:pt x="6045" y="9517"/>
                  </a:cubicBezTo>
                  <a:cubicBezTo>
                    <a:pt x="5910" y="10212"/>
                    <a:pt x="5857" y="11137"/>
                    <a:pt x="5991" y="12295"/>
                  </a:cubicBezTo>
                  <a:cubicBezTo>
                    <a:pt x="6125" y="13452"/>
                    <a:pt x="6448" y="14840"/>
                    <a:pt x="6824" y="16075"/>
                  </a:cubicBezTo>
                  <a:cubicBezTo>
                    <a:pt x="7200" y="17309"/>
                    <a:pt x="7630" y="18389"/>
                    <a:pt x="8113" y="18775"/>
                  </a:cubicBezTo>
                  <a:cubicBezTo>
                    <a:pt x="8597" y="19160"/>
                    <a:pt x="9134" y="18852"/>
                    <a:pt x="9510" y="18312"/>
                  </a:cubicBezTo>
                  <a:cubicBezTo>
                    <a:pt x="9887" y="17772"/>
                    <a:pt x="10101" y="17000"/>
                    <a:pt x="10370" y="16152"/>
                  </a:cubicBezTo>
                  <a:cubicBezTo>
                    <a:pt x="10639" y="15303"/>
                    <a:pt x="10961" y="14377"/>
                    <a:pt x="11149" y="14377"/>
                  </a:cubicBezTo>
                  <a:cubicBezTo>
                    <a:pt x="11337" y="14377"/>
                    <a:pt x="11391" y="15303"/>
                    <a:pt x="11445" y="16152"/>
                  </a:cubicBezTo>
                  <a:cubicBezTo>
                    <a:pt x="11499" y="17000"/>
                    <a:pt x="11552" y="17772"/>
                    <a:pt x="11660" y="18543"/>
                  </a:cubicBezTo>
                  <a:cubicBezTo>
                    <a:pt x="11767" y="19315"/>
                    <a:pt x="11928" y="20086"/>
                    <a:pt x="12197" y="20549"/>
                  </a:cubicBezTo>
                  <a:cubicBezTo>
                    <a:pt x="12466" y="21012"/>
                    <a:pt x="12842" y="21166"/>
                    <a:pt x="13352" y="20317"/>
                  </a:cubicBezTo>
                  <a:cubicBezTo>
                    <a:pt x="13863" y="19469"/>
                    <a:pt x="14507" y="17617"/>
                    <a:pt x="14991" y="15303"/>
                  </a:cubicBezTo>
                  <a:cubicBezTo>
                    <a:pt x="15475" y="12989"/>
                    <a:pt x="15797" y="10212"/>
                    <a:pt x="15958" y="8437"/>
                  </a:cubicBezTo>
                  <a:cubicBezTo>
                    <a:pt x="16119" y="6663"/>
                    <a:pt x="16119" y="5892"/>
                    <a:pt x="16012" y="4426"/>
                  </a:cubicBezTo>
                  <a:cubicBezTo>
                    <a:pt x="15904" y="2960"/>
                    <a:pt x="15690" y="800"/>
                    <a:pt x="15582" y="183"/>
                  </a:cubicBezTo>
                  <a:cubicBezTo>
                    <a:pt x="15475" y="-434"/>
                    <a:pt x="15475" y="492"/>
                    <a:pt x="15528" y="3269"/>
                  </a:cubicBezTo>
                  <a:cubicBezTo>
                    <a:pt x="15582" y="6046"/>
                    <a:pt x="15690" y="10675"/>
                    <a:pt x="15770" y="13452"/>
                  </a:cubicBezTo>
                  <a:cubicBezTo>
                    <a:pt x="15851" y="16229"/>
                    <a:pt x="15904" y="17155"/>
                    <a:pt x="15985" y="18003"/>
                  </a:cubicBezTo>
                  <a:cubicBezTo>
                    <a:pt x="16066" y="18852"/>
                    <a:pt x="16173" y="19623"/>
                    <a:pt x="16388" y="20009"/>
                  </a:cubicBezTo>
                  <a:cubicBezTo>
                    <a:pt x="16603" y="20395"/>
                    <a:pt x="16925" y="20395"/>
                    <a:pt x="17301" y="19855"/>
                  </a:cubicBezTo>
                  <a:cubicBezTo>
                    <a:pt x="17678" y="19315"/>
                    <a:pt x="18107" y="18235"/>
                    <a:pt x="18403" y="17386"/>
                  </a:cubicBezTo>
                  <a:cubicBezTo>
                    <a:pt x="18699" y="16537"/>
                    <a:pt x="18860" y="15920"/>
                    <a:pt x="19021" y="15920"/>
                  </a:cubicBezTo>
                  <a:cubicBezTo>
                    <a:pt x="19182" y="15920"/>
                    <a:pt x="19343" y="16537"/>
                    <a:pt x="19558" y="17232"/>
                  </a:cubicBezTo>
                  <a:cubicBezTo>
                    <a:pt x="19773" y="17926"/>
                    <a:pt x="20042" y="18697"/>
                    <a:pt x="20310" y="19160"/>
                  </a:cubicBezTo>
                  <a:cubicBezTo>
                    <a:pt x="20579" y="19623"/>
                    <a:pt x="20848" y="19777"/>
                    <a:pt x="21063" y="19315"/>
                  </a:cubicBezTo>
                  <a:cubicBezTo>
                    <a:pt x="21278" y="18852"/>
                    <a:pt x="21439" y="17772"/>
                    <a:pt x="21600" y="166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59" name="Line"/>
            <p:cNvSpPr/>
            <p:nvPr/>
          </p:nvSpPr>
          <p:spPr>
            <a:xfrm>
              <a:off x="5816094" y="317463"/>
              <a:ext cx="86189" cy="18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0" name="Line"/>
            <p:cNvSpPr/>
            <p:nvPr/>
          </p:nvSpPr>
          <p:spPr>
            <a:xfrm>
              <a:off x="5547953" y="423869"/>
              <a:ext cx="201107" cy="14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486" y="2735"/>
                    <a:pt x="10971" y="-1585"/>
                    <a:pt x="14571" y="575"/>
                  </a:cubicBezTo>
                  <a:cubicBezTo>
                    <a:pt x="18171" y="2735"/>
                    <a:pt x="19886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1" name="Line"/>
            <p:cNvSpPr/>
            <p:nvPr/>
          </p:nvSpPr>
          <p:spPr>
            <a:xfrm>
              <a:off x="6103387" y="13439"/>
              <a:ext cx="727811" cy="582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8" extrusionOk="0">
                  <a:moveTo>
                    <a:pt x="0" y="6422"/>
                  </a:moveTo>
                  <a:cubicBezTo>
                    <a:pt x="568" y="10194"/>
                    <a:pt x="1137" y="13965"/>
                    <a:pt x="1421" y="16194"/>
                  </a:cubicBezTo>
                  <a:cubicBezTo>
                    <a:pt x="1705" y="18422"/>
                    <a:pt x="1705" y="19108"/>
                    <a:pt x="1705" y="19737"/>
                  </a:cubicBezTo>
                  <a:cubicBezTo>
                    <a:pt x="1705" y="20365"/>
                    <a:pt x="1705" y="20937"/>
                    <a:pt x="1658" y="20937"/>
                  </a:cubicBezTo>
                  <a:cubicBezTo>
                    <a:pt x="1611" y="20937"/>
                    <a:pt x="1516" y="20365"/>
                    <a:pt x="1658" y="19508"/>
                  </a:cubicBezTo>
                  <a:cubicBezTo>
                    <a:pt x="1800" y="18651"/>
                    <a:pt x="2179" y="17508"/>
                    <a:pt x="2605" y="16708"/>
                  </a:cubicBezTo>
                  <a:cubicBezTo>
                    <a:pt x="3032" y="15908"/>
                    <a:pt x="3505" y="15451"/>
                    <a:pt x="3979" y="15165"/>
                  </a:cubicBezTo>
                  <a:cubicBezTo>
                    <a:pt x="4453" y="14879"/>
                    <a:pt x="4926" y="14765"/>
                    <a:pt x="5211" y="14994"/>
                  </a:cubicBezTo>
                  <a:cubicBezTo>
                    <a:pt x="5495" y="15222"/>
                    <a:pt x="5589" y="15794"/>
                    <a:pt x="5305" y="16651"/>
                  </a:cubicBezTo>
                  <a:cubicBezTo>
                    <a:pt x="5021" y="17508"/>
                    <a:pt x="4358" y="18651"/>
                    <a:pt x="3647" y="19508"/>
                  </a:cubicBezTo>
                  <a:cubicBezTo>
                    <a:pt x="2937" y="20365"/>
                    <a:pt x="2179" y="20937"/>
                    <a:pt x="1942" y="20994"/>
                  </a:cubicBezTo>
                  <a:cubicBezTo>
                    <a:pt x="1705" y="21051"/>
                    <a:pt x="1989" y="20594"/>
                    <a:pt x="3126" y="19451"/>
                  </a:cubicBezTo>
                  <a:cubicBezTo>
                    <a:pt x="4263" y="18308"/>
                    <a:pt x="6253" y="16479"/>
                    <a:pt x="7958" y="14365"/>
                  </a:cubicBezTo>
                  <a:cubicBezTo>
                    <a:pt x="9663" y="12251"/>
                    <a:pt x="11084" y="9851"/>
                    <a:pt x="11747" y="7794"/>
                  </a:cubicBezTo>
                  <a:cubicBezTo>
                    <a:pt x="12411" y="5737"/>
                    <a:pt x="12316" y="4022"/>
                    <a:pt x="12126" y="2879"/>
                  </a:cubicBezTo>
                  <a:cubicBezTo>
                    <a:pt x="11937" y="1737"/>
                    <a:pt x="11653" y="1165"/>
                    <a:pt x="11321" y="708"/>
                  </a:cubicBezTo>
                  <a:cubicBezTo>
                    <a:pt x="10989" y="251"/>
                    <a:pt x="10611" y="-92"/>
                    <a:pt x="10326" y="22"/>
                  </a:cubicBezTo>
                  <a:cubicBezTo>
                    <a:pt x="10042" y="137"/>
                    <a:pt x="9853" y="708"/>
                    <a:pt x="9568" y="2765"/>
                  </a:cubicBezTo>
                  <a:cubicBezTo>
                    <a:pt x="9284" y="4822"/>
                    <a:pt x="8905" y="8365"/>
                    <a:pt x="8858" y="11051"/>
                  </a:cubicBezTo>
                  <a:cubicBezTo>
                    <a:pt x="8811" y="13737"/>
                    <a:pt x="9095" y="15565"/>
                    <a:pt x="9947" y="16937"/>
                  </a:cubicBezTo>
                  <a:cubicBezTo>
                    <a:pt x="10800" y="18308"/>
                    <a:pt x="12221" y="19222"/>
                    <a:pt x="13405" y="19622"/>
                  </a:cubicBezTo>
                  <a:cubicBezTo>
                    <a:pt x="14589" y="20022"/>
                    <a:pt x="15537" y="19908"/>
                    <a:pt x="16437" y="19394"/>
                  </a:cubicBezTo>
                  <a:cubicBezTo>
                    <a:pt x="17337" y="18879"/>
                    <a:pt x="18189" y="17965"/>
                    <a:pt x="18663" y="17108"/>
                  </a:cubicBezTo>
                  <a:cubicBezTo>
                    <a:pt x="19137" y="16251"/>
                    <a:pt x="19232" y="15451"/>
                    <a:pt x="19042" y="14937"/>
                  </a:cubicBezTo>
                  <a:cubicBezTo>
                    <a:pt x="18853" y="14422"/>
                    <a:pt x="18379" y="14194"/>
                    <a:pt x="17905" y="14079"/>
                  </a:cubicBezTo>
                  <a:cubicBezTo>
                    <a:pt x="17432" y="13965"/>
                    <a:pt x="16958" y="13965"/>
                    <a:pt x="16674" y="14365"/>
                  </a:cubicBezTo>
                  <a:cubicBezTo>
                    <a:pt x="16389" y="14765"/>
                    <a:pt x="16295" y="15565"/>
                    <a:pt x="16532" y="16479"/>
                  </a:cubicBezTo>
                  <a:cubicBezTo>
                    <a:pt x="16768" y="17394"/>
                    <a:pt x="17337" y="18422"/>
                    <a:pt x="18237" y="19279"/>
                  </a:cubicBezTo>
                  <a:cubicBezTo>
                    <a:pt x="19137" y="20137"/>
                    <a:pt x="20368" y="20822"/>
                    <a:pt x="21600" y="215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2" name="Line"/>
            <p:cNvSpPr/>
            <p:nvPr/>
          </p:nvSpPr>
          <p:spPr>
            <a:xfrm>
              <a:off x="7041879" y="623983"/>
              <a:ext cx="47883" cy="46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3" name="Line"/>
            <p:cNvSpPr/>
            <p:nvPr/>
          </p:nvSpPr>
          <p:spPr>
            <a:xfrm>
              <a:off x="7940222" y="0"/>
              <a:ext cx="787111" cy="558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3" h="21417" extrusionOk="0">
                  <a:moveTo>
                    <a:pt x="837" y="11457"/>
                  </a:moveTo>
                  <a:cubicBezTo>
                    <a:pt x="750" y="10864"/>
                    <a:pt x="663" y="10270"/>
                    <a:pt x="488" y="10389"/>
                  </a:cubicBezTo>
                  <a:cubicBezTo>
                    <a:pt x="313" y="10508"/>
                    <a:pt x="50" y="11338"/>
                    <a:pt x="7" y="13059"/>
                  </a:cubicBezTo>
                  <a:cubicBezTo>
                    <a:pt x="-37" y="14780"/>
                    <a:pt x="138" y="17391"/>
                    <a:pt x="357" y="18993"/>
                  </a:cubicBezTo>
                  <a:cubicBezTo>
                    <a:pt x="575" y="20596"/>
                    <a:pt x="837" y="21189"/>
                    <a:pt x="1756" y="21367"/>
                  </a:cubicBezTo>
                  <a:cubicBezTo>
                    <a:pt x="2674" y="21545"/>
                    <a:pt x="4248" y="21308"/>
                    <a:pt x="5603" y="19765"/>
                  </a:cubicBezTo>
                  <a:cubicBezTo>
                    <a:pt x="6959" y="18222"/>
                    <a:pt x="8096" y="15374"/>
                    <a:pt x="8664" y="12347"/>
                  </a:cubicBezTo>
                  <a:cubicBezTo>
                    <a:pt x="9233" y="9321"/>
                    <a:pt x="9233" y="6116"/>
                    <a:pt x="9101" y="4218"/>
                  </a:cubicBezTo>
                  <a:cubicBezTo>
                    <a:pt x="8970" y="2319"/>
                    <a:pt x="8708" y="1725"/>
                    <a:pt x="8489" y="1132"/>
                  </a:cubicBezTo>
                  <a:cubicBezTo>
                    <a:pt x="8271" y="538"/>
                    <a:pt x="8096" y="-55"/>
                    <a:pt x="7965" y="4"/>
                  </a:cubicBezTo>
                  <a:cubicBezTo>
                    <a:pt x="7833" y="64"/>
                    <a:pt x="7746" y="776"/>
                    <a:pt x="7659" y="3031"/>
                  </a:cubicBezTo>
                  <a:cubicBezTo>
                    <a:pt x="7571" y="5286"/>
                    <a:pt x="7484" y="9083"/>
                    <a:pt x="7440" y="11991"/>
                  </a:cubicBezTo>
                  <a:cubicBezTo>
                    <a:pt x="7396" y="14899"/>
                    <a:pt x="7396" y="16916"/>
                    <a:pt x="7527" y="18222"/>
                  </a:cubicBezTo>
                  <a:cubicBezTo>
                    <a:pt x="7659" y="19527"/>
                    <a:pt x="7921" y="20121"/>
                    <a:pt x="8927" y="20596"/>
                  </a:cubicBezTo>
                  <a:cubicBezTo>
                    <a:pt x="9932" y="21070"/>
                    <a:pt x="11681" y="21426"/>
                    <a:pt x="13255" y="21248"/>
                  </a:cubicBezTo>
                  <a:cubicBezTo>
                    <a:pt x="14829" y="21070"/>
                    <a:pt x="16229" y="20358"/>
                    <a:pt x="17147" y="19409"/>
                  </a:cubicBezTo>
                  <a:cubicBezTo>
                    <a:pt x="18065" y="18459"/>
                    <a:pt x="18502" y="17272"/>
                    <a:pt x="18590" y="16442"/>
                  </a:cubicBezTo>
                  <a:cubicBezTo>
                    <a:pt x="18677" y="15611"/>
                    <a:pt x="18415" y="15136"/>
                    <a:pt x="18065" y="14840"/>
                  </a:cubicBezTo>
                  <a:cubicBezTo>
                    <a:pt x="17715" y="14543"/>
                    <a:pt x="17278" y="14424"/>
                    <a:pt x="16884" y="14543"/>
                  </a:cubicBezTo>
                  <a:cubicBezTo>
                    <a:pt x="16491" y="14661"/>
                    <a:pt x="16141" y="15018"/>
                    <a:pt x="16097" y="15670"/>
                  </a:cubicBezTo>
                  <a:cubicBezTo>
                    <a:pt x="16054" y="16323"/>
                    <a:pt x="16316" y="17272"/>
                    <a:pt x="17059" y="18281"/>
                  </a:cubicBezTo>
                  <a:cubicBezTo>
                    <a:pt x="17803" y="19290"/>
                    <a:pt x="19027" y="20358"/>
                    <a:pt x="19858" y="20833"/>
                  </a:cubicBezTo>
                  <a:cubicBezTo>
                    <a:pt x="20689" y="21308"/>
                    <a:pt x="21126" y="21189"/>
                    <a:pt x="21563" y="210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4" name="Line"/>
            <p:cNvSpPr/>
            <p:nvPr/>
          </p:nvSpPr>
          <p:spPr>
            <a:xfrm>
              <a:off x="7788841" y="436424"/>
              <a:ext cx="248989" cy="20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3877" y="11040"/>
                    <a:pt x="7754" y="1783"/>
                    <a:pt x="11354" y="240"/>
                  </a:cubicBezTo>
                  <a:cubicBezTo>
                    <a:pt x="14954" y="-1303"/>
                    <a:pt x="18277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5" name="Line"/>
            <p:cNvSpPr/>
            <p:nvPr/>
          </p:nvSpPr>
          <p:spPr>
            <a:xfrm>
              <a:off x="9435990" y="271914"/>
              <a:ext cx="344753" cy="232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69" extrusionOk="0">
                  <a:moveTo>
                    <a:pt x="0" y="12382"/>
                  </a:moveTo>
                  <a:cubicBezTo>
                    <a:pt x="1800" y="11274"/>
                    <a:pt x="3600" y="10166"/>
                    <a:pt x="5500" y="9058"/>
                  </a:cubicBezTo>
                  <a:cubicBezTo>
                    <a:pt x="7400" y="7951"/>
                    <a:pt x="9400" y="6843"/>
                    <a:pt x="10800" y="5735"/>
                  </a:cubicBezTo>
                  <a:cubicBezTo>
                    <a:pt x="12200" y="4628"/>
                    <a:pt x="13000" y="3520"/>
                    <a:pt x="12900" y="2689"/>
                  </a:cubicBezTo>
                  <a:cubicBezTo>
                    <a:pt x="12800" y="1858"/>
                    <a:pt x="11800" y="1305"/>
                    <a:pt x="10200" y="889"/>
                  </a:cubicBezTo>
                  <a:cubicBezTo>
                    <a:pt x="8600" y="474"/>
                    <a:pt x="6400" y="197"/>
                    <a:pt x="4800" y="58"/>
                  </a:cubicBezTo>
                  <a:cubicBezTo>
                    <a:pt x="3200" y="-80"/>
                    <a:pt x="2200" y="-80"/>
                    <a:pt x="1400" y="1305"/>
                  </a:cubicBezTo>
                  <a:cubicBezTo>
                    <a:pt x="600" y="2689"/>
                    <a:pt x="0" y="5458"/>
                    <a:pt x="1700" y="9197"/>
                  </a:cubicBezTo>
                  <a:cubicBezTo>
                    <a:pt x="3400" y="12935"/>
                    <a:pt x="7400" y="17643"/>
                    <a:pt x="11100" y="19582"/>
                  </a:cubicBezTo>
                  <a:cubicBezTo>
                    <a:pt x="14800" y="21520"/>
                    <a:pt x="18200" y="20689"/>
                    <a:pt x="21600" y="198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6" name="Line"/>
            <p:cNvSpPr/>
            <p:nvPr/>
          </p:nvSpPr>
          <p:spPr>
            <a:xfrm>
              <a:off x="9814124" y="314520"/>
              <a:ext cx="205232" cy="597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483" extrusionOk="0">
                  <a:moveTo>
                    <a:pt x="17460" y="1442"/>
                  </a:moveTo>
                  <a:cubicBezTo>
                    <a:pt x="14137" y="885"/>
                    <a:pt x="10814" y="328"/>
                    <a:pt x="8322" y="106"/>
                  </a:cubicBezTo>
                  <a:cubicBezTo>
                    <a:pt x="5830" y="-117"/>
                    <a:pt x="4168" y="-6"/>
                    <a:pt x="2673" y="607"/>
                  </a:cubicBezTo>
                  <a:cubicBezTo>
                    <a:pt x="1177" y="1219"/>
                    <a:pt x="-152" y="2332"/>
                    <a:pt x="14" y="3335"/>
                  </a:cubicBezTo>
                  <a:cubicBezTo>
                    <a:pt x="180" y="4337"/>
                    <a:pt x="1842" y="5227"/>
                    <a:pt x="4334" y="5728"/>
                  </a:cubicBezTo>
                  <a:cubicBezTo>
                    <a:pt x="6826" y="6229"/>
                    <a:pt x="10150" y="6341"/>
                    <a:pt x="12642" y="6118"/>
                  </a:cubicBezTo>
                  <a:cubicBezTo>
                    <a:pt x="15134" y="5895"/>
                    <a:pt x="16796" y="5339"/>
                    <a:pt x="17626" y="4782"/>
                  </a:cubicBezTo>
                  <a:cubicBezTo>
                    <a:pt x="18457" y="4225"/>
                    <a:pt x="18457" y="3669"/>
                    <a:pt x="18457" y="3112"/>
                  </a:cubicBezTo>
                  <a:cubicBezTo>
                    <a:pt x="18457" y="2555"/>
                    <a:pt x="18457" y="1998"/>
                    <a:pt x="17793" y="1553"/>
                  </a:cubicBezTo>
                  <a:cubicBezTo>
                    <a:pt x="17128" y="1108"/>
                    <a:pt x="15799" y="774"/>
                    <a:pt x="15300" y="1163"/>
                  </a:cubicBezTo>
                  <a:cubicBezTo>
                    <a:pt x="14802" y="1553"/>
                    <a:pt x="15134" y="2667"/>
                    <a:pt x="15633" y="5060"/>
                  </a:cubicBezTo>
                  <a:cubicBezTo>
                    <a:pt x="16131" y="7454"/>
                    <a:pt x="16796" y="11128"/>
                    <a:pt x="17460" y="13856"/>
                  </a:cubicBezTo>
                  <a:cubicBezTo>
                    <a:pt x="18125" y="16584"/>
                    <a:pt x="18790" y="18365"/>
                    <a:pt x="19454" y="19590"/>
                  </a:cubicBezTo>
                  <a:cubicBezTo>
                    <a:pt x="20119" y="20815"/>
                    <a:pt x="20783" y="21483"/>
                    <a:pt x="21116" y="21483"/>
                  </a:cubicBezTo>
                  <a:cubicBezTo>
                    <a:pt x="21448" y="21483"/>
                    <a:pt x="21448" y="20815"/>
                    <a:pt x="21116" y="19646"/>
                  </a:cubicBezTo>
                  <a:cubicBezTo>
                    <a:pt x="20783" y="18477"/>
                    <a:pt x="20119" y="16807"/>
                    <a:pt x="19454" y="151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7" name="Line"/>
            <p:cNvSpPr/>
            <p:nvPr/>
          </p:nvSpPr>
          <p:spPr>
            <a:xfrm>
              <a:off x="10144646" y="336040"/>
              <a:ext cx="268143" cy="13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43" y="3840"/>
                    <a:pt x="3086" y="7680"/>
                    <a:pt x="4243" y="11040"/>
                  </a:cubicBezTo>
                  <a:cubicBezTo>
                    <a:pt x="5400" y="14400"/>
                    <a:pt x="6171" y="17280"/>
                    <a:pt x="7200" y="18960"/>
                  </a:cubicBezTo>
                  <a:cubicBezTo>
                    <a:pt x="8229" y="20640"/>
                    <a:pt x="9514" y="21120"/>
                    <a:pt x="10286" y="20160"/>
                  </a:cubicBezTo>
                  <a:cubicBezTo>
                    <a:pt x="11057" y="19200"/>
                    <a:pt x="11314" y="16800"/>
                    <a:pt x="11443" y="14400"/>
                  </a:cubicBezTo>
                  <a:cubicBezTo>
                    <a:pt x="11571" y="12000"/>
                    <a:pt x="11571" y="9600"/>
                    <a:pt x="12471" y="10560"/>
                  </a:cubicBezTo>
                  <a:cubicBezTo>
                    <a:pt x="13371" y="11520"/>
                    <a:pt x="15171" y="15840"/>
                    <a:pt x="16843" y="18240"/>
                  </a:cubicBezTo>
                  <a:cubicBezTo>
                    <a:pt x="18514" y="20640"/>
                    <a:pt x="20057" y="211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8" name="Line"/>
            <p:cNvSpPr/>
            <p:nvPr/>
          </p:nvSpPr>
          <p:spPr>
            <a:xfrm>
              <a:off x="10538043" y="66284"/>
              <a:ext cx="746201" cy="463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8" h="21275" extrusionOk="0">
                  <a:moveTo>
                    <a:pt x="3578" y="15792"/>
                  </a:moveTo>
                  <a:cubicBezTo>
                    <a:pt x="3301" y="15081"/>
                    <a:pt x="3024" y="14371"/>
                    <a:pt x="2655" y="14087"/>
                  </a:cubicBezTo>
                  <a:cubicBezTo>
                    <a:pt x="2286" y="13802"/>
                    <a:pt x="1824" y="13944"/>
                    <a:pt x="1363" y="14300"/>
                  </a:cubicBezTo>
                  <a:cubicBezTo>
                    <a:pt x="901" y="14655"/>
                    <a:pt x="440" y="15223"/>
                    <a:pt x="209" y="15863"/>
                  </a:cubicBezTo>
                  <a:cubicBezTo>
                    <a:pt x="-22" y="16502"/>
                    <a:pt x="-22" y="17213"/>
                    <a:pt x="24" y="17923"/>
                  </a:cubicBezTo>
                  <a:cubicBezTo>
                    <a:pt x="70" y="18634"/>
                    <a:pt x="163" y="19344"/>
                    <a:pt x="440" y="19771"/>
                  </a:cubicBezTo>
                  <a:cubicBezTo>
                    <a:pt x="716" y="20197"/>
                    <a:pt x="1178" y="20339"/>
                    <a:pt x="1640" y="20197"/>
                  </a:cubicBezTo>
                  <a:cubicBezTo>
                    <a:pt x="2101" y="20055"/>
                    <a:pt x="2563" y="19629"/>
                    <a:pt x="2886" y="19060"/>
                  </a:cubicBezTo>
                  <a:cubicBezTo>
                    <a:pt x="3209" y="18492"/>
                    <a:pt x="3393" y="17781"/>
                    <a:pt x="3624" y="17710"/>
                  </a:cubicBezTo>
                  <a:cubicBezTo>
                    <a:pt x="3855" y="17639"/>
                    <a:pt x="4132" y="18208"/>
                    <a:pt x="4824" y="18705"/>
                  </a:cubicBezTo>
                  <a:cubicBezTo>
                    <a:pt x="5516" y="19202"/>
                    <a:pt x="6624" y="19629"/>
                    <a:pt x="7547" y="19415"/>
                  </a:cubicBezTo>
                  <a:cubicBezTo>
                    <a:pt x="8470" y="19202"/>
                    <a:pt x="9209" y="18350"/>
                    <a:pt x="9947" y="16218"/>
                  </a:cubicBezTo>
                  <a:cubicBezTo>
                    <a:pt x="10686" y="14087"/>
                    <a:pt x="11424" y="10676"/>
                    <a:pt x="11701" y="7976"/>
                  </a:cubicBezTo>
                  <a:cubicBezTo>
                    <a:pt x="11978" y="5276"/>
                    <a:pt x="11793" y="3287"/>
                    <a:pt x="11563" y="1937"/>
                  </a:cubicBezTo>
                  <a:cubicBezTo>
                    <a:pt x="11332" y="587"/>
                    <a:pt x="11055" y="-124"/>
                    <a:pt x="10916" y="18"/>
                  </a:cubicBezTo>
                  <a:cubicBezTo>
                    <a:pt x="10778" y="160"/>
                    <a:pt x="10778" y="1155"/>
                    <a:pt x="10686" y="3784"/>
                  </a:cubicBezTo>
                  <a:cubicBezTo>
                    <a:pt x="10593" y="6413"/>
                    <a:pt x="10409" y="10676"/>
                    <a:pt x="10316" y="13305"/>
                  </a:cubicBezTo>
                  <a:cubicBezTo>
                    <a:pt x="10224" y="15934"/>
                    <a:pt x="10224" y="16929"/>
                    <a:pt x="10270" y="17923"/>
                  </a:cubicBezTo>
                  <a:cubicBezTo>
                    <a:pt x="10316" y="18918"/>
                    <a:pt x="10409" y="19913"/>
                    <a:pt x="10732" y="20552"/>
                  </a:cubicBezTo>
                  <a:cubicBezTo>
                    <a:pt x="11055" y="21192"/>
                    <a:pt x="11609" y="21476"/>
                    <a:pt x="12347" y="21121"/>
                  </a:cubicBezTo>
                  <a:cubicBezTo>
                    <a:pt x="13086" y="20765"/>
                    <a:pt x="14009" y="19771"/>
                    <a:pt x="14701" y="18705"/>
                  </a:cubicBezTo>
                  <a:cubicBezTo>
                    <a:pt x="15393" y="17639"/>
                    <a:pt x="15855" y="16502"/>
                    <a:pt x="16132" y="16289"/>
                  </a:cubicBezTo>
                  <a:cubicBezTo>
                    <a:pt x="16409" y="16076"/>
                    <a:pt x="16501" y="16787"/>
                    <a:pt x="16732" y="17426"/>
                  </a:cubicBezTo>
                  <a:cubicBezTo>
                    <a:pt x="16963" y="18065"/>
                    <a:pt x="17332" y="18634"/>
                    <a:pt x="18024" y="18918"/>
                  </a:cubicBezTo>
                  <a:cubicBezTo>
                    <a:pt x="18716" y="19202"/>
                    <a:pt x="19732" y="19202"/>
                    <a:pt x="20378" y="18634"/>
                  </a:cubicBezTo>
                  <a:cubicBezTo>
                    <a:pt x="21024" y="18065"/>
                    <a:pt x="21301" y="16929"/>
                    <a:pt x="21578" y="157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69" name="Line"/>
            <p:cNvSpPr/>
            <p:nvPr/>
          </p:nvSpPr>
          <p:spPr>
            <a:xfrm>
              <a:off x="11140596" y="178136"/>
              <a:ext cx="105343" cy="9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0" name="Line"/>
            <p:cNvSpPr/>
            <p:nvPr/>
          </p:nvSpPr>
          <p:spPr>
            <a:xfrm>
              <a:off x="10747963" y="317463"/>
              <a:ext cx="248988" cy="46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1" name="Line"/>
            <p:cNvSpPr/>
            <p:nvPr/>
          </p:nvSpPr>
          <p:spPr>
            <a:xfrm>
              <a:off x="11266516" y="358874"/>
              <a:ext cx="515704" cy="162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447" extrusionOk="0">
                  <a:moveTo>
                    <a:pt x="340" y="10443"/>
                  </a:moveTo>
                  <a:cubicBezTo>
                    <a:pt x="2607" y="10443"/>
                    <a:pt x="4873" y="10443"/>
                    <a:pt x="6273" y="9628"/>
                  </a:cubicBezTo>
                  <a:cubicBezTo>
                    <a:pt x="7673" y="8813"/>
                    <a:pt x="8207" y="7183"/>
                    <a:pt x="8207" y="5756"/>
                  </a:cubicBezTo>
                  <a:cubicBezTo>
                    <a:pt x="8207" y="4330"/>
                    <a:pt x="7673" y="3107"/>
                    <a:pt x="6740" y="2089"/>
                  </a:cubicBezTo>
                  <a:cubicBezTo>
                    <a:pt x="5807" y="1070"/>
                    <a:pt x="4473" y="255"/>
                    <a:pt x="3473" y="51"/>
                  </a:cubicBezTo>
                  <a:cubicBezTo>
                    <a:pt x="2473" y="-153"/>
                    <a:pt x="1807" y="255"/>
                    <a:pt x="1207" y="1273"/>
                  </a:cubicBezTo>
                  <a:cubicBezTo>
                    <a:pt x="607" y="2292"/>
                    <a:pt x="73" y="3922"/>
                    <a:pt x="7" y="5553"/>
                  </a:cubicBezTo>
                  <a:cubicBezTo>
                    <a:pt x="-60" y="7183"/>
                    <a:pt x="340" y="8813"/>
                    <a:pt x="1273" y="10036"/>
                  </a:cubicBezTo>
                  <a:cubicBezTo>
                    <a:pt x="2207" y="11258"/>
                    <a:pt x="3673" y="12073"/>
                    <a:pt x="5407" y="11462"/>
                  </a:cubicBezTo>
                  <a:cubicBezTo>
                    <a:pt x="7140" y="10851"/>
                    <a:pt x="9140" y="8813"/>
                    <a:pt x="10340" y="6979"/>
                  </a:cubicBezTo>
                  <a:cubicBezTo>
                    <a:pt x="11540" y="5145"/>
                    <a:pt x="11940" y="3515"/>
                    <a:pt x="12473" y="2700"/>
                  </a:cubicBezTo>
                  <a:cubicBezTo>
                    <a:pt x="13007" y="1885"/>
                    <a:pt x="13673" y="1885"/>
                    <a:pt x="14140" y="3515"/>
                  </a:cubicBezTo>
                  <a:cubicBezTo>
                    <a:pt x="14607" y="5145"/>
                    <a:pt x="14873" y="8405"/>
                    <a:pt x="15007" y="11462"/>
                  </a:cubicBezTo>
                  <a:cubicBezTo>
                    <a:pt x="15140" y="14519"/>
                    <a:pt x="15140" y="17372"/>
                    <a:pt x="15207" y="17575"/>
                  </a:cubicBezTo>
                  <a:cubicBezTo>
                    <a:pt x="15273" y="17779"/>
                    <a:pt x="15407" y="15334"/>
                    <a:pt x="15607" y="13092"/>
                  </a:cubicBezTo>
                  <a:cubicBezTo>
                    <a:pt x="15807" y="10851"/>
                    <a:pt x="16073" y="8813"/>
                    <a:pt x="16473" y="6979"/>
                  </a:cubicBezTo>
                  <a:cubicBezTo>
                    <a:pt x="16873" y="5145"/>
                    <a:pt x="17407" y="3515"/>
                    <a:pt x="17873" y="3515"/>
                  </a:cubicBezTo>
                  <a:cubicBezTo>
                    <a:pt x="18340" y="3515"/>
                    <a:pt x="18740" y="5145"/>
                    <a:pt x="19340" y="8405"/>
                  </a:cubicBezTo>
                  <a:cubicBezTo>
                    <a:pt x="19940" y="11666"/>
                    <a:pt x="20740" y="16556"/>
                    <a:pt x="21540" y="214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2" name="Line"/>
            <p:cNvSpPr/>
            <p:nvPr/>
          </p:nvSpPr>
          <p:spPr>
            <a:xfrm>
              <a:off x="12516412" y="303150"/>
              <a:ext cx="223452" cy="200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5" extrusionOk="0">
                  <a:moveTo>
                    <a:pt x="4011" y="5524"/>
                  </a:moveTo>
                  <a:cubicBezTo>
                    <a:pt x="3703" y="3863"/>
                    <a:pt x="3394" y="2201"/>
                    <a:pt x="4320" y="1204"/>
                  </a:cubicBezTo>
                  <a:cubicBezTo>
                    <a:pt x="5246" y="207"/>
                    <a:pt x="7406" y="-125"/>
                    <a:pt x="9257" y="41"/>
                  </a:cubicBezTo>
                  <a:cubicBezTo>
                    <a:pt x="11109" y="207"/>
                    <a:pt x="12651" y="872"/>
                    <a:pt x="13423" y="2201"/>
                  </a:cubicBezTo>
                  <a:cubicBezTo>
                    <a:pt x="14194" y="3530"/>
                    <a:pt x="14194" y="5524"/>
                    <a:pt x="12343" y="8183"/>
                  </a:cubicBezTo>
                  <a:cubicBezTo>
                    <a:pt x="10491" y="10841"/>
                    <a:pt x="6789" y="14164"/>
                    <a:pt x="4166" y="15992"/>
                  </a:cubicBezTo>
                  <a:cubicBezTo>
                    <a:pt x="1543" y="17820"/>
                    <a:pt x="0" y="18152"/>
                    <a:pt x="0" y="18318"/>
                  </a:cubicBezTo>
                  <a:cubicBezTo>
                    <a:pt x="0" y="18484"/>
                    <a:pt x="1543" y="18484"/>
                    <a:pt x="5400" y="18983"/>
                  </a:cubicBezTo>
                  <a:cubicBezTo>
                    <a:pt x="9257" y="19481"/>
                    <a:pt x="15429" y="20478"/>
                    <a:pt x="21600" y="214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3" name="Line"/>
            <p:cNvSpPr/>
            <p:nvPr/>
          </p:nvSpPr>
          <p:spPr>
            <a:xfrm>
              <a:off x="12816474" y="271020"/>
              <a:ext cx="115143" cy="352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3" h="21600" extrusionOk="0">
                  <a:moveTo>
                    <a:pt x="0" y="0"/>
                  </a:moveTo>
                  <a:cubicBezTo>
                    <a:pt x="6821" y="1516"/>
                    <a:pt x="13642" y="3032"/>
                    <a:pt x="17337" y="5684"/>
                  </a:cubicBezTo>
                  <a:cubicBezTo>
                    <a:pt x="21032" y="8337"/>
                    <a:pt x="21600" y="12126"/>
                    <a:pt x="18474" y="14968"/>
                  </a:cubicBezTo>
                  <a:cubicBezTo>
                    <a:pt x="15347" y="17811"/>
                    <a:pt x="8526" y="19705"/>
                    <a:pt x="170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4" name="Line"/>
            <p:cNvSpPr/>
            <p:nvPr/>
          </p:nvSpPr>
          <p:spPr>
            <a:xfrm>
              <a:off x="13674629" y="320004"/>
              <a:ext cx="721960" cy="227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132" extrusionOk="0">
                  <a:moveTo>
                    <a:pt x="4089" y="4084"/>
                  </a:moveTo>
                  <a:cubicBezTo>
                    <a:pt x="3994" y="2644"/>
                    <a:pt x="3900" y="1204"/>
                    <a:pt x="3568" y="484"/>
                  </a:cubicBezTo>
                  <a:cubicBezTo>
                    <a:pt x="3237" y="-236"/>
                    <a:pt x="2668" y="-236"/>
                    <a:pt x="1958" y="1060"/>
                  </a:cubicBezTo>
                  <a:cubicBezTo>
                    <a:pt x="1247" y="2356"/>
                    <a:pt x="394" y="4948"/>
                    <a:pt x="110" y="7684"/>
                  </a:cubicBezTo>
                  <a:cubicBezTo>
                    <a:pt x="-174" y="10420"/>
                    <a:pt x="110" y="13300"/>
                    <a:pt x="726" y="15028"/>
                  </a:cubicBezTo>
                  <a:cubicBezTo>
                    <a:pt x="1342" y="16756"/>
                    <a:pt x="2289" y="17332"/>
                    <a:pt x="2952" y="17188"/>
                  </a:cubicBezTo>
                  <a:cubicBezTo>
                    <a:pt x="3615" y="17044"/>
                    <a:pt x="3994" y="16180"/>
                    <a:pt x="4231" y="14884"/>
                  </a:cubicBezTo>
                  <a:cubicBezTo>
                    <a:pt x="4468" y="13588"/>
                    <a:pt x="4563" y="11860"/>
                    <a:pt x="4421" y="9844"/>
                  </a:cubicBezTo>
                  <a:cubicBezTo>
                    <a:pt x="4279" y="7828"/>
                    <a:pt x="3900" y="5524"/>
                    <a:pt x="3710" y="5092"/>
                  </a:cubicBezTo>
                  <a:cubicBezTo>
                    <a:pt x="3521" y="4660"/>
                    <a:pt x="3521" y="6100"/>
                    <a:pt x="3710" y="8260"/>
                  </a:cubicBezTo>
                  <a:cubicBezTo>
                    <a:pt x="3900" y="10420"/>
                    <a:pt x="4279" y="13300"/>
                    <a:pt x="4894" y="15316"/>
                  </a:cubicBezTo>
                  <a:cubicBezTo>
                    <a:pt x="5510" y="17332"/>
                    <a:pt x="6363" y="18484"/>
                    <a:pt x="7168" y="17908"/>
                  </a:cubicBezTo>
                  <a:cubicBezTo>
                    <a:pt x="7973" y="17332"/>
                    <a:pt x="8731" y="15028"/>
                    <a:pt x="9158" y="13156"/>
                  </a:cubicBezTo>
                  <a:cubicBezTo>
                    <a:pt x="9584" y="11284"/>
                    <a:pt x="9679" y="9844"/>
                    <a:pt x="9868" y="8548"/>
                  </a:cubicBezTo>
                  <a:cubicBezTo>
                    <a:pt x="10058" y="7252"/>
                    <a:pt x="10342" y="6100"/>
                    <a:pt x="10626" y="6244"/>
                  </a:cubicBezTo>
                  <a:cubicBezTo>
                    <a:pt x="10910" y="6388"/>
                    <a:pt x="11194" y="7828"/>
                    <a:pt x="11337" y="9268"/>
                  </a:cubicBezTo>
                  <a:cubicBezTo>
                    <a:pt x="11479" y="10708"/>
                    <a:pt x="11479" y="12148"/>
                    <a:pt x="11526" y="13588"/>
                  </a:cubicBezTo>
                  <a:cubicBezTo>
                    <a:pt x="11573" y="15028"/>
                    <a:pt x="11668" y="16468"/>
                    <a:pt x="11858" y="16612"/>
                  </a:cubicBezTo>
                  <a:cubicBezTo>
                    <a:pt x="12047" y="16756"/>
                    <a:pt x="12331" y="15604"/>
                    <a:pt x="12710" y="14020"/>
                  </a:cubicBezTo>
                  <a:cubicBezTo>
                    <a:pt x="13089" y="12436"/>
                    <a:pt x="13563" y="10420"/>
                    <a:pt x="14037" y="8980"/>
                  </a:cubicBezTo>
                  <a:cubicBezTo>
                    <a:pt x="14510" y="7540"/>
                    <a:pt x="14984" y="6676"/>
                    <a:pt x="15458" y="6388"/>
                  </a:cubicBezTo>
                  <a:cubicBezTo>
                    <a:pt x="15931" y="6100"/>
                    <a:pt x="16405" y="6388"/>
                    <a:pt x="16689" y="7252"/>
                  </a:cubicBezTo>
                  <a:cubicBezTo>
                    <a:pt x="16973" y="8116"/>
                    <a:pt x="17068" y="9556"/>
                    <a:pt x="17163" y="11428"/>
                  </a:cubicBezTo>
                  <a:cubicBezTo>
                    <a:pt x="17258" y="13300"/>
                    <a:pt x="17352" y="15604"/>
                    <a:pt x="17494" y="17476"/>
                  </a:cubicBezTo>
                  <a:cubicBezTo>
                    <a:pt x="17637" y="19348"/>
                    <a:pt x="17826" y="20788"/>
                    <a:pt x="18489" y="21076"/>
                  </a:cubicBezTo>
                  <a:cubicBezTo>
                    <a:pt x="19152" y="21364"/>
                    <a:pt x="20289" y="20500"/>
                    <a:pt x="21426" y="196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5" name="Line"/>
            <p:cNvSpPr/>
            <p:nvPr/>
          </p:nvSpPr>
          <p:spPr>
            <a:xfrm>
              <a:off x="14497008" y="191387"/>
              <a:ext cx="186874" cy="423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400" extrusionOk="0">
                  <a:moveTo>
                    <a:pt x="15940" y="14826"/>
                  </a:moveTo>
                  <a:cubicBezTo>
                    <a:pt x="14842" y="14200"/>
                    <a:pt x="13744" y="13574"/>
                    <a:pt x="11730" y="13261"/>
                  </a:cubicBezTo>
                  <a:cubicBezTo>
                    <a:pt x="9717" y="12948"/>
                    <a:pt x="6788" y="12948"/>
                    <a:pt x="4408" y="13652"/>
                  </a:cubicBezTo>
                  <a:cubicBezTo>
                    <a:pt x="2029" y="14357"/>
                    <a:pt x="198" y="15765"/>
                    <a:pt x="15" y="16704"/>
                  </a:cubicBezTo>
                  <a:cubicBezTo>
                    <a:pt x="-168" y="17643"/>
                    <a:pt x="1296" y="18113"/>
                    <a:pt x="4042" y="18348"/>
                  </a:cubicBezTo>
                  <a:cubicBezTo>
                    <a:pt x="6788" y="18583"/>
                    <a:pt x="10815" y="18583"/>
                    <a:pt x="13378" y="17330"/>
                  </a:cubicBezTo>
                  <a:cubicBezTo>
                    <a:pt x="15941" y="16078"/>
                    <a:pt x="17039" y="13574"/>
                    <a:pt x="17405" y="10991"/>
                  </a:cubicBezTo>
                  <a:cubicBezTo>
                    <a:pt x="17771" y="8409"/>
                    <a:pt x="17405" y="5748"/>
                    <a:pt x="17039" y="3713"/>
                  </a:cubicBezTo>
                  <a:cubicBezTo>
                    <a:pt x="16673" y="1678"/>
                    <a:pt x="16307" y="270"/>
                    <a:pt x="16124" y="35"/>
                  </a:cubicBezTo>
                  <a:cubicBezTo>
                    <a:pt x="15940" y="-200"/>
                    <a:pt x="15940" y="739"/>
                    <a:pt x="15940" y="3635"/>
                  </a:cubicBezTo>
                  <a:cubicBezTo>
                    <a:pt x="15940" y="6530"/>
                    <a:pt x="15940" y="11383"/>
                    <a:pt x="16856" y="14670"/>
                  </a:cubicBezTo>
                  <a:cubicBezTo>
                    <a:pt x="17771" y="17957"/>
                    <a:pt x="19601" y="19678"/>
                    <a:pt x="21432" y="21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6" name="Line"/>
            <p:cNvSpPr/>
            <p:nvPr/>
          </p:nvSpPr>
          <p:spPr>
            <a:xfrm>
              <a:off x="15572787" y="280309"/>
              <a:ext cx="288998" cy="260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17217" y="0"/>
                  </a:moveTo>
                  <a:cubicBezTo>
                    <a:pt x="12469" y="4371"/>
                    <a:pt x="7722" y="8743"/>
                    <a:pt x="4636" y="11571"/>
                  </a:cubicBezTo>
                  <a:cubicBezTo>
                    <a:pt x="1551" y="14400"/>
                    <a:pt x="126" y="15686"/>
                    <a:pt x="8" y="16329"/>
                  </a:cubicBezTo>
                  <a:cubicBezTo>
                    <a:pt x="-111" y="16971"/>
                    <a:pt x="1076" y="16971"/>
                    <a:pt x="4874" y="17743"/>
                  </a:cubicBezTo>
                  <a:cubicBezTo>
                    <a:pt x="8671" y="18514"/>
                    <a:pt x="15080" y="20057"/>
                    <a:pt x="2148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7" name="Line"/>
            <p:cNvSpPr/>
            <p:nvPr/>
          </p:nvSpPr>
          <p:spPr>
            <a:xfrm>
              <a:off x="15727714" y="419636"/>
              <a:ext cx="67036" cy="222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8" name="Line"/>
            <p:cNvSpPr/>
            <p:nvPr/>
          </p:nvSpPr>
          <p:spPr>
            <a:xfrm>
              <a:off x="15967126" y="243155"/>
              <a:ext cx="209464" cy="464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3" h="21600" extrusionOk="0">
                  <a:moveTo>
                    <a:pt x="9529" y="0"/>
                  </a:moveTo>
                  <a:cubicBezTo>
                    <a:pt x="13659" y="2016"/>
                    <a:pt x="17788" y="4032"/>
                    <a:pt x="19694" y="6552"/>
                  </a:cubicBezTo>
                  <a:cubicBezTo>
                    <a:pt x="21600" y="9072"/>
                    <a:pt x="21282" y="12096"/>
                    <a:pt x="17629" y="14688"/>
                  </a:cubicBezTo>
                  <a:cubicBezTo>
                    <a:pt x="13976" y="17280"/>
                    <a:pt x="6988" y="1944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79" name="Line"/>
            <p:cNvSpPr/>
            <p:nvPr/>
          </p:nvSpPr>
          <p:spPr>
            <a:xfrm>
              <a:off x="16953486" y="391771"/>
              <a:ext cx="162814" cy="146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1329" extrusionOk="0">
                  <a:moveTo>
                    <a:pt x="7478" y="0"/>
                  </a:moveTo>
                  <a:cubicBezTo>
                    <a:pt x="5401" y="900"/>
                    <a:pt x="3324" y="1800"/>
                    <a:pt x="1871" y="3375"/>
                  </a:cubicBezTo>
                  <a:cubicBezTo>
                    <a:pt x="417" y="4950"/>
                    <a:pt x="-414" y="7200"/>
                    <a:pt x="209" y="10350"/>
                  </a:cubicBezTo>
                  <a:cubicBezTo>
                    <a:pt x="832" y="13500"/>
                    <a:pt x="2909" y="17550"/>
                    <a:pt x="6024" y="19575"/>
                  </a:cubicBezTo>
                  <a:cubicBezTo>
                    <a:pt x="9140" y="21600"/>
                    <a:pt x="13294" y="21600"/>
                    <a:pt x="15994" y="20925"/>
                  </a:cubicBezTo>
                  <a:cubicBezTo>
                    <a:pt x="18694" y="20250"/>
                    <a:pt x="19940" y="18900"/>
                    <a:pt x="21186" y="175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0" name="Line"/>
            <p:cNvSpPr/>
            <p:nvPr/>
          </p:nvSpPr>
          <p:spPr>
            <a:xfrm>
              <a:off x="16896040" y="232078"/>
              <a:ext cx="86189" cy="20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3200" y="11040"/>
                    <a:pt x="6400" y="1783"/>
                    <a:pt x="10000" y="240"/>
                  </a:cubicBezTo>
                  <a:cubicBezTo>
                    <a:pt x="13600" y="-1303"/>
                    <a:pt x="17600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1" name="Line"/>
            <p:cNvSpPr/>
            <p:nvPr/>
          </p:nvSpPr>
          <p:spPr>
            <a:xfrm>
              <a:off x="17183334" y="382482"/>
              <a:ext cx="383060" cy="157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" y="3812"/>
                    <a:pt x="1440" y="7624"/>
                    <a:pt x="1710" y="10800"/>
                  </a:cubicBezTo>
                  <a:cubicBezTo>
                    <a:pt x="1980" y="13976"/>
                    <a:pt x="1800" y="16518"/>
                    <a:pt x="1800" y="16729"/>
                  </a:cubicBezTo>
                  <a:cubicBezTo>
                    <a:pt x="1800" y="16941"/>
                    <a:pt x="1980" y="14824"/>
                    <a:pt x="2790" y="11859"/>
                  </a:cubicBezTo>
                  <a:cubicBezTo>
                    <a:pt x="3600" y="8894"/>
                    <a:pt x="5040" y="5082"/>
                    <a:pt x="6210" y="3176"/>
                  </a:cubicBezTo>
                  <a:cubicBezTo>
                    <a:pt x="7380" y="1271"/>
                    <a:pt x="8280" y="1271"/>
                    <a:pt x="8820" y="2329"/>
                  </a:cubicBezTo>
                  <a:cubicBezTo>
                    <a:pt x="9360" y="3388"/>
                    <a:pt x="9540" y="5506"/>
                    <a:pt x="9720" y="7624"/>
                  </a:cubicBezTo>
                  <a:cubicBezTo>
                    <a:pt x="9900" y="9741"/>
                    <a:pt x="10080" y="11859"/>
                    <a:pt x="10620" y="11224"/>
                  </a:cubicBezTo>
                  <a:cubicBezTo>
                    <a:pt x="11160" y="10588"/>
                    <a:pt x="12060" y="7200"/>
                    <a:pt x="12960" y="5082"/>
                  </a:cubicBezTo>
                  <a:cubicBezTo>
                    <a:pt x="13860" y="2965"/>
                    <a:pt x="14760" y="2118"/>
                    <a:pt x="15300" y="2753"/>
                  </a:cubicBezTo>
                  <a:cubicBezTo>
                    <a:pt x="15840" y="3388"/>
                    <a:pt x="16020" y="5506"/>
                    <a:pt x="16110" y="7624"/>
                  </a:cubicBezTo>
                  <a:cubicBezTo>
                    <a:pt x="16200" y="9741"/>
                    <a:pt x="16200" y="11859"/>
                    <a:pt x="17100" y="14188"/>
                  </a:cubicBezTo>
                  <a:cubicBezTo>
                    <a:pt x="18000" y="16518"/>
                    <a:pt x="19800" y="1905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2" name="Line"/>
            <p:cNvSpPr/>
            <p:nvPr/>
          </p:nvSpPr>
          <p:spPr>
            <a:xfrm>
              <a:off x="17719224" y="35713"/>
              <a:ext cx="565402" cy="888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600" extrusionOk="0">
                  <a:moveTo>
                    <a:pt x="15" y="9784"/>
                  </a:moveTo>
                  <a:cubicBezTo>
                    <a:pt x="137" y="9257"/>
                    <a:pt x="258" y="8730"/>
                    <a:pt x="440" y="8693"/>
                  </a:cubicBezTo>
                  <a:cubicBezTo>
                    <a:pt x="622" y="8655"/>
                    <a:pt x="865" y="9107"/>
                    <a:pt x="986" y="10348"/>
                  </a:cubicBezTo>
                  <a:cubicBezTo>
                    <a:pt x="1107" y="11590"/>
                    <a:pt x="1107" y="13622"/>
                    <a:pt x="1107" y="15504"/>
                  </a:cubicBezTo>
                  <a:cubicBezTo>
                    <a:pt x="1107" y="17385"/>
                    <a:pt x="1107" y="19116"/>
                    <a:pt x="1229" y="20170"/>
                  </a:cubicBezTo>
                  <a:cubicBezTo>
                    <a:pt x="1350" y="21224"/>
                    <a:pt x="1593" y="21600"/>
                    <a:pt x="1714" y="21600"/>
                  </a:cubicBezTo>
                  <a:cubicBezTo>
                    <a:pt x="1836" y="21600"/>
                    <a:pt x="1836" y="21224"/>
                    <a:pt x="1654" y="19907"/>
                  </a:cubicBezTo>
                  <a:cubicBezTo>
                    <a:pt x="1472" y="18590"/>
                    <a:pt x="1107" y="16332"/>
                    <a:pt x="1047" y="14638"/>
                  </a:cubicBezTo>
                  <a:cubicBezTo>
                    <a:pt x="986" y="12945"/>
                    <a:pt x="1229" y="11816"/>
                    <a:pt x="1654" y="11026"/>
                  </a:cubicBezTo>
                  <a:cubicBezTo>
                    <a:pt x="2078" y="10236"/>
                    <a:pt x="2685" y="9784"/>
                    <a:pt x="3292" y="9521"/>
                  </a:cubicBezTo>
                  <a:cubicBezTo>
                    <a:pt x="3899" y="9257"/>
                    <a:pt x="4505" y="9182"/>
                    <a:pt x="5112" y="9220"/>
                  </a:cubicBezTo>
                  <a:cubicBezTo>
                    <a:pt x="5719" y="9257"/>
                    <a:pt x="6325" y="9408"/>
                    <a:pt x="6690" y="9671"/>
                  </a:cubicBezTo>
                  <a:cubicBezTo>
                    <a:pt x="7054" y="9934"/>
                    <a:pt x="7175" y="10311"/>
                    <a:pt x="6629" y="10838"/>
                  </a:cubicBezTo>
                  <a:cubicBezTo>
                    <a:pt x="6083" y="11364"/>
                    <a:pt x="4869" y="12042"/>
                    <a:pt x="3959" y="12456"/>
                  </a:cubicBezTo>
                  <a:cubicBezTo>
                    <a:pt x="3049" y="12870"/>
                    <a:pt x="2442" y="13020"/>
                    <a:pt x="1714" y="13095"/>
                  </a:cubicBezTo>
                  <a:cubicBezTo>
                    <a:pt x="986" y="13171"/>
                    <a:pt x="137" y="13171"/>
                    <a:pt x="15" y="13020"/>
                  </a:cubicBezTo>
                  <a:cubicBezTo>
                    <a:pt x="-106" y="12870"/>
                    <a:pt x="501" y="12569"/>
                    <a:pt x="2382" y="11967"/>
                  </a:cubicBezTo>
                  <a:cubicBezTo>
                    <a:pt x="4263" y="11364"/>
                    <a:pt x="7418" y="10461"/>
                    <a:pt x="9723" y="9144"/>
                  </a:cubicBezTo>
                  <a:cubicBezTo>
                    <a:pt x="12029" y="7827"/>
                    <a:pt x="13485" y="6096"/>
                    <a:pt x="14213" y="4629"/>
                  </a:cubicBezTo>
                  <a:cubicBezTo>
                    <a:pt x="14941" y="3161"/>
                    <a:pt x="14941" y="1957"/>
                    <a:pt x="14881" y="1167"/>
                  </a:cubicBezTo>
                  <a:cubicBezTo>
                    <a:pt x="14820" y="376"/>
                    <a:pt x="14698" y="0"/>
                    <a:pt x="14577" y="0"/>
                  </a:cubicBezTo>
                  <a:cubicBezTo>
                    <a:pt x="14456" y="0"/>
                    <a:pt x="14334" y="376"/>
                    <a:pt x="14031" y="1806"/>
                  </a:cubicBezTo>
                  <a:cubicBezTo>
                    <a:pt x="13728" y="3236"/>
                    <a:pt x="13242" y="5720"/>
                    <a:pt x="12939" y="7564"/>
                  </a:cubicBezTo>
                  <a:cubicBezTo>
                    <a:pt x="12636" y="9408"/>
                    <a:pt x="12514" y="10612"/>
                    <a:pt x="12514" y="11402"/>
                  </a:cubicBezTo>
                  <a:cubicBezTo>
                    <a:pt x="12514" y="12192"/>
                    <a:pt x="12636" y="12569"/>
                    <a:pt x="13000" y="12794"/>
                  </a:cubicBezTo>
                  <a:cubicBezTo>
                    <a:pt x="13364" y="13020"/>
                    <a:pt x="13970" y="13095"/>
                    <a:pt x="14577" y="13095"/>
                  </a:cubicBezTo>
                  <a:cubicBezTo>
                    <a:pt x="15184" y="13095"/>
                    <a:pt x="15791" y="13020"/>
                    <a:pt x="16458" y="12682"/>
                  </a:cubicBezTo>
                  <a:cubicBezTo>
                    <a:pt x="17125" y="12343"/>
                    <a:pt x="17854" y="11741"/>
                    <a:pt x="18339" y="11252"/>
                  </a:cubicBezTo>
                  <a:cubicBezTo>
                    <a:pt x="18824" y="10762"/>
                    <a:pt x="19067" y="10386"/>
                    <a:pt x="19188" y="10386"/>
                  </a:cubicBezTo>
                  <a:cubicBezTo>
                    <a:pt x="19310" y="10386"/>
                    <a:pt x="19310" y="10762"/>
                    <a:pt x="19370" y="11139"/>
                  </a:cubicBezTo>
                  <a:cubicBezTo>
                    <a:pt x="19431" y="11515"/>
                    <a:pt x="19552" y="11891"/>
                    <a:pt x="19916" y="12117"/>
                  </a:cubicBezTo>
                  <a:cubicBezTo>
                    <a:pt x="20281" y="12343"/>
                    <a:pt x="20887" y="12418"/>
                    <a:pt x="21494" y="124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3" name="Line"/>
            <p:cNvSpPr/>
            <p:nvPr/>
          </p:nvSpPr>
          <p:spPr>
            <a:xfrm>
              <a:off x="18198436" y="289597"/>
              <a:ext cx="19154" cy="18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4" name="Line"/>
            <p:cNvSpPr/>
            <p:nvPr/>
          </p:nvSpPr>
          <p:spPr>
            <a:xfrm>
              <a:off x="18370813" y="377490"/>
              <a:ext cx="591346" cy="226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090" extrusionOk="0">
                  <a:moveTo>
                    <a:pt x="0" y="6512"/>
                  </a:moveTo>
                  <a:cubicBezTo>
                    <a:pt x="1277" y="6800"/>
                    <a:pt x="2555" y="7088"/>
                    <a:pt x="3484" y="6944"/>
                  </a:cubicBezTo>
                  <a:cubicBezTo>
                    <a:pt x="4413" y="6800"/>
                    <a:pt x="4994" y="6224"/>
                    <a:pt x="5400" y="5216"/>
                  </a:cubicBezTo>
                  <a:cubicBezTo>
                    <a:pt x="5806" y="4208"/>
                    <a:pt x="6039" y="2768"/>
                    <a:pt x="5865" y="1760"/>
                  </a:cubicBezTo>
                  <a:cubicBezTo>
                    <a:pt x="5690" y="752"/>
                    <a:pt x="5110" y="176"/>
                    <a:pt x="4529" y="32"/>
                  </a:cubicBezTo>
                  <a:cubicBezTo>
                    <a:pt x="3948" y="-112"/>
                    <a:pt x="3368" y="176"/>
                    <a:pt x="2729" y="1904"/>
                  </a:cubicBezTo>
                  <a:cubicBezTo>
                    <a:pt x="2090" y="3632"/>
                    <a:pt x="1394" y="6800"/>
                    <a:pt x="1394" y="9680"/>
                  </a:cubicBezTo>
                  <a:cubicBezTo>
                    <a:pt x="1394" y="12560"/>
                    <a:pt x="2090" y="15152"/>
                    <a:pt x="3484" y="16736"/>
                  </a:cubicBezTo>
                  <a:cubicBezTo>
                    <a:pt x="4877" y="18320"/>
                    <a:pt x="6968" y="18896"/>
                    <a:pt x="8535" y="17456"/>
                  </a:cubicBezTo>
                  <a:cubicBezTo>
                    <a:pt x="10103" y="16016"/>
                    <a:pt x="11148" y="12560"/>
                    <a:pt x="11845" y="10112"/>
                  </a:cubicBezTo>
                  <a:cubicBezTo>
                    <a:pt x="12542" y="7664"/>
                    <a:pt x="12890" y="6224"/>
                    <a:pt x="13355" y="5360"/>
                  </a:cubicBezTo>
                  <a:cubicBezTo>
                    <a:pt x="13819" y="4496"/>
                    <a:pt x="14400" y="4208"/>
                    <a:pt x="15445" y="4640"/>
                  </a:cubicBezTo>
                  <a:cubicBezTo>
                    <a:pt x="16490" y="5072"/>
                    <a:pt x="18000" y="6224"/>
                    <a:pt x="19103" y="8240"/>
                  </a:cubicBezTo>
                  <a:cubicBezTo>
                    <a:pt x="20206" y="10256"/>
                    <a:pt x="20903" y="13136"/>
                    <a:pt x="21252" y="15296"/>
                  </a:cubicBezTo>
                  <a:cubicBezTo>
                    <a:pt x="21600" y="17456"/>
                    <a:pt x="21600" y="18896"/>
                    <a:pt x="21252" y="19904"/>
                  </a:cubicBezTo>
                  <a:cubicBezTo>
                    <a:pt x="20903" y="20912"/>
                    <a:pt x="20206" y="21488"/>
                    <a:pt x="18581" y="20768"/>
                  </a:cubicBezTo>
                  <a:cubicBezTo>
                    <a:pt x="16955" y="20048"/>
                    <a:pt x="14400" y="18032"/>
                    <a:pt x="11845" y="160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5" name="Line"/>
            <p:cNvSpPr/>
            <p:nvPr/>
          </p:nvSpPr>
          <p:spPr>
            <a:xfrm>
              <a:off x="3648610" y="1117986"/>
              <a:ext cx="241117" cy="498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334" extrusionOk="0">
                  <a:moveTo>
                    <a:pt x="1705" y="3395"/>
                  </a:moveTo>
                  <a:cubicBezTo>
                    <a:pt x="1421" y="7768"/>
                    <a:pt x="1137" y="12141"/>
                    <a:pt x="1137" y="14659"/>
                  </a:cubicBezTo>
                  <a:cubicBezTo>
                    <a:pt x="1137" y="17177"/>
                    <a:pt x="1421" y="17840"/>
                    <a:pt x="1563" y="17773"/>
                  </a:cubicBezTo>
                  <a:cubicBezTo>
                    <a:pt x="1705" y="17707"/>
                    <a:pt x="1705" y="16912"/>
                    <a:pt x="1563" y="14527"/>
                  </a:cubicBezTo>
                  <a:cubicBezTo>
                    <a:pt x="1421" y="12141"/>
                    <a:pt x="1137" y="8166"/>
                    <a:pt x="995" y="5847"/>
                  </a:cubicBezTo>
                  <a:cubicBezTo>
                    <a:pt x="853" y="3528"/>
                    <a:pt x="853" y="2865"/>
                    <a:pt x="995" y="2203"/>
                  </a:cubicBezTo>
                  <a:cubicBezTo>
                    <a:pt x="1137" y="1540"/>
                    <a:pt x="1421" y="878"/>
                    <a:pt x="2274" y="480"/>
                  </a:cubicBezTo>
                  <a:cubicBezTo>
                    <a:pt x="3126" y="83"/>
                    <a:pt x="4547" y="-50"/>
                    <a:pt x="7247" y="16"/>
                  </a:cubicBezTo>
                  <a:cubicBezTo>
                    <a:pt x="9947" y="83"/>
                    <a:pt x="13926" y="348"/>
                    <a:pt x="16768" y="1076"/>
                  </a:cubicBezTo>
                  <a:cubicBezTo>
                    <a:pt x="19611" y="1805"/>
                    <a:pt x="21316" y="2998"/>
                    <a:pt x="21458" y="4190"/>
                  </a:cubicBezTo>
                  <a:cubicBezTo>
                    <a:pt x="21600" y="5383"/>
                    <a:pt x="20179" y="6576"/>
                    <a:pt x="17621" y="7503"/>
                  </a:cubicBezTo>
                  <a:cubicBezTo>
                    <a:pt x="15063" y="8431"/>
                    <a:pt x="11368" y="9094"/>
                    <a:pt x="8526" y="9491"/>
                  </a:cubicBezTo>
                  <a:cubicBezTo>
                    <a:pt x="5684" y="9889"/>
                    <a:pt x="3695" y="10021"/>
                    <a:pt x="3553" y="10021"/>
                  </a:cubicBezTo>
                  <a:cubicBezTo>
                    <a:pt x="3411" y="10021"/>
                    <a:pt x="5116" y="9889"/>
                    <a:pt x="7958" y="10087"/>
                  </a:cubicBezTo>
                  <a:cubicBezTo>
                    <a:pt x="10800" y="10286"/>
                    <a:pt x="14779" y="10816"/>
                    <a:pt x="17479" y="12208"/>
                  </a:cubicBezTo>
                  <a:cubicBezTo>
                    <a:pt x="20179" y="13599"/>
                    <a:pt x="21600" y="15852"/>
                    <a:pt x="20747" y="17575"/>
                  </a:cubicBezTo>
                  <a:cubicBezTo>
                    <a:pt x="19895" y="19297"/>
                    <a:pt x="16768" y="20490"/>
                    <a:pt x="13784" y="21020"/>
                  </a:cubicBezTo>
                  <a:cubicBezTo>
                    <a:pt x="10800" y="21550"/>
                    <a:pt x="7958" y="21417"/>
                    <a:pt x="5684" y="20556"/>
                  </a:cubicBezTo>
                  <a:cubicBezTo>
                    <a:pt x="3411" y="19695"/>
                    <a:pt x="1705" y="18105"/>
                    <a:pt x="0" y="165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6" name="Line"/>
            <p:cNvSpPr/>
            <p:nvPr/>
          </p:nvSpPr>
          <p:spPr>
            <a:xfrm>
              <a:off x="4043814" y="1540992"/>
              <a:ext cx="131501" cy="130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1600" extrusionOk="0">
                  <a:moveTo>
                    <a:pt x="1129" y="0"/>
                  </a:moveTo>
                  <a:cubicBezTo>
                    <a:pt x="3700" y="514"/>
                    <a:pt x="6272" y="1029"/>
                    <a:pt x="7557" y="2571"/>
                  </a:cubicBezTo>
                  <a:cubicBezTo>
                    <a:pt x="8843" y="4114"/>
                    <a:pt x="8843" y="6686"/>
                    <a:pt x="7815" y="8743"/>
                  </a:cubicBezTo>
                  <a:cubicBezTo>
                    <a:pt x="6786" y="10800"/>
                    <a:pt x="4729" y="12343"/>
                    <a:pt x="2929" y="14400"/>
                  </a:cubicBezTo>
                  <a:cubicBezTo>
                    <a:pt x="1129" y="16457"/>
                    <a:pt x="-414" y="19029"/>
                    <a:pt x="100" y="20314"/>
                  </a:cubicBezTo>
                  <a:cubicBezTo>
                    <a:pt x="615" y="21600"/>
                    <a:pt x="3186" y="21600"/>
                    <a:pt x="7043" y="21600"/>
                  </a:cubicBezTo>
                  <a:cubicBezTo>
                    <a:pt x="10900" y="21600"/>
                    <a:pt x="16043" y="21600"/>
                    <a:pt x="2118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7" name="Line"/>
            <p:cNvSpPr/>
            <p:nvPr/>
          </p:nvSpPr>
          <p:spPr>
            <a:xfrm>
              <a:off x="4280655" y="1517359"/>
              <a:ext cx="162801" cy="181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6" extrusionOk="0">
                  <a:moveTo>
                    <a:pt x="0" y="598"/>
                  </a:moveTo>
                  <a:cubicBezTo>
                    <a:pt x="2118" y="232"/>
                    <a:pt x="4235" y="-134"/>
                    <a:pt x="6353" y="49"/>
                  </a:cubicBezTo>
                  <a:cubicBezTo>
                    <a:pt x="8471" y="232"/>
                    <a:pt x="10588" y="964"/>
                    <a:pt x="10376" y="3893"/>
                  </a:cubicBezTo>
                  <a:cubicBezTo>
                    <a:pt x="10165" y="6822"/>
                    <a:pt x="7624" y="11947"/>
                    <a:pt x="5506" y="15059"/>
                  </a:cubicBezTo>
                  <a:cubicBezTo>
                    <a:pt x="3388" y="18171"/>
                    <a:pt x="1694" y="19269"/>
                    <a:pt x="2118" y="20002"/>
                  </a:cubicBezTo>
                  <a:cubicBezTo>
                    <a:pt x="2541" y="20734"/>
                    <a:pt x="5082" y="21100"/>
                    <a:pt x="8682" y="21283"/>
                  </a:cubicBezTo>
                  <a:cubicBezTo>
                    <a:pt x="12282" y="21466"/>
                    <a:pt x="16941" y="21466"/>
                    <a:pt x="21600" y="214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8" name="Line"/>
            <p:cNvSpPr/>
            <p:nvPr/>
          </p:nvSpPr>
          <p:spPr>
            <a:xfrm>
              <a:off x="4951006" y="1369421"/>
              <a:ext cx="306448" cy="22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2250" y="11918"/>
                    <a:pt x="4500" y="3818"/>
                    <a:pt x="7425" y="1118"/>
                  </a:cubicBezTo>
                  <a:cubicBezTo>
                    <a:pt x="10350" y="-1582"/>
                    <a:pt x="13950" y="1118"/>
                    <a:pt x="16312" y="3818"/>
                  </a:cubicBezTo>
                  <a:cubicBezTo>
                    <a:pt x="18675" y="6518"/>
                    <a:pt x="19800" y="9218"/>
                    <a:pt x="20475" y="9218"/>
                  </a:cubicBezTo>
                  <a:cubicBezTo>
                    <a:pt x="21150" y="9218"/>
                    <a:pt x="21375" y="65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89" name="Line"/>
            <p:cNvSpPr/>
            <p:nvPr/>
          </p:nvSpPr>
          <p:spPr>
            <a:xfrm>
              <a:off x="5008465" y="1494550"/>
              <a:ext cx="277717" cy="27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0" name="Line"/>
            <p:cNvSpPr/>
            <p:nvPr/>
          </p:nvSpPr>
          <p:spPr>
            <a:xfrm>
              <a:off x="6002588" y="1212799"/>
              <a:ext cx="353591" cy="393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600" extrusionOk="0">
                  <a:moveTo>
                    <a:pt x="10525" y="3231"/>
                  </a:moveTo>
                  <a:cubicBezTo>
                    <a:pt x="8404" y="5953"/>
                    <a:pt x="6282" y="8674"/>
                    <a:pt x="4739" y="10970"/>
                  </a:cubicBezTo>
                  <a:cubicBezTo>
                    <a:pt x="3197" y="13266"/>
                    <a:pt x="2232" y="15137"/>
                    <a:pt x="1461" y="16498"/>
                  </a:cubicBezTo>
                  <a:cubicBezTo>
                    <a:pt x="689" y="17858"/>
                    <a:pt x="111" y="18709"/>
                    <a:pt x="14" y="18624"/>
                  </a:cubicBezTo>
                  <a:cubicBezTo>
                    <a:pt x="-82" y="18539"/>
                    <a:pt x="304" y="17518"/>
                    <a:pt x="1750" y="15052"/>
                  </a:cubicBezTo>
                  <a:cubicBezTo>
                    <a:pt x="3197" y="12586"/>
                    <a:pt x="5704" y="8674"/>
                    <a:pt x="7247" y="6208"/>
                  </a:cubicBezTo>
                  <a:cubicBezTo>
                    <a:pt x="8789" y="3742"/>
                    <a:pt x="9368" y="2721"/>
                    <a:pt x="9657" y="1786"/>
                  </a:cubicBezTo>
                  <a:cubicBezTo>
                    <a:pt x="9947" y="850"/>
                    <a:pt x="9947" y="0"/>
                    <a:pt x="10139" y="0"/>
                  </a:cubicBezTo>
                  <a:cubicBezTo>
                    <a:pt x="10332" y="0"/>
                    <a:pt x="10718" y="850"/>
                    <a:pt x="12164" y="3827"/>
                  </a:cubicBezTo>
                  <a:cubicBezTo>
                    <a:pt x="13611" y="6803"/>
                    <a:pt x="16118" y="11906"/>
                    <a:pt x="17661" y="14882"/>
                  </a:cubicBezTo>
                  <a:cubicBezTo>
                    <a:pt x="19204" y="17858"/>
                    <a:pt x="19782" y="18709"/>
                    <a:pt x="20361" y="19644"/>
                  </a:cubicBezTo>
                  <a:cubicBezTo>
                    <a:pt x="20939" y="20580"/>
                    <a:pt x="21518" y="21600"/>
                    <a:pt x="21325" y="21600"/>
                  </a:cubicBezTo>
                  <a:cubicBezTo>
                    <a:pt x="21132" y="21600"/>
                    <a:pt x="20168" y="20580"/>
                    <a:pt x="19204" y="195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1" name="Line"/>
            <p:cNvSpPr/>
            <p:nvPr/>
          </p:nvSpPr>
          <p:spPr>
            <a:xfrm>
              <a:off x="6090603" y="1443051"/>
              <a:ext cx="210683" cy="14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236" y="11375"/>
                    <a:pt x="10473" y="2735"/>
                    <a:pt x="14073" y="575"/>
                  </a:cubicBezTo>
                  <a:cubicBezTo>
                    <a:pt x="17673" y="-1585"/>
                    <a:pt x="19636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2" name="Line"/>
            <p:cNvSpPr/>
            <p:nvPr/>
          </p:nvSpPr>
          <p:spPr>
            <a:xfrm>
              <a:off x="6540696" y="1530880"/>
              <a:ext cx="114918" cy="130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5" extrusionOk="0">
                  <a:moveTo>
                    <a:pt x="0" y="1640"/>
                  </a:moveTo>
                  <a:cubicBezTo>
                    <a:pt x="3000" y="636"/>
                    <a:pt x="6000" y="-369"/>
                    <a:pt x="8400" y="133"/>
                  </a:cubicBezTo>
                  <a:cubicBezTo>
                    <a:pt x="10800" y="636"/>
                    <a:pt x="12600" y="2645"/>
                    <a:pt x="13500" y="4905"/>
                  </a:cubicBezTo>
                  <a:cubicBezTo>
                    <a:pt x="14400" y="7166"/>
                    <a:pt x="14400" y="9677"/>
                    <a:pt x="13200" y="11938"/>
                  </a:cubicBezTo>
                  <a:cubicBezTo>
                    <a:pt x="12000" y="14198"/>
                    <a:pt x="9600" y="16208"/>
                    <a:pt x="6900" y="17715"/>
                  </a:cubicBezTo>
                  <a:cubicBezTo>
                    <a:pt x="4200" y="19222"/>
                    <a:pt x="1200" y="20226"/>
                    <a:pt x="1200" y="20729"/>
                  </a:cubicBezTo>
                  <a:cubicBezTo>
                    <a:pt x="1200" y="21231"/>
                    <a:pt x="4200" y="21231"/>
                    <a:pt x="8100" y="20980"/>
                  </a:cubicBezTo>
                  <a:cubicBezTo>
                    <a:pt x="12000" y="20729"/>
                    <a:pt x="16800" y="20226"/>
                    <a:pt x="21600" y="197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3" name="Line"/>
            <p:cNvSpPr/>
            <p:nvPr/>
          </p:nvSpPr>
          <p:spPr>
            <a:xfrm>
              <a:off x="6770531" y="1562665"/>
              <a:ext cx="162800" cy="164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15"/>
                  </a:moveTo>
                  <a:cubicBezTo>
                    <a:pt x="2541" y="408"/>
                    <a:pt x="5082" y="0"/>
                    <a:pt x="7412" y="0"/>
                  </a:cubicBezTo>
                  <a:cubicBezTo>
                    <a:pt x="9741" y="0"/>
                    <a:pt x="11859" y="408"/>
                    <a:pt x="13341" y="1630"/>
                  </a:cubicBezTo>
                  <a:cubicBezTo>
                    <a:pt x="14824" y="2853"/>
                    <a:pt x="15671" y="4891"/>
                    <a:pt x="14612" y="7336"/>
                  </a:cubicBezTo>
                  <a:cubicBezTo>
                    <a:pt x="13553" y="9781"/>
                    <a:pt x="10588" y="12634"/>
                    <a:pt x="8047" y="14875"/>
                  </a:cubicBezTo>
                  <a:cubicBezTo>
                    <a:pt x="5506" y="17117"/>
                    <a:pt x="3388" y="18747"/>
                    <a:pt x="3388" y="19766"/>
                  </a:cubicBezTo>
                  <a:cubicBezTo>
                    <a:pt x="3388" y="20785"/>
                    <a:pt x="5506" y="21192"/>
                    <a:pt x="8894" y="21396"/>
                  </a:cubicBezTo>
                  <a:cubicBezTo>
                    <a:pt x="12282" y="21600"/>
                    <a:pt x="16941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4" name="Line"/>
            <p:cNvSpPr/>
            <p:nvPr/>
          </p:nvSpPr>
          <p:spPr>
            <a:xfrm>
              <a:off x="6598154" y="1003422"/>
              <a:ext cx="181954" cy="26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0" extrusionOk="0">
                  <a:moveTo>
                    <a:pt x="0" y="20700"/>
                  </a:moveTo>
                  <a:cubicBezTo>
                    <a:pt x="1516" y="13500"/>
                    <a:pt x="3032" y="6300"/>
                    <a:pt x="5874" y="2700"/>
                  </a:cubicBezTo>
                  <a:cubicBezTo>
                    <a:pt x="8716" y="-900"/>
                    <a:pt x="12884" y="-900"/>
                    <a:pt x="15726" y="2700"/>
                  </a:cubicBezTo>
                  <a:cubicBezTo>
                    <a:pt x="18568" y="6300"/>
                    <a:pt x="20084" y="13500"/>
                    <a:pt x="21600" y="20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5" name="Line"/>
            <p:cNvSpPr/>
            <p:nvPr/>
          </p:nvSpPr>
          <p:spPr>
            <a:xfrm>
              <a:off x="6837566" y="909376"/>
              <a:ext cx="47883" cy="213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6" name="Line"/>
            <p:cNvSpPr/>
            <p:nvPr/>
          </p:nvSpPr>
          <p:spPr>
            <a:xfrm>
              <a:off x="7536647" y="1810358"/>
              <a:ext cx="38306" cy="83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7" name="Line"/>
            <p:cNvSpPr/>
            <p:nvPr/>
          </p:nvSpPr>
          <p:spPr>
            <a:xfrm>
              <a:off x="9375324" y="1220408"/>
              <a:ext cx="219436" cy="425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2" h="21346" extrusionOk="0">
                  <a:moveTo>
                    <a:pt x="3703" y="3969"/>
                  </a:moveTo>
                  <a:cubicBezTo>
                    <a:pt x="3703" y="7854"/>
                    <a:pt x="3703" y="11739"/>
                    <a:pt x="3703" y="14070"/>
                  </a:cubicBezTo>
                  <a:cubicBezTo>
                    <a:pt x="3703" y="16401"/>
                    <a:pt x="3703" y="17178"/>
                    <a:pt x="3857" y="17178"/>
                  </a:cubicBezTo>
                  <a:cubicBezTo>
                    <a:pt x="4011" y="17178"/>
                    <a:pt x="4320" y="16401"/>
                    <a:pt x="4320" y="13992"/>
                  </a:cubicBezTo>
                  <a:cubicBezTo>
                    <a:pt x="4320" y="11584"/>
                    <a:pt x="4011" y="7543"/>
                    <a:pt x="3857" y="5135"/>
                  </a:cubicBezTo>
                  <a:cubicBezTo>
                    <a:pt x="3703" y="2726"/>
                    <a:pt x="3703" y="1949"/>
                    <a:pt x="4166" y="1250"/>
                  </a:cubicBezTo>
                  <a:cubicBezTo>
                    <a:pt x="4629" y="551"/>
                    <a:pt x="5554" y="-71"/>
                    <a:pt x="7714" y="7"/>
                  </a:cubicBezTo>
                  <a:cubicBezTo>
                    <a:pt x="9874" y="84"/>
                    <a:pt x="13269" y="861"/>
                    <a:pt x="15891" y="2027"/>
                  </a:cubicBezTo>
                  <a:cubicBezTo>
                    <a:pt x="18514" y="3192"/>
                    <a:pt x="20366" y="4746"/>
                    <a:pt x="20983" y="5912"/>
                  </a:cubicBezTo>
                  <a:cubicBezTo>
                    <a:pt x="21600" y="7077"/>
                    <a:pt x="20983" y="7854"/>
                    <a:pt x="18977" y="8553"/>
                  </a:cubicBezTo>
                  <a:cubicBezTo>
                    <a:pt x="16971" y="9253"/>
                    <a:pt x="13577" y="9874"/>
                    <a:pt x="10954" y="10263"/>
                  </a:cubicBezTo>
                  <a:cubicBezTo>
                    <a:pt x="8331" y="10651"/>
                    <a:pt x="6480" y="10807"/>
                    <a:pt x="6634" y="10962"/>
                  </a:cubicBezTo>
                  <a:cubicBezTo>
                    <a:pt x="6789" y="11117"/>
                    <a:pt x="8949" y="11273"/>
                    <a:pt x="11571" y="12128"/>
                  </a:cubicBezTo>
                  <a:cubicBezTo>
                    <a:pt x="14194" y="12982"/>
                    <a:pt x="17280" y="14536"/>
                    <a:pt x="18823" y="15779"/>
                  </a:cubicBezTo>
                  <a:cubicBezTo>
                    <a:pt x="20366" y="17023"/>
                    <a:pt x="20366" y="17955"/>
                    <a:pt x="18823" y="18965"/>
                  </a:cubicBezTo>
                  <a:cubicBezTo>
                    <a:pt x="17280" y="19975"/>
                    <a:pt x="14194" y="21063"/>
                    <a:pt x="10954" y="21296"/>
                  </a:cubicBezTo>
                  <a:cubicBezTo>
                    <a:pt x="7714" y="21529"/>
                    <a:pt x="4320" y="20907"/>
                    <a:pt x="2469" y="20208"/>
                  </a:cubicBezTo>
                  <a:cubicBezTo>
                    <a:pt x="617" y="19509"/>
                    <a:pt x="309" y="18732"/>
                    <a:pt x="0" y="179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8" name="Line"/>
            <p:cNvSpPr/>
            <p:nvPr/>
          </p:nvSpPr>
          <p:spPr>
            <a:xfrm>
              <a:off x="9724730" y="1568857"/>
              <a:ext cx="158147" cy="167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600" extrusionOk="0">
                  <a:moveTo>
                    <a:pt x="1962" y="0"/>
                  </a:moveTo>
                  <a:cubicBezTo>
                    <a:pt x="4122" y="0"/>
                    <a:pt x="6282" y="0"/>
                    <a:pt x="8442" y="200"/>
                  </a:cubicBezTo>
                  <a:cubicBezTo>
                    <a:pt x="10602" y="400"/>
                    <a:pt x="12762" y="800"/>
                    <a:pt x="14058" y="2000"/>
                  </a:cubicBezTo>
                  <a:cubicBezTo>
                    <a:pt x="15354" y="3200"/>
                    <a:pt x="15786" y="5200"/>
                    <a:pt x="13842" y="7400"/>
                  </a:cubicBezTo>
                  <a:cubicBezTo>
                    <a:pt x="11898" y="9600"/>
                    <a:pt x="7578" y="12000"/>
                    <a:pt x="4554" y="13800"/>
                  </a:cubicBezTo>
                  <a:cubicBezTo>
                    <a:pt x="1530" y="15600"/>
                    <a:pt x="-198" y="16800"/>
                    <a:pt x="18" y="17400"/>
                  </a:cubicBezTo>
                  <a:cubicBezTo>
                    <a:pt x="234" y="18000"/>
                    <a:pt x="2394" y="18000"/>
                    <a:pt x="6282" y="18600"/>
                  </a:cubicBezTo>
                  <a:cubicBezTo>
                    <a:pt x="10170" y="19200"/>
                    <a:pt x="15786" y="20400"/>
                    <a:pt x="2140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99" name="Line"/>
            <p:cNvSpPr/>
            <p:nvPr/>
          </p:nvSpPr>
          <p:spPr>
            <a:xfrm>
              <a:off x="9978639" y="1578146"/>
              <a:ext cx="38308" cy="204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0" name="Line"/>
            <p:cNvSpPr/>
            <p:nvPr/>
          </p:nvSpPr>
          <p:spPr>
            <a:xfrm>
              <a:off x="10380851" y="1355223"/>
              <a:ext cx="277718" cy="9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59" y="0"/>
                    <a:pt x="11917" y="0"/>
                    <a:pt x="15517" y="3600"/>
                  </a:cubicBezTo>
                  <a:cubicBezTo>
                    <a:pt x="19117" y="7200"/>
                    <a:pt x="20359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1" name="Line"/>
            <p:cNvSpPr/>
            <p:nvPr/>
          </p:nvSpPr>
          <p:spPr>
            <a:xfrm>
              <a:off x="10400004" y="1475973"/>
              <a:ext cx="268141" cy="18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2" name="Line"/>
            <p:cNvSpPr/>
            <p:nvPr/>
          </p:nvSpPr>
          <p:spPr>
            <a:xfrm>
              <a:off x="10974366" y="1308780"/>
              <a:ext cx="286014" cy="280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6" h="21259" extrusionOk="0">
                  <a:moveTo>
                    <a:pt x="14808" y="2113"/>
                  </a:moveTo>
                  <a:cubicBezTo>
                    <a:pt x="12460" y="1643"/>
                    <a:pt x="10112" y="1174"/>
                    <a:pt x="7530" y="2230"/>
                  </a:cubicBezTo>
                  <a:cubicBezTo>
                    <a:pt x="4947" y="3287"/>
                    <a:pt x="2130" y="5870"/>
                    <a:pt x="838" y="8335"/>
                  </a:cubicBezTo>
                  <a:cubicBezTo>
                    <a:pt x="-453" y="10800"/>
                    <a:pt x="-218" y="13148"/>
                    <a:pt x="1308" y="15378"/>
                  </a:cubicBezTo>
                  <a:cubicBezTo>
                    <a:pt x="2834" y="17609"/>
                    <a:pt x="5651" y="19722"/>
                    <a:pt x="8586" y="20661"/>
                  </a:cubicBezTo>
                  <a:cubicBezTo>
                    <a:pt x="11521" y="21600"/>
                    <a:pt x="14573" y="21365"/>
                    <a:pt x="16921" y="20426"/>
                  </a:cubicBezTo>
                  <a:cubicBezTo>
                    <a:pt x="19269" y="19487"/>
                    <a:pt x="20912" y="17843"/>
                    <a:pt x="21030" y="15143"/>
                  </a:cubicBezTo>
                  <a:cubicBezTo>
                    <a:pt x="21147" y="12443"/>
                    <a:pt x="19738" y="8687"/>
                    <a:pt x="17273" y="5987"/>
                  </a:cubicBezTo>
                  <a:cubicBezTo>
                    <a:pt x="14808" y="3287"/>
                    <a:pt x="11286" y="1643"/>
                    <a:pt x="776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3" name="Line"/>
            <p:cNvSpPr/>
            <p:nvPr/>
          </p:nvSpPr>
          <p:spPr>
            <a:xfrm>
              <a:off x="28713" y="2572013"/>
              <a:ext cx="402212" cy="357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5" extrusionOk="0">
                  <a:moveTo>
                    <a:pt x="0" y="559"/>
                  </a:moveTo>
                  <a:cubicBezTo>
                    <a:pt x="2400" y="5959"/>
                    <a:pt x="4800" y="11359"/>
                    <a:pt x="6257" y="14431"/>
                  </a:cubicBezTo>
                  <a:cubicBezTo>
                    <a:pt x="7714" y="17503"/>
                    <a:pt x="8229" y="18248"/>
                    <a:pt x="8486" y="18155"/>
                  </a:cubicBezTo>
                  <a:cubicBezTo>
                    <a:pt x="8743" y="18062"/>
                    <a:pt x="8743" y="17131"/>
                    <a:pt x="8743" y="14431"/>
                  </a:cubicBezTo>
                  <a:cubicBezTo>
                    <a:pt x="8743" y="11731"/>
                    <a:pt x="8743" y="7262"/>
                    <a:pt x="8743" y="4562"/>
                  </a:cubicBezTo>
                  <a:cubicBezTo>
                    <a:pt x="8743" y="1862"/>
                    <a:pt x="8743" y="931"/>
                    <a:pt x="8829" y="931"/>
                  </a:cubicBezTo>
                  <a:cubicBezTo>
                    <a:pt x="8914" y="931"/>
                    <a:pt x="9086" y="1862"/>
                    <a:pt x="10114" y="4376"/>
                  </a:cubicBezTo>
                  <a:cubicBezTo>
                    <a:pt x="11143" y="6890"/>
                    <a:pt x="13029" y="10986"/>
                    <a:pt x="14400" y="13872"/>
                  </a:cubicBezTo>
                  <a:cubicBezTo>
                    <a:pt x="15771" y="16759"/>
                    <a:pt x="16629" y="18434"/>
                    <a:pt x="17400" y="19645"/>
                  </a:cubicBezTo>
                  <a:cubicBezTo>
                    <a:pt x="18171" y="20855"/>
                    <a:pt x="18857" y="21600"/>
                    <a:pt x="19286" y="21507"/>
                  </a:cubicBezTo>
                  <a:cubicBezTo>
                    <a:pt x="19714" y="21414"/>
                    <a:pt x="19886" y="20483"/>
                    <a:pt x="20057" y="17690"/>
                  </a:cubicBezTo>
                  <a:cubicBezTo>
                    <a:pt x="20229" y="14897"/>
                    <a:pt x="20400" y="10241"/>
                    <a:pt x="20657" y="6983"/>
                  </a:cubicBezTo>
                  <a:cubicBezTo>
                    <a:pt x="20914" y="3724"/>
                    <a:pt x="21257" y="1862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4" name="Line"/>
            <p:cNvSpPr/>
            <p:nvPr/>
          </p:nvSpPr>
          <p:spPr>
            <a:xfrm>
              <a:off x="584147" y="2804225"/>
              <a:ext cx="19154" cy="102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5" name="Line"/>
            <p:cNvSpPr/>
            <p:nvPr/>
          </p:nvSpPr>
          <p:spPr>
            <a:xfrm>
              <a:off x="536265" y="2572013"/>
              <a:ext cx="9578" cy="37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6" name="Line"/>
            <p:cNvSpPr/>
            <p:nvPr/>
          </p:nvSpPr>
          <p:spPr>
            <a:xfrm>
              <a:off x="766100" y="2553436"/>
              <a:ext cx="191530" cy="35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0" extrusionOk="0">
                  <a:moveTo>
                    <a:pt x="0" y="0"/>
                  </a:moveTo>
                  <a:cubicBezTo>
                    <a:pt x="0" y="4547"/>
                    <a:pt x="0" y="9095"/>
                    <a:pt x="360" y="12411"/>
                  </a:cubicBezTo>
                  <a:cubicBezTo>
                    <a:pt x="720" y="15726"/>
                    <a:pt x="1440" y="17811"/>
                    <a:pt x="2520" y="19137"/>
                  </a:cubicBezTo>
                  <a:cubicBezTo>
                    <a:pt x="3600" y="20463"/>
                    <a:pt x="5040" y="21032"/>
                    <a:pt x="7740" y="21316"/>
                  </a:cubicBezTo>
                  <a:cubicBezTo>
                    <a:pt x="10440" y="21600"/>
                    <a:pt x="14400" y="21600"/>
                    <a:pt x="16920" y="21126"/>
                  </a:cubicBezTo>
                  <a:cubicBezTo>
                    <a:pt x="19440" y="20653"/>
                    <a:pt x="20520" y="19705"/>
                    <a:pt x="21600" y="187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7" name="Line"/>
            <p:cNvSpPr/>
            <p:nvPr/>
          </p:nvSpPr>
          <p:spPr>
            <a:xfrm>
              <a:off x="689488" y="2729917"/>
              <a:ext cx="143648" cy="18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8" name="Line"/>
            <p:cNvSpPr/>
            <p:nvPr/>
          </p:nvSpPr>
          <p:spPr>
            <a:xfrm>
              <a:off x="1005511" y="2395531"/>
              <a:ext cx="277718" cy="510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7" y="4451"/>
                    <a:pt x="993" y="8902"/>
                    <a:pt x="1366" y="11847"/>
                  </a:cubicBezTo>
                  <a:cubicBezTo>
                    <a:pt x="1738" y="14793"/>
                    <a:pt x="1986" y="16233"/>
                    <a:pt x="2110" y="17280"/>
                  </a:cubicBezTo>
                  <a:cubicBezTo>
                    <a:pt x="2234" y="18327"/>
                    <a:pt x="2234" y="18982"/>
                    <a:pt x="2483" y="18982"/>
                  </a:cubicBezTo>
                  <a:cubicBezTo>
                    <a:pt x="2731" y="18982"/>
                    <a:pt x="3228" y="18327"/>
                    <a:pt x="3848" y="17738"/>
                  </a:cubicBezTo>
                  <a:cubicBezTo>
                    <a:pt x="4469" y="17149"/>
                    <a:pt x="5214" y="16625"/>
                    <a:pt x="6331" y="16298"/>
                  </a:cubicBezTo>
                  <a:cubicBezTo>
                    <a:pt x="7448" y="15971"/>
                    <a:pt x="8938" y="15840"/>
                    <a:pt x="9931" y="16298"/>
                  </a:cubicBezTo>
                  <a:cubicBezTo>
                    <a:pt x="10924" y="16756"/>
                    <a:pt x="11421" y="17804"/>
                    <a:pt x="11793" y="18655"/>
                  </a:cubicBezTo>
                  <a:cubicBezTo>
                    <a:pt x="12166" y="19505"/>
                    <a:pt x="12414" y="20160"/>
                    <a:pt x="13034" y="20684"/>
                  </a:cubicBezTo>
                  <a:cubicBezTo>
                    <a:pt x="13655" y="21207"/>
                    <a:pt x="14648" y="21600"/>
                    <a:pt x="15641" y="21600"/>
                  </a:cubicBezTo>
                  <a:cubicBezTo>
                    <a:pt x="16634" y="21600"/>
                    <a:pt x="17628" y="21207"/>
                    <a:pt x="18621" y="20618"/>
                  </a:cubicBezTo>
                  <a:cubicBezTo>
                    <a:pt x="19614" y="20029"/>
                    <a:pt x="20607" y="19244"/>
                    <a:pt x="21600" y="184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09" name="Line"/>
            <p:cNvSpPr/>
            <p:nvPr/>
          </p:nvSpPr>
          <p:spPr>
            <a:xfrm>
              <a:off x="2104212" y="2484856"/>
              <a:ext cx="260393" cy="441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9" h="21260" extrusionOk="0">
                  <a:moveTo>
                    <a:pt x="211" y="3299"/>
                  </a:moveTo>
                  <a:cubicBezTo>
                    <a:pt x="1513" y="7619"/>
                    <a:pt x="2814" y="11939"/>
                    <a:pt x="3595" y="14546"/>
                  </a:cubicBezTo>
                  <a:cubicBezTo>
                    <a:pt x="4375" y="17153"/>
                    <a:pt x="4636" y="18047"/>
                    <a:pt x="4636" y="18047"/>
                  </a:cubicBezTo>
                  <a:cubicBezTo>
                    <a:pt x="4636" y="18047"/>
                    <a:pt x="4375" y="17153"/>
                    <a:pt x="3595" y="14695"/>
                  </a:cubicBezTo>
                  <a:cubicBezTo>
                    <a:pt x="2814" y="12237"/>
                    <a:pt x="1513" y="8215"/>
                    <a:pt x="732" y="5832"/>
                  </a:cubicBezTo>
                  <a:cubicBezTo>
                    <a:pt x="-49" y="3448"/>
                    <a:pt x="-309" y="2703"/>
                    <a:pt x="472" y="1884"/>
                  </a:cubicBezTo>
                  <a:cubicBezTo>
                    <a:pt x="1252" y="1065"/>
                    <a:pt x="3074" y="171"/>
                    <a:pt x="5416" y="22"/>
                  </a:cubicBezTo>
                  <a:cubicBezTo>
                    <a:pt x="7758" y="-127"/>
                    <a:pt x="10621" y="469"/>
                    <a:pt x="12443" y="1810"/>
                  </a:cubicBezTo>
                  <a:cubicBezTo>
                    <a:pt x="14264" y="3150"/>
                    <a:pt x="15045" y="5236"/>
                    <a:pt x="14915" y="6502"/>
                  </a:cubicBezTo>
                  <a:cubicBezTo>
                    <a:pt x="14785" y="7768"/>
                    <a:pt x="13744" y="8215"/>
                    <a:pt x="12573" y="8587"/>
                  </a:cubicBezTo>
                  <a:cubicBezTo>
                    <a:pt x="11402" y="8960"/>
                    <a:pt x="10101" y="9258"/>
                    <a:pt x="9971" y="9630"/>
                  </a:cubicBezTo>
                  <a:cubicBezTo>
                    <a:pt x="9840" y="10003"/>
                    <a:pt x="10881" y="10450"/>
                    <a:pt x="12833" y="11343"/>
                  </a:cubicBezTo>
                  <a:cubicBezTo>
                    <a:pt x="14785" y="12237"/>
                    <a:pt x="17648" y="13578"/>
                    <a:pt x="19209" y="14621"/>
                  </a:cubicBezTo>
                  <a:cubicBezTo>
                    <a:pt x="20771" y="15663"/>
                    <a:pt x="21031" y="16408"/>
                    <a:pt x="21161" y="17153"/>
                  </a:cubicBezTo>
                  <a:cubicBezTo>
                    <a:pt x="21291" y="17898"/>
                    <a:pt x="21291" y="18643"/>
                    <a:pt x="20640" y="19313"/>
                  </a:cubicBezTo>
                  <a:cubicBezTo>
                    <a:pt x="19990" y="19983"/>
                    <a:pt x="18689" y="20579"/>
                    <a:pt x="16346" y="20952"/>
                  </a:cubicBezTo>
                  <a:cubicBezTo>
                    <a:pt x="14004" y="21324"/>
                    <a:pt x="10621" y="21473"/>
                    <a:pt x="8149" y="20728"/>
                  </a:cubicBezTo>
                  <a:cubicBezTo>
                    <a:pt x="5677" y="19983"/>
                    <a:pt x="4115" y="18345"/>
                    <a:pt x="2554" y="167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0" name="Line"/>
            <p:cNvSpPr/>
            <p:nvPr/>
          </p:nvSpPr>
          <p:spPr>
            <a:xfrm>
              <a:off x="2494513" y="2837462"/>
              <a:ext cx="110265" cy="143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262" extrusionOk="0">
                  <a:moveTo>
                    <a:pt x="2803" y="581"/>
                  </a:moveTo>
                  <a:cubicBezTo>
                    <a:pt x="5888" y="122"/>
                    <a:pt x="8974" y="-338"/>
                    <a:pt x="11443" y="351"/>
                  </a:cubicBezTo>
                  <a:cubicBezTo>
                    <a:pt x="13911" y="1041"/>
                    <a:pt x="15763" y="2879"/>
                    <a:pt x="16688" y="4947"/>
                  </a:cubicBezTo>
                  <a:cubicBezTo>
                    <a:pt x="17614" y="7015"/>
                    <a:pt x="17614" y="9313"/>
                    <a:pt x="15454" y="11381"/>
                  </a:cubicBezTo>
                  <a:cubicBezTo>
                    <a:pt x="13294" y="13449"/>
                    <a:pt x="8974" y="15288"/>
                    <a:pt x="5580" y="16896"/>
                  </a:cubicBezTo>
                  <a:cubicBezTo>
                    <a:pt x="2186" y="18505"/>
                    <a:pt x="-283" y="19883"/>
                    <a:pt x="26" y="20573"/>
                  </a:cubicBezTo>
                  <a:cubicBezTo>
                    <a:pt x="334" y="21262"/>
                    <a:pt x="3420" y="21262"/>
                    <a:pt x="7431" y="21262"/>
                  </a:cubicBezTo>
                  <a:cubicBezTo>
                    <a:pt x="11443" y="21262"/>
                    <a:pt x="16380" y="21262"/>
                    <a:pt x="21317" y="212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1" name="Line"/>
            <p:cNvSpPr/>
            <p:nvPr/>
          </p:nvSpPr>
          <p:spPr>
            <a:xfrm>
              <a:off x="2710118" y="2869244"/>
              <a:ext cx="28730" cy="222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4800"/>
                    <a:pt x="14400" y="9600"/>
                    <a:pt x="18000" y="13200"/>
                  </a:cubicBezTo>
                  <a:cubicBezTo>
                    <a:pt x="21600" y="16800"/>
                    <a:pt x="2160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2" name="Line"/>
            <p:cNvSpPr/>
            <p:nvPr/>
          </p:nvSpPr>
          <p:spPr>
            <a:xfrm>
              <a:off x="2968682" y="2683474"/>
              <a:ext cx="248989" cy="18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108" y="10800"/>
                    <a:pt x="2215" y="0"/>
                    <a:pt x="5815" y="0"/>
                  </a:cubicBezTo>
                  <a:cubicBezTo>
                    <a:pt x="9415" y="0"/>
                    <a:pt x="15508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3" name="Line"/>
            <p:cNvSpPr/>
            <p:nvPr/>
          </p:nvSpPr>
          <p:spPr>
            <a:xfrm>
              <a:off x="2987835" y="2776359"/>
              <a:ext cx="268142" cy="37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4" name="Line"/>
            <p:cNvSpPr/>
            <p:nvPr/>
          </p:nvSpPr>
          <p:spPr>
            <a:xfrm>
              <a:off x="3576598" y="2563786"/>
              <a:ext cx="358659" cy="262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2" h="21016" extrusionOk="0">
                  <a:moveTo>
                    <a:pt x="9229" y="3639"/>
                  </a:moveTo>
                  <a:cubicBezTo>
                    <a:pt x="7180" y="3391"/>
                    <a:pt x="5132" y="3143"/>
                    <a:pt x="3456" y="3887"/>
                  </a:cubicBezTo>
                  <a:cubicBezTo>
                    <a:pt x="1780" y="4632"/>
                    <a:pt x="477" y="6370"/>
                    <a:pt x="104" y="8356"/>
                  </a:cubicBezTo>
                  <a:cubicBezTo>
                    <a:pt x="-268" y="10343"/>
                    <a:pt x="291" y="12577"/>
                    <a:pt x="2898" y="14936"/>
                  </a:cubicBezTo>
                  <a:cubicBezTo>
                    <a:pt x="5504" y="17294"/>
                    <a:pt x="10160" y="19777"/>
                    <a:pt x="13325" y="20646"/>
                  </a:cubicBezTo>
                  <a:cubicBezTo>
                    <a:pt x="16491" y="21515"/>
                    <a:pt x="18166" y="20770"/>
                    <a:pt x="19377" y="19281"/>
                  </a:cubicBezTo>
                  <a:cubicBezTo>
                    <a:pt x="20587" y="17791"/>
                    <a:pt x="21332" y="15556"/>
                    <a:pt x="20680" y="12701"/>
                  </a:cubicBezTo>
                  <a:cubicBezTo>
                    <a:pt x="20029" y="9846"/>
                    <a:pt x="17980" y="6370"/>
                    <a:pt x="15839" y="4136"/>
                  </a:cubicBezTo>
                  <a:cubicBezTo>
                    <a:pt x="13698" y="1901"/>
                    <a:pt x="11463" y="908"/>
                    <a:pt x="9880" y="412"/>
                  </a:cubicBezTo>
                  <a:cubicBezTo>
                    <a:pt x="8298" y="-85"/>
                    <a:pt x="7366" y="-85"/>
                    <a:pt x="6808" y="163"/>
                  </a:cubicBezTo>
                  <a:cubicBezTo>
                    <a:pt x="6249" y="412"/>
                    <a:pt x="6063" y="908"/>
                    <a:pt x="5877" y="14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5" name="Line"/>
            <p:cNvSpPr/>
            <p:nvPr/>
          </p:nvSpPr>
          <p:spPr>
            <a:xfrm>
              <a:off x="4069973" y="2785647"/>
              <a:ext cx="80066" cy="176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6" h="21600" extrusionOk="0">
                  <a:moveTo>
                    <a:pt x="12000" y="0"/>
                  </a:moveTo>
                  <a:cubicBezTo>
                    <a:pt x="16800" y="2274"/>
                    <a:pt x="21600" y="4547"/>
                    <a:pt x="19600" y="8147"/>
                  </a:cubicBezTo>
                  <a:cubicBezTo>
                    <a:pt x="17600" y="11747"/>
                    <a:pt x="8800" y="16674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6" name="Line"/>
            <p:cNvSpPr/>
            <p:nvPr/>
          </p:nvSpPr>
          <p:spPr>
            <a:xfrm>
              <a:off x="4838936" y="2300993"/>
              <a:ext cx="705810" cy="541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451" extrusionOk="0">
                  <a:moveTo>
                    <a:pt x="1372" y="9638"/>
                  </a:moveTo>
                  <a:cubicBezTo>
                    <a:pt x="886" y="10007"/>
                    <a:pt x="399" y="10375"/>
                    <a:pt x="156" y="11295"/>
                  </a:cubicBezTo>
                  <a:cubicBezTo>
                    <a:pt x="-87" y="12216"/>
                    <a:pt x="-87" y="13688"/>
                    <a:pt x="448" y="15223"/>
                  </a:cubicBezTo>
                  <a:cubicBezTo>
                    <a:pt x="983" y="16757"/>
                    <a:pt x="2054" y="18352"/>
                    <a:pt x="2832" y="19211"/>
                  </a:cubicBezTo>
                  <a:cubicBezTo>
                    <a:pt x="3610" y="20070"/>
                    <a:pt x="4097" y="20193"/>
                    <a:pt x="4924" y="19027"/>
                  </a:cubicBezTo>
                  <a:cubicBezTo>
                    <a:pt x="5751" y="17861"/>
                    <a:pt x="6918" y="15407"/>
                    <a:pt x="7454" y="12891"/>
                  </a:cubicBezTo>
                  <a:cubicBezTo>
                    <a:pt x="7989" y="10375"/>
                    <a:pt x="7891" y="7798"/>
                    <a:pt x="7794" y="5834"/>
                  </a:cubicBezTo>
                  <a:cubicBezTo>
                    <a:pt x="7697" y="3870"/>
                    <a:pt x="7599" y="2520"/>
                    <a:pt x="7356" y="1538"/>
                  </a:cubicBezTo>
                  <a:cubicBezTo>
                    <a:pt x="7113" y="557"/>
                    <a:pt x="6724" y="-57"/>
                    <a:pt x="6529" y="4"/>
                  </a:cubicBezTo>
                  <a:cubicBezTo>
                    <a:pt x="6335" y="66"/>
                    <a:pt x="6335" y="802"/>
                    <a:pt x="6383" y="3134"/>
                  </a:cubicBezTo>
                  <a:cubicBezTo>
                    <a:pt x="6432" y="5466"/>
                    <a:pt x="6529" y="9393"/>
                    <a:pt x="6627" y="11970"/>
                  </a:cubicBezTo>
                  <a:cubicBezTo>
                    <a:pt x="6724" y="14548"/>
                    <a:pt x="6821" y="15775"/>
                    <a:pt x="6918" y="16757"/>
                  </a:cubicBezTo>
                  <a:cubicBezTo>
                    <a:pt x="7016" y="17738"/>
                    <a:pt x="7113" y="18475"/>
                    <a:pt x="7308" y="18598"/>
                  </a:cubicBezTo>
                  <a:cubicBezTo>
                    <a:pt x="7502" y="18720"/>
                    <a:pt x="7794" y="18229"/>
                    <a:pt x="8232" y="17984"/>
                  </a:cubicBezTo>
                  <a:cubicBezTo>
                    <a:pt x="8670" y="17738"/>
                    <a:pt x="9254" y="17738"/>
                    <a:pt x="10616" y="17923"/>
                  </a:cubicBezTo>
                  <a:cubicBezTo>
                    <a:pt x="11978" y="18107"/>
                    <a:pt x="14118" y="18475"/>
                    <a:pt x="15627" y="18291"/>
                  </a:cubicBezTo>
                  <a:cubicBezTo>
                    <a:pt x="17135" y="18107"/>
                    <a:pt x="18010" y="17370"/>
                    <a:pt x="18594" y="16695"/>
                  </a:cubicBezTo>
                  <a:cubicBezTo>
                    <a:pt x="19178" y="16020"/>
                    <a:pt x="19470" y="15407"/>
                    <a:pt x="19616" y="14793"/>
                  </a:cubicBezTo>
                  <a:cubicBezTo>
                    <a:pt x="19762" y="14179"/>
                    <a:pt x="19762" y="13566"/>
                    <a:pt x="19518" y="13075"/>
                  </a:cubicBezTo>
                  <a:cubicBezTo>
                    <a:pt x="19275" y="12584"/>
                    <a:pt x="18789" y="12216"/>
                    <a:pt x="18302" y="12032"/>
                  </a:cubicBezTo>
                  <a:cubicBezTo>
                    <a:pt x="17816" y="11848"/>
                    <a:pt x="17329" y="11848"/>
                    <a:pt x="16843" y="11909"/>
                  </a:cubicBezTo>
                  <a:cubicBezTo>
                    <a:pt x="16356" y="11970"/>
                    <a:pt x="15870" y="12093"/>
                    <a:pt x="15578" y="12523"/>
                  </a:cubicBezTo>
                  <a:cubicBezTo>
                    <a:pt x="15286" y="12952"/>
                    <a:pt x="15189" y="13688"/>
                    <a:pt x="15432" y="14732"/>
                  </a:cubicBezTo>
                  <a:cubicBezTo>
                    <a:pt x="15675" y="15775"/>
                    <a:pt x="16259" y="17125"/>
                    <a:pt x="16940" y="18229"/>
                  </a:cubicBezTo>
                  <a:cubicBezTo>
                    <a:pt x="17621" y="19334"/>
                    <a:pt x="18399" y="20193"/>
                    <a:pt x="19032" y="20745"/>
                  </a:cubicBezTo>
                  <a:cubicBezTo>
                    <a:pt x="19664" y="21298"/>
                    <a:pt x="20151" y="21543"/>
                    <a:pt x="20540" y="21420"/>
                  </a:cubicBezTo>
                  <a:cubicBezTo>
                    <a:pt x="20929" y="21298"/>
                    <a:pt x="21221" y="20807"/>
                    <a:pt x="21513" y="203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7" name="Line"/>
            <p:cNvSpPr/>
            <p:nvPr/>
          </p:nvSpPr>
          <p:spPr>
            <a:xfrm>
              <a:off x="4749901" y="2627743"/>
              <a:ext cx="2298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8" name="Line"/>
            <p:cNvSpPr/>
            <p:nvPr/>
          </p:nvSpPr>
          <p:spPr>
            <a:xfrm>
              <a:off x="6145705" y="2550141"/>
              <a:ext cx="270498" cy="226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8" h="21327" extrusionOk="0">
                  <a:moveTo>
                    <a:pt x="928" y="11695"/>
                  </a:moveTo>
                  <a:cubicBezTo>
                    <a:pt x="3659" y="9943"/>
                    <a:pt x="6390" y="8192"/>
                    <a:pt x="8500" y="6878"/>
                  </a:cubicBezTo>
                  <a:cubicBezTo>
                    <a:pt x="10610" y="5565"/>
                    <a:pt x="12100" y="4689"/>
                    <a:pt x="13217" y="3668"/>
                  </a:cubicBezTo>
                  <a:cubicBezTo>
                    <a:pt x="14335" y="2646"/>
                    <a:pt x="15079" y="1478"/>
                    <a:pt x="14831" y="749"/>
                  </a:cubicBezTo>
                  <a:cubicBezTo>
                    <a:pt x="14583" y="19"/>
                    <a:pt x="13341" y="-273"/>
                    <a:pt x="10859" y="311"/>
                  </a:cubicBezTo>
                  <a:cubicBezTo>
                    <a:pt x="8376" y="895"/>
                    <a:pt x="4652" y="2354"/>
                    <a:pt x="2417" y="3668"/>
                  </a:cubicBezTo>
                  <a:cubicBezTo>
                    <a:pt x="183" y="4981"/>
                    <a:pt x="-562" y="6149"/>
                    <a:pt x="431" y="8776"/>
                  </a:cubicBezTo>
                  <a:cubicBezTo>
                    <a:pt x="1424" y="11403"/>
                    <a:pt x="4155" y="15489"/>
                    <a:pt x="7879" y="17824"/>
                  </a:cubicBezTo>
                  <a:cubicBezTo>
                    <a:pt x="11604" y="20159"/>
                    <a:pt x="16321" y="20743"/>
                    <a:pt x="21038" y="213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19" name="Line"/>
            <p:cNvSpPr/>
            <p:nvPr/>
          </p:nvSpPr>
          <p:spPr>
            <a:xfrm>
              <a:off x="6535488" y="2590589"/>
              <a:ext cx="148856" cy="549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4" h="21543" extrusionOk="0">
                  <a:moveTo>
                    <a:pt x="20984" y="1456"/>
                  </a:moveTo>
                  <a:cubicBezTo>
                    <a:pt x="19634" y="971"/>
                    <a:pt x="18284" y="485"/>
                    <a:pt x="16484" y="243"/>
                  </a:cubicBezTo>
                  <a:cubicBezTo>
                    <a:pt x="14684" y="0"/>
                    <a:pt x="12434" y="0"/>
                    <a:pt x="9959" y="0"/>
                  </a:cubicBezTo>
                  <a:cubicBezTo>
                    <a:pt x="7484" y="0"/>
                    <a:pt x="4784" y="0"/>
                    <a:pt x="2759" y="546"/>
                  </a:cubicBezTo>
                  <a:cubicBezTo>
                    <a:pt x="734" y="1092"/>
                    <a:pt x="-616" y="2184"/>
                    <a:pt x="284" y="3155"/>
                  </a:cubicBezTo>
                  <a:cubicBezTo>
                    <a:pt x="1184" y="4126"/>
                    <a:pt x="4334" y="4975"/>
                    <a:pt x="7034" y="5339"/>
                  </a:cubicBezTo>
                  <a:cubicBezTo>
                    <a:pt x="9734" y="5703"/>
                    <a:pt x="11984" y="5582"/>
                    <a:pt x="13784" y="5279"/>
                  </a:cubicBezTo>
                  <a:cubicBezTo>
                    <a:pt x="15584" y="4975"/>
                    <a:pt x="16934" y="4490"/>
                    <a:pt x="17384" y="3762"/>
                  </a:cubicBezTo>
                  <a:cubicBezTo>
                    <a:pt x="17834" y="3034"/>
                    <a:pt x="17384" y="2063"/>
                    <a:pt x="17159" y="1942"/>
                  </a:cubicBezTo>
                  <a:cubicBezTo>
                    <a:pt x="16934" y="1820"/>
                    <a:pt x="16934" y="2548"/>
                    <a:pt x="17384" y="4975"/>
                  </a:cubicBezTo>
                  <a:cubicBezTo>
                    <a:pt x="17834" y="7402"/>
                    <a:pt x="18734" y="11528"/>
                    <a:pt x="19184" y="14380"/>
                  </a:cubicBezTo>
                  <a:cubicBezTo>
                    <a:pt x="19634" y="17231"/>
                    <a:pt x="19634" y="18809"/>
                    <a:pt x="19859" y="19901"/>
                  </a:cubicBezTo>
                  <a:cubicBezTo>
                    <a:pt x="20084" y="20993"/>
                    <a:pt x="20534" y="21600"/>
                    <a:pt x="20759" y="21539"/>
                  </a:cubicBezTo>
                  <a:cubicBezTo>
                    <a:pt x="20984" y="21479"/>
                    <a:pt x="20984" y="20751"/>
                    <a:pt x="20984" y="200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0" name="Line"/>
            <p:cNvSpPr/>
            <p:nvPr/>
          </p:nvSpPr>
          <p:spPr>
            <a:xfrm>
              <a:off x="6871834" y="2562724"/>
              <a:ext cx="195567" cy="195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600" extrusionOk="0">
                  <a:moveTo>
                    <a:pt x="441" y="0"/>
                  </a:moveTo>
                  <a:cubicBezTo>
                    <a:pt x="92" y="3429"/>
                    <a:pt x="-256" y="6857"/>
                    <a:pt x="267" y="9771"/>
                  </a:cubicBezTo>
                  <a:cubicBezTo>
                    <a:pt x="789" y="12686"/>
                    <a:pt x="2183" y="15086"/>
                    <a:pt x="3750" y="16629"/>
                  </a:cubicBezTo>
                  <a:cubicBezTo>
                    <a:pt x="5318" y="18171"/>
                    <a:pt x="7060" y="18857"/>
                    <a:pt x="8454" y="18514"/>
                  </a:cubicBezTo>
                  <a:cubicBezTo>
                    <a:pt x="9847" y="18171"/>
                    <a:pt x="10892" y="16800"/>
                    <a:pt x="11589" y="15257"/>
                  </a:cubicBezTo>
                  <a:cubicBezTo>
                    <a:pt x="12286" y="13714"/>
                    <a:pt x="12634" y="12000"/>
                    <a:pt x="12634" y="10286"/>
                  </a:cubicBezTo>
                  <a:cubicBezTo>
                    <a:pt x="12634" y="8571"/>
                    <a:pt x="12286" y="6857"/>
                    <a:pt x="12112" y="6857"/>
                  </a:cubicBezTo>
                  <a:cubicBezTo>
                    <a:pt x="11938" y="6857"/>
                    <a:pt x="11938" y="8571"/>
                    <a:pt x="13505" y="11314"/>
                  </a:cubicBezTo>
                  <a:cubicBezTo>
                    <a:pt x="15073" y="14057"/>
                    <a:pt x="18209" y="17829"/>
                    <a:pt x="2134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1" name="Line"/>
            <p:cNvSpPr/>
            <p:nvPr/>
          </p:nvSpPr>
          <p:spPr>
            <a:xfrm>
              <a:off x="7247624" y="2289783"/>
              <a:ext cx="700810" cy="512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407" extrusionOk="0">
                  <a:moveTo>
                    <a:pt x="4157" y="14119"/>
                  </a:moveTo>
                  <a:cubicBezTo>
                    <a:pt x="3766" y="13601"/>
                    <a:pt x="3376" y="13084"/>
                    <a:pt x="2691" y="13084"/>
                  </a:cubicBezTo>
                  <a:cubicBezTo>
                    <a:pt x="2007" y="13084"/>
                    <a:pt x="1030" y="13601"/>
                    <a:pt x="492" y="14183"/>
                  </a:cubicBezTo>
                  <a:cubicBezTo>
                    <a:pt x="-45" y="14765"/>
                    <a:pt x="-143" y="15412"/>
                    <a:pt x="199" y="16123"/>
                  </a:cubicBezTo>
                  <a:cubicBezTo>
                    <a:pt x="541" y="16835"/>
                    <a:pt x="1323" y="17611"/>
                    <a:pt x="1958" y="18063"/>
                  </a:cubicBezTo>
                  <a:cubicBezTo>
                    <a:pt x="2594" y="18516"/>
                    <a:pt x="3082" y="18645"/>
                    <a:pt x="3522" y="18516"/>
                  </a:cubicBezTo>
                  <a:cubicBezTo>
                    <a:pt x="3962" y="18387"/>
                    <a:pt x="4353" y="17999"/>
                    <a:pt x="4500" y="17287"/>
                  </a:cubicBezTo>
                  <a:cubicBezTo>
                    <a:pt x="4646" y="16576"/>
                    <a:pt x="4548" y="15541"/>
                    <a:pt x="4548" y="15347"/>
                  </a:cubicBezTo>
                  <a:cubicBezTo>
                    <a:pt x="4548" y="15153"/>
                    <a:pt x="4646" y="15800"/>
                    <a:pt x="5379" y="16576"/>
                  </a:cubicBezTo>
                  <a:cubicBezTo>
                    <a:pt x="6112" y="17352"/>
                    <a:pt x="7481" y="18257"/>
                    <a:pt x="8702" y="18063"/>
                  </a:cubicBezTo>
                  <a:cubicBezTo>
                    <a:pt x="9924" y="17869"/>
                    <a:pt x="10999" y="16576"/>
                    <a:pt x="11781" y="14183"/>
                  </a:cubicBezTo>
                  <a:cubicBezTo>
                    <a:pt x="12563" y="11790"/>
                    <a:pt x="13052" y="8298"/>
                    <a:pt x="13296" y="6229"/>
                  </a:cubicBezTo>
                  <a:cubicBezTo>
                    <a:pt x="13540" y="4159"/>
                    <a:pt x="13540" y="3513"/>
                    <a:pt x="13491" y="2866"/>
                  </a:cubicBezTo>
                  <a:cubicBezTo>
                    <a:pt x="13443" y="2219"/>
                    <a:pt x="13345" y="1572"/>
                    <a:pt x="13052" y="990"/>
                  </a:cubicBezTo>
                  <a:cubicBezTo>
                    <a:pt x="12758" y="408"/>
                    <a:pt x="12270" y="-109"/>
                    <a:pt x="11976" y="20"/>
                  </a:cubicBezTo>
                  <a:cubicBezTo>
                    <a:pt x="11683" y="150"/>
                    <a:pt x="11585" y="926"/>
                    <a:pt x="11488" y="3577"/>
                  </a:cubicBezTo>
                  <a:cubicBezTo>
                    <a:pt x="11390" y="6229"/>
                    <a:pt x="11292" y="10756"/>
                    <a:pt x="11292" y="13795"/>
                  </a:cubicBezTo>
                  <a:cubicBezTo>
                    <a:pt x="11292" y="16835"/>
                    <a:pt x="11390" y="18387"/>
                    <a:pt x="11585" y="19422"/>
                  </a:cubicBezTo>
                  <a:cubicBezTo>
                    <a:pt x="11781" y="20456"/>
                    <a:pt x="12074" y="20974"/>
                    <a:pt x="12514" y="21232"/>
                  </a:cubicBezTo>
                  <a:cubicBezTo>
                    <a:pt x="12954" y="21491"/>
                    <a:pt x="13540" y="21491"/>
                    <a:pt x="14224" y="21038"/>
                  </a:cubicBezTo>
                  <a:cubicBezTo>
                    <a:pt x="14909" y="20586"/>
                    <a:pt x="15690" y="19680"/>
                    <a:pt x="16228" y="18969"/>
                  </a:cubicBezTo>
                  <a:cubicBezTo>
                    <a:pt x="16766" y="18257"/>
                    <a:pt x="17059" y="17740"/>
                    <a:pt x="17450" y="17805"/>
                  </a:cubicBezTo>
                  <a:cubicBezTo>
                    <a:pt x="17841" y="17869"/>
                    <a:pt x="18329" y="18516"/>
                    <a:pt x="18818" y="18904"/>
                  </a:cubicBezTo>
                  <a:cubicBezTo>
                    <a:pt x="19307" y="19292"/>
                    <a:pt x="19795" y="19422"/>
                    <a:pt x="20235" y="19292"/>
                  </a:cubicBezTo>
                  <a:cubicBezTo>
                    <a:pt x="20675" y="19163"/>
                    <a:pt x="21066" y="18775"/>
                    <a:pt x="21457" y="183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2" name="Line"/>
            <p:cNvSpPr/>
            <p:nvPr/>
          </p:nvSpPr>
          <p:spPr>
            <a:xfrm>
              <a:off x="7871821" y="2403031"/>
              <a:ext cx="86190" cy="20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3200" y="11040"/>
                    <a:pt x="6400" y="1783"/>
                    <a:pt x="10000" y="240"/>
                  </a:cubicBezTo>
                  <a:cubicBezTo>
                    <a:pt x="13600" y="-1303"/>
                    <a:pt x="17600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3" name="Line"/>
            <p:cNvSpPr/>
            <p:nvPr/>
          </p:nvSpPr>
          <p:spPr>
            <a:xfrm>
              <a:off x="7536647" y="2544147"/>
              <a:ext cx="181953" cy="27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4" name="Line"/>
            <p:cNvSpPr/>
            <p:nvPr/>
          </p:nvSpPr>
          <p:spPr>
            <a:xfrm>
              <a:off x="7954344" y="2660122"/>
              <a:ext cx="530371" cy="162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414" extrusionOk="0">
                  <a:moveTo>
                    <a:pt x="1313" y="4297"/>
                  </a:moveTo>
                  <a:cubicBezTo>
                    <a:pt x="2606" y="6335"/>
                    <a:pt x="3900" y="8372"/>
                    <a:pt x="4999" y="9188"/>
                  </a:cubicBezTo>
                  <a:cubicBezTo>
                    <a:pt x="6098" y="10003"/>
                    <a:pt x="7004" y="9595"/>
                    <a:pt x="7586" y="8372"/>
                  </a:cubicBezTo>
                  <a:cubicBezTo>
                    <a:pt x="8168" y="7150"/>
                    <a:pt x="8427" y="5112"/>
                    <a:pt x="8038" y="3686"/>
                  </a:cubicBezTo>
                  <a:cubicBezTo>
                    <a:pt x="7650" y="2259"/>
                    <a:pt x="6616" y="1444"/>
                    <a:pt x="5452" y="1037"/>
                  </a:cubicBezTo>
                  <a:cubicBezTo>
                    <a:pt x="4288" y="629"/>
                    <a:pt x="2994" y="629"/>
                    <a:pt x="1959" y="1240"/>
                  </a:cubicBezTo>
                  <a:cubicBezTo>
                    <a:pt x="925" y="1852"/>
                    <a:pt x="149" y="3074"/>
                    <a:pt x="19" y="4297"/>
                  </a:cubicBezTo>
                  <a:cubicBezTo>
                    <a:pt x="-110" y="5520"/>
                    <a:pt x="407" y="6742"/>
                    <a:pt x="1765" y="7557"/>
                  </a:cubicBezTo>
                  <a:cubicBezTo>
                    <a:pt x="3124" y="8372"/>
                    <a:pt x="5322" y="8780"/>
                    <a:pt x="7004" y="8169"/>
                  </a:cubicBezTo>
                  <a:cubicBezTo>
                    <a:pt x="8685" y="7557"/>
                    <a:pt x="9849" y="5927"/>
                    <a:pt x="10625" y="4093"/>
                  </a:cubicBezTo>
                  <a:cubicBezTo>
                    <a:pt x="11401" y="2259"/>
                    <a:pt x="11789" y="222"/>
                    <a:pt x="12177" y="18"/>
                  </a:cubicBezTo>
                  <a:cubicBezTo>
                    <a:pt x="12565" y="-186"/>
                    <a:pt x="12953" y="1444"/>
                    <a:pt x="13212" y="3278"/>
                  </a:cubicBezTo>
                  <a:cubicBezTo>
                    <a:pt x="13471" y="5112"/>
                    <a:pt x="13600" y="7150"/>
                    <a:pt x="13730" y="9799"/>
                  </a:cubicBezTo>
                  <a:cubicBezTo>
                    <a:pt x="13859" y="12448"/>
                    <a:pt x="13988" y="15708"/>
                    <a:pt x="14312" y="16523"/>
                  </a:cubicBezTo>
                  <a:cubicBezTo>
                    <a:pt x="14635" y="17339"/>
                    <a:pt x="15152" y="15708"/>
                    <a:pt x="15605" y="13874"/>
                  </a:cubicBezTo>
                  <a:cubicBezTo>
                    <a:pt x="16058" y="12040"/>
                    <a:pt x="16446" y="10003"/>
                    <a:pt x="16963" y="8372"/>
                  </a:cubicBezTo>
                  <a:cubicBezTo>
                    <a:pt x="17480" y="6742"/>
                    <a:pt x="18127" y="5520"/>
                    <a:pt x="18645" y="7150"/>
                  </a:cubicBezTo>
                  <a:cubicBezTo>
                    <a:pt x="19162" y="8780"/>
                    <a:pt x="19550" y="13263"/>
                    <a:pt x="20003" y="16116"/>
                  </a:cubicBezTo>
                  <a:cubicBezTo>
                    <a:pt x="20455" y="18969"/>
                    <a:pt x="20973" y="20191"/>
                    <a:pt x="21490" y="2141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5" name="Line"/>
            <p:cNvSpPr/>
            <p:nvPr/>
          </p:nvSpPr>
          <p:spPr>
            <a:xfrm>
              <a:off x="9202947" y="2599878"/>
              <a:ext cx="76613" cy="176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6" name="Line"/>
            <p:cNvSpPr/>
            <p:nvPr/>
          </p:nvSpPr>
          <p:spPr>
            <a:xfrm>
              <a:off x="9423206" y="2479128"/>
              <a:ext cx="160865" cy="483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8" h="21600" extrusionOk="0">
                  <a:moveTo>
                    <a:pt x="0" y="0"/>
                  </a:moveTo>
                  <a:cubicBezTo>
                    <a:pt x="5600" y="969"/>
                    <a:pt x="11200" y="1938"/>
                    <a:pt x="15200" y="4292"/>
                  </a:cubicBezTo>
                  <a:cubicBezTo>
                    <a:pt x="19200" y="6646"/>
                    <a:pt x="21600" y="10385"/>
                    <a:pt x="19200" y="13500"/>
                  </a:cubicBezTo>
                  <a:cubicBezTo>
                    <a:pt x="16800" y="16615"/>
                    <a:pt x="9600" y="19108"/>
                    <a:pt x="24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7" name="Line"/>
            <p:cNvSpPr/>
            <p:nvPr/>
          </p:nvSpPr>
          <p:spPr>
            <a:xfrm>
              <a:off x="10371274" y="2395531"/>
              <a:ext cx="603317" cy="371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3" y="4860"/>
                    <a:pt x="686" y="9720"/>
                    <a:pt x="857" y="12780"/>
                  </a:cubicBezTo>
                  <a:cubicBezTo>
                    <a:pt x="1029" y="15840"/>
                    <a:pt x="1029" y="17100"/>
                    <a:pt x="1029" y="17280"/>
                  </a:cubicBezTo>
                  <a:cubicBezTo>
                    <a:pt x="1029" y="17460"/>
                    <a:pt x="1029" y="16560"/>
                    <a:pt x="1200" y="15660"/>
                  </a:cubicBezTo>
                  <a:cubicBezTo>
                    <a:pt x="1371" y="14760"/>
                    <a:pt x="1714" y="13860"/>
                    <a:pt x="2457" y="13140"/>
                  </a:cubicBezTo>
                  <a:cubicBezTo>
                    <a:pt x="3200" y="12420"/>
                    <a:pt x="4343" y="11880"/>
                    <a:pt x="5143" y="11880"/>
                  </a:cubicBezTo>
                  <a:cubicBezTo>
                    <a:pt x="5943" y="11880"/>
                    <a:pt x="6400" y="12420"/>
                    <a:pt x="6571" y="13140"/>
                  </a:cubicBezTo>
                  <a:cubicBezTo>
                    <a:pt x="6743" y="13860"/>
                    <a:pt x="6629" y="14760"/>
                    <a:pt x="5886" y="15660"/>
                  </a:cubicBezTo>
                  <a:cubicBezTo>
                    <a:pt x="5143" y="16560"/>
                    <a:pt x="3771" y="17460"/>
                    <a:pt x="2800" y="18000"/>
                  </a:cubicBezTo>
                  <a:cubicBezTo>
                    <a:pt x="1829" y="18540"/>
                    <a:pt x="1257" y="18720"/>
                    <a:pt x="1257" y="18720"/>
                  </a:cubicBezTo>
                  <a:cubicBezTo>
                    <a:pt x="1257" y="18720"/>
                    <a:pt x="1829" y="18540"/>
                    <a:pt x="3429" y="18270"/>
                  </a:cubicBezTo>
                  <a:cubicBezTo>
                    <a:pt x="5029" y="18000"/>
                    <a:pt x="7657" y="17640"/>
                    <a:pt x="9486" y="17370"/>
                  </a:cubicBezTo>
                  <a:cubicBezTo>
                    <a:pt x="11314" y="17100"/>
                    <a:pt x="12343" y="16920"/>
                    <a:pt x="13200" y="16560"/>
                  </a:cubicBezTo>
                  <a:cubicBezTo>
                    <a:pt x="14057" y="16200"/>
                    <a:pt x="14743" y="15660"/>
                    <a:pt x="15257" y="15030"/>
                  </a:cubicBezTo>
                  <a:cubicBezTo>
                    <a:pt x="15771" y="14400"/>
                    <a:pt x="16114" y="13680"/>
                    <a:pt x="16171" y="12870"/>
                  </a:cubicBezTo>
                  <a:cubicBezTo>
                    <a:pt x="16229" y="12060"/>
                    <a:pt x="16000" y="11160"/>
                    <a:pt x="15600" y="10440"/>
                  </a:cubicBezTo>
                  <a:cubicBezTo>
                    <a:pt x="15200" y="9720"/>
                    <a:pt x="14629" y="9180"/>
                    <a:pt x="14057" y="8910"/>
                  </a:cubicBezTo>
                  <a:cubicBezTo>
                    <a:pt x="13486" y="8640"/>
                    <a:pt x="12914" y="8640"/>
                    <a:pt x="12629" y="9270"/>
                  </a:cubicBezTo>
                  <a:cubicBezTo>
                    <a:pt x="12343" y="9900"/>
                    <a:pt x="12343" y="11160"/>
                    <a:pt x="12629" y="12690"/>
                  </a:cubicBezTo>
                  <a:cubicBezTo>
                    <a:pt x="12914" y="14220"/>
                    <a:pt x="13486" y="16020"/>
                    <a:pt x="15029" y="17550"/>
                  </a:cubicBezTo>
                  <a:cubicBezTo>
                    <a:pt x="16571" y="19080"/>
                    <a:pt x="19086" y="2034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8" name="Line"/>
            <p:cNvSpPr/>
            <p:nvPr/>
          </p:nvSpPr>
          <p:spPr>
            <a:xfrm>
              <a:off x="11209188" y="2530772"/>
              <a:ext cx="1444418" cy="300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181" extrusionOk="0">
                  <a:moveTo>
                    <a:pt x="2340" y="1597"/>
                  </a:moveTo>
                  <a:cubicBezTo>
                    <a:pt x="2151" y="943"/>
                    <a:pt x="1962" y="288"/>
                    <a:pt x="1607" y="70"/>
                  </a:cubicBezTo>
                  <a:cubicBezTo>
                    <a:pt x="1253" y="-148"/>
                    <a:pt x="733" y="70"/>
                    <a:pt x="379" y="1816"/>
                  </a:cubicBezTo>
                  <a:cubicBezTo>
                    <a:pt x="24" y="3561"/>
                    <a:pt x="-165" y="6834"/>
                    <a:pt x="189" y="9997"/>
                  </a:cubicBezTo>
                  <a:cubicBezTo>
                    <a:pt x="544" y="13161"/>
                    <a:pt x="1442" y="16216"/>
                    <a:pt x="2293" y="17416"/>
                  </a:cubicBezTo>
                  <a:cubicBezTo>
                    <a:pt x="3144" y="18616"/>
                    <a:pt x="3947" y="17961"/>
                    <a:pt x="4420" y="17197"/>
                  </a:cubicBezTo>
                  <a:cubicBezTo>
                    <a:pt x="4892" y="16434"/>
                    <a:pt x="5034" y="15561"/>
                    <a:pt x="5081" y="14579"/>
                  </a:cubicBezTo>
                  <a:cubicBezTo>
                    <a:pt x="5129" y="13597"/>
                    <a:pt x="5081" y="12507"/>
                    <a:pt x="4821" y="11634"/>
                  </a:cubicBezTo>
                  <a:cubicBezTo>
                    <a:pt x="4561" y="10761"/>
                    <a:pt x="4089" y="10107"/>
                    <a:pt x="3734" y="9997"/>
                  </a:cubicBezTo>
                  <a:cubicBezTo>
                    <a:pt x="3380" y="9888"/>
                    <a:pt x="3144" y="10325"/>
                    <a:pt x="3025" y="11088"/>
                  </a:cubicBezTo>
                  <a:cubicBezTo>
                    <a:pt x="2907" y="11852"/>
                    <a:pt x="2907" y="12943"/>
                    <a:pt x="3002" y="13816"/>
                  </a:cubicBezTo>
                  <a:cubicBezTo>
                    <a:pt x="3096" y="14688"/>
                    <a:pt x="3285" y="15343"/>
                    <a:pt x="3616" y="15997"/>
                  </a:cubicBezTo>
                  <a:cubicBezTo>
                    <a:pt x="3947" y="16652"/>
                    <a:pt x="4420" y="17307"/>
                    <a:pt x="4940" y="16979"/>
                  </a:cubicBezTo>
                  <a:cubicBezTo>
                    <a:pt x="5460" y="16652"/>
                    <a:pt x="6027" y="15343"/>
                    <a:pt x="6405" y="14143"/>
                  </a:cubicBezTo>
                  <a:cubicBezTo>
                    <a:pt x="6783" y="12943"/>
                    <a:pt x="6972" y="11852"/>
                    <a:pt x="7137" y="10652"/>
                  </a:cubicBezTo>
                  <a:cubicBezTo>
                    <a:pt x="7303" y="9452"/>
                    <a:pt x="7445" y="8143"/>
                    <a:pt x="7586" y="7925"/>
                  </a:cubicBezTo>
                  <a:cubicBezTo>
                    <a:pt x="7728" y="7707"/>
                    <a:pt x="7870" y="8579"/>
                    <a:pt x="7965" y="9561"/>
                  </a:cubicBezTo>
                  <a:cubicBezTo>
                    <a:pt x="8059" y="10543"/>
                    <a:pt x="8106" y="11634"/>
                    <a:pt x="8130" y="12725"/>
                  </a:cubicBezTo>
                  <a:cubicBezTo>
                    <a:pt x="8154" y="13816"/>
                    <a:pt x="8154" y="14907"/>
                    <a:pt x="8224" y="14907"/>
                  </a:cubicBezTo>
                  <a:cubicBezTo>
                    <a:pt x="8295" y="14907"/>
                    <a:pt x="8437" y="13816"/>
                    <a:pt x="8579" y="12725"/>
                  </a:cubicBezTo>
                  <a:cubicBezTo>
                    <a:pt x="8721" y="11634"/>
                    <a:pt x="8863" y="10543"/>
                    <a:pt x="9052" y="9888"/>
                  </a:cubicBezTo>
                  <a:cubicBezTo>
                    <a:pt x="9241" y="9234"/>
                    <a:pt x="9477" y="9016"/>
                    <a:pt x="9666" y="9452"/>
                  </a:cubicBezTo>
                  <a:cubicBezTo>
                    <a:pt x="9855" y="9888"/>
                    <a:pt x="9997" y="10979"/>
                    <a:pt x="10068" y="12070"/>
                  </a:cubicBezTo>
                  <a:cubicBezTo>
                    <a:pt x="10139" y="13161"/>
                    <a:pt x="10139" y="14252"/>
                    <a:pt x="10210" y="14252"/>
                  </a:cubicBezTo>
                  <a:cubicBezTo>
                    <a:pt x="10281" y="14252"/>
                    <a:pt x="10422" y="13161"/>
                    <a:pt x="10564" y="12070"/>
                  </a:cubicBezTo>
                  <a:cubicBezTo>
                    <a:pt x="10706" y="10979"/>
                    <a:pt x="10848" y="9888"/>
                    <a:pt x="11013" y="9016"/>
                  </a:cubicBezTo>
                  <a:cubicBezTo>
                    <a:pt x="11179" y="8143"/>
                    <a:pt x="11368" y="7488"/>
                    <a:pt x="11486" y="7707"/>
                  </a:cubicBezTo>
                  <a:cubicBezTo>
                    <a:pt x="11604" y="7925"/>
                    <a:pt x="11651" y="9016"/>
                    <a:pt x="11722" y="10870"/>
                  </a:cubicBezTo>
                  <a:cubicBezTo>
                    <a:pt x="11793" y="12725"/>
                    <a:pt x="11888" y="15343"/>
                    <a:pt x="12147" y="17307"/>
                  </a:cubicBezTo>
                  <a:cubicBezTo>
                    <a:pt x="12407" y="19270"/>
                    <a:pt x="12833" y="20579"/>
                    <a:pt x="13329" y="21016"/>
                  </a:cubicBezTo>
                  <a:cubicBezTo>
                    <a:pt x="13825" y="21452"/>
                    <a:pt x="14393" y="21016"/>
                    <a:pt x="14818" y="19816"/>
                  </a:cubicBezTo>
                  <a:cubicBezTo>
                    <a:pt x="15243" y="18616"/>
                    <a:pt x="15527" y="16652"/>
                    <a:pt x="15621" y="15016"/>
                  </a:cubicBezTo>
                  <a:cubicBezTo>
                    <a:pt x="15716" y="13379"/>
                    <a:pt x="15621" y="12070"/>
                    <a:pt x="15456" y="11197"/>
                  </a:cubicBezTo>
                  <a:cubicBezTo>
                    <a:pt x="15291" y="10325"/>
                    <a:pt x="15054" y="9888"/>
                    <a:pt x="14842" y="9997"/>
                  </a:cubicBezTo>
                  <a:cubicBezTo>
                    <a:pt x="14629" y="10107"/>
                    <a:pt x="14440" y="10761"/>
                    <a:pt x="14369" y="11634"/>
                  </a:cubicBezTo>
                  <a:cubicBezTo>
                    <a:pt x="14298" y="12507"/>
                    <a:pt x="14345" y="13597"/>
                    <a:pt x="14582" y="14907"/>
                  </a:cubicBezTo>
                  <a:cubicBezTo>
                    <a:pt x="14818" y="16216"/>
                    <a:pt x="15243" y="17743"/>
                    <a:pt x="15716" y="18616"/>
                  </a:cubicBezTo>
                  <a:cubicBezTo>
                    <a:pt x="16189" y="19488"/>
                    <a:pt x="16709" y="19707"/>
                    <a:pt x="17181" y="19161"/>
                  </a:cubicBezTo>
                  <a:cubicBezTo>
                    <a:pt x="17654" y="18616"/>
                    <a:pt x="18079" y="17307"/>
                    <a:pt x="18481" y="15561"/>
                  </a:cubicBezTo>
                  <a:cubicBezTo>
                    <a:pt x="18883" y="13816"/>
                    <a:pt x="19261" y="11634"/>
                    <a:pt x="19592" y="10543"/>
                  </a:cubicBezTo>
                  <a:cubicBezTo>
                    <a:pt x="19923" y="9452"/>
                    <a:pt x="20206" y="9452"/>
                    <a:pt x="20419" y="9888"/>
                  </a:cubicBezTo>
                  <a:cubicBezTo>
                    <a:pt x="20632" y="10325"/>
                    <a:pt x="20773" y="11197"/>
                    <a:pt x="20915" y="12179"/>
                  </a:cubicBezTo>
                  <a:cubicBezTo>
                    <a:pt x="21057" y="13161"/>
                    <a:pt x="21199" y="14252"/>
                    <a:pt x="21293" y="15343"/>
                  </a:cubicBezTo>
                  <a:cubicBezTo>
                    <a:pt x="21388" y="16434"/>
                    <a:pt x="21435" y="17525"/>
                    <a:pt x="21317" y="18179"/>
                  </a:cubicBezTo>
                  <a:cubicBezTo>
                    <a:pt x="21199" y="18834"/>
                    <a:pt x="20915" y="19052"/>
                    <a:pt x="20490" y="18725"/>
                  </a:cubicBezTo>
                  <a:cubicBezTo>
                    <a:pt x="20064" y="18397"/>
                    <a:pt x="19497" y="17525"/>
                    <a:pt x="18930" y="166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29" name="Line"/>
            <p:cNvSpPr/>
            <p:nvPr/>
          </p:nvSpPr>
          <p:spPr>
            <a:xfrm>
              <a:off x="4472184" y="3642748"/>
              <a:ext cx="407419" cy="426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272" extrusionOk="0">
                  <a:moveTo>
                    <a:pt x="10047" y="1723"/>
                  </a:moveTo>
                  <a:cubicBezTo>
                    <a:pt x="7535" y="5272"/>
                    <a:pt x="5023" y="8821"/>
                    <a:pt x="3516" y="11135"/>
                  </a:cubicBezTo>
                  <a:cubicBezTo>
                    <a:pt x="2009" y="13449"/>
                    <a:pt x="1507" y="14529"/>
                    <a:pt x="1005" y="15455"/>
                  </a:cubicBezTo>
                  <a:cubicBezTo>
                    <a:pt x="502" y="16381"/>
                    <a:pt x="0" y="17152"/>
                    <a:pt x="0" y="17075"/>
                  </a:cubicBezTo>
                  <a:cubicBezTo>
                    <a:pt x="0" y="16998"/>
                    <a:pt x="502" y="16072"/>
                    <a:pt x="1674" y="13835"/>
                  </a:cubicBezTo>
                  <a:cubicBezTo>
                    <a:pt x="2847" y="11598"/>
                    <a:pt x="4688" y="8049"/>
                    <a:pt x="5944" y="5812"/>
                  </a:cubicBezTo>
                  <a:cubicBezTo>
                    <a:pt x="7200" y="3575"/>
                    <a:pt x="7870" y="2649"/>
                    <a:pt x="8288" y="1801"/>
                  </a:cubicBezTo>
                  <a:cubicBezTo>
                    <a:pt x="8707" y="952"/>
                    <a:pt x="8874" y="181"/>
                    <a:pt x="9293" y="26"/>
                  </a:cubicBezTo>
                  <a:cubicBezTo>
                    <a:pt x="9712" y="-128"/>
                    <a:pt x="10381" y="335"/>
                    <a:pt x="11805" y="2803"/>
                  </a:cubicBezTo>
                  <a:cubicBezTo>
                    <a:pt x="13228" y="5272"/>
                    <a:pt x="15405" y="9746"/>
                    <a:pt x="16995" y="12832"/>
                  </a:cubicBezTo>
                  <a:cubicBezTo>
                    <a:pt x="18586" y="15918"/>
                    <a:pt x="19591" y="17615"/>
                    <a:pt x="20344" y="19003"/>
                  </a:cubicBezTo>
                  <a:cubicBezTo>
                    <a:pt x="21098" y="20392"/>
                    <a:pt x="21600" y="21472"/>
                    <a:pt x="21265" y="21241"/>
                  </a:cubicBezTo>
                  <a:cubicBezTo>
                    <a:pt x="20930" y="21009"/>
                    <a:pt x="19758" y="19466"/>
                    <a:pt x="18586" y="179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0" name="Line"/>
            <p:cNvSpPr/>
            <p:nvPr/>
          </p:nvSpPr>
          <p:spPr>
            <a:xfrm>
              <a:off x="4548796" y="3817731"/>
              <a:ext cx="239412" cy="36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2" extrusionOk="0">
                  <a:moveTo>
                    <a:pt x="0" y="20982"/>
                  </a:moveTo>
                  <a:cubicBezTo>
                    <a:pt x="864" y="13782"/>
                    <a:pt x="1728" y="6582"/>
                    <a:pt x="3600" y="2982"/>
                  </a:cubicBezTo>
                  <a:cubicBezTo>
                    <a:pt x="5472" y="-618"/>
                    <a:pt x="8352" y="-618"/>
                    <a:pt x="11520" y="1182"/>
                  </a:cubicBezTo>
                  <a:cubicBezTo>
                    <a:pt x="14688" y="2982"/>
                    <a:pt x="18144" y="6582"/>
                    <a:pt x="21600" y="101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1" name="Line"/>
            <p:cNvSpPr/>
            <p:nvPr/>
          </p:nvSpPr>
          <p:spPr>
            <a:xfrm>
              <a:off x="4960583" y="3946707"/>
              <a:ext cx="57460" cy="134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5" extrusionOk="0">
                  <a:moveTo>
                    <a:pt x="0" y="0"/>
                  </a:moveTo>
                  <a:cubicBezTo>
                    <a:pt x="2400" y="5400"/>
                    <a:pt x="4800" y="10800"/>
                    <a:pt x="6600" y="14727"/>
                  </a:cubicBezTo>
                  <a:cubicBezTo>
                    <a:pt x="8400" y="18655"/>
                    <a:pt x="9600" y="21109"/>
                    <a:pt x="12000" y="21355"/>
                  </a:cubicBezTo>
                  <a:cubicBezTo>
                    <a:pt x="14400" y="21600"/>
                    <a:pt x="18000" y="19636"/>
                    <a:pt x="21600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2" name="Line"/>
            <p:cNvSpPr/>
            <p:nvPr/>
          </p:nvSpPr>
          <p:spPr>
            <a:xfrm>
              <a:off x="5094653" y="3955995"/>
              <a:ext cx="47883" cy="18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3600"/>
                    <a:pt x="11520" y="7200"/>
                    <a:pt x="15120" y="10800"/>
                  </a:cubicBezTo>
                  <a:cubicBezTo>
                    <a:pt x="18720" y="14400"/>
                    <a:pt x="20160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3" name="Line"/>
            <p:cNvSpPr/>
            <p:nvPr/>
          </p:nvSpPr>
          <p:spPr>
            <a:xfrm>
              <a:off x="5602204" y="3564664"/>
              <a:ext cx="298866" cy="464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7" h="21314" extrusionOk="0">
                  <a:moveTo>
                    <a:pt x="0" y="4319"/>
                  </a:moveTo>
                  <a:cubicBezTo>
                    <a:pt x="909" y="8583"/>
                    <a:pt x="1819" y="12846"/>
                    <a:pt x="2387" y="15333"/>
                  </a:cubicBezTo>
                  <a:cubicBezTo>
                    <a:pt x="2956" y="17819"/>
                    <a:pt x="3183" y="18530"/>
                    <a:pt x="3069" y="18530"/>
                  </a:cubicBezTo>
                  <a:cubicBezTo>
                    <a:pt x="2956" y="18530"/>
                    <a:pt x="2501" y="17819"/>
                    <a:pt x="1819" y="15759"/>
                  </a:cubicBezTo>
                  <a:cubicBezTo>
                    <a:pt x="1137" y="13698"/>
                    <a:pt x="227" y="10288"/>
                    <a:pt x="227" y="7446"/>
                  </a:cubicBezTo>
                  <a:cubicBezTo>
                    <a:pt x="227" y="4604"/>
                    <a:pt x="1137" y="2330"/>
                    <a:pt x="2728" y="1122"/>
                  </a:cubicBezTo>
                  <a:cubicBezTo>
                    <a:pt x="4320" y="-86"/>
                    <a:pt x="6594" y="-228"/>
                    <a:pt x="8640" y="269"/>
                  </a:cubicBezTo>
                  <a:cubicBezTo>
                    <a:pt x="10686" y="767"/>
                    <a:pt x="12505" y="1904"/>
                    <a:pt x="13301" y="2898"/>
                  </a:cubicBezTo>
                  <a:cubicBezTo>
                    <a:pt x="14097" y="3893"/>
                    <a:pt x="13869" y="4746"/>
                    <a:pt x="12733" y="5527"/>
                  </a:cubicBezTo>
                  <a:cubicBezTo>
                    <a:pt x="11596" y="6309"/>
                    <a:pt x="9549" y="7019"/>
                    <a:pt x="7844" y="7517"/>
                  </a:cubicBezTo>
                  <a:cubicBezTo>
                    <a:pt x="6139" y="8014"/>
                    <a:pt x="4775" y="8298"/>
                    <a:pt x="4661" y="8583"/>
                  </a:cubicBezTo>
                  <a:cubicBezTo>
                    <a:pt x="4547" y="8867"/>
                    <a:pt x="5684" y="9151"/>
                    <a:pt x="8185" y="9790"/>
                  </a:cubicBezTo>
                  <a:cubicBezTo>
                    <a:pt x="10686" y="10430"/>
                    <a:pt x="14552" y="11425"/>
                    <a:pt x="16939" y="12633"/>
                  </a:cubicBezTo>
                  <a:cubicBezTo>
                    <a:pt x="19326" y="13840"/>
                    <a:pt x="20236" y="15261"/>
                    <a:pt x="20804" y="16327"/>
                  </a:cubicBezTo>
                  <a:cubicBezTo>
                    <a:pt x="21373" y="17393"/>
                    <a:pt x="21600" y="18104"/>
                    <a:pt x="20577" y="18885"/>
                  </a:cubicBezTo>
                  <a:cubicBezTo>
                    <a:pt x="19554" y="19667"/>
                    <a:pt x="17280" y="20519"/>
                    <a:pt x="14893" y="20946"/>
                  </a:cubicBezTo>
                  <a:cubicBezTo>
                    <a:pt x="12505" y="21372"/>
                    <a:pt x="10004" y="21372"/>
                    <a:pt x="8185" y="21230"/>
                  </a:cubicBezTo>
                  <a:cubicBezTo>
                    <a:pt x="6366" y="21088"/>
                    <a:pt x="5229" y="20804"/>
                    <a:pt x="4320" y="20377"/>
                  </a:cubicBezTo>
                  <a:cubicBezTo>
                    <a:pt x="3411" y="19951"/>
                    <a:pt x="2728" y="19383"/>
                    <a:pt x="2728" y="18885"/>
                  </a:cubicBezTo>
                  <a:cubicBezTo>
                    <a:pt x="2728" y="18388"/>
                    <a:pt x="3411" y="17961"/>
                    <a:pt x="4093" y="175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4" name="Line"/>
            <p:cNvSpPr/>
            <p:nvPr/>
          </p:nvSpPr>
          <p:spPr>
            <a:xfrm>
              <a:off x="6033145" y="3946707"/>
              <a:ext cx="57459" cy="148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5" name="Line"/>
            <p:cNvSpPr/>
            <p:nvPr/>
          </p:nvSpPr>
          <p:spPr>
            <a:xfrm>
              <a:off x="6157638" y="3983860"/>
              <a:ext cx="47883" cy="185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6" name="Line"/>
            <p:cNvSpPr/>
            <p:nvPr/>
          </p:nvSpPr>
          <p:spPr>
            <a:xfrm>
              <a:off x="6703495" y="3788803"/>
              <a:ext cx="268142" cy="18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57" y="3600"/>
                    <a:pt x="11314" y="7200"/>
                    <a:pt x="14914" y="10800"/>
                  </a:cubicBezTo>
                  <a:cubicBezTo>
                    <a:pt x="18514" y="14400"/>
                    <a:pt x="20057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7" name="Line"/>
            <p:cNvSpPr/>
            <p:nvPr/>
          </p:nvSpPr>
          <p:spPr>
            <a:xfrm>
              <a:off x="6741801" y="3909553"/>
              <a:ext cx="306448" cy="55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8" name="Line"/>
            <p:cNvSpPr/>
            <p:nvPr/>
          </p:nvSpPr>
          <p:spPr>
            <a:xfrm>
              <a:off x="7581336" y="3584456"/>
              <a:ext cx="206006" cy="408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5" h="21580" extrusionOk="0">
                  <a:moveTo>
                    <a:pt x="1329" y="982"/>
                  </a:moveTo>
                  <a:cubicBezTo>
                    <a:pt x="2991" y="491"/>
                    <a:pt x="4652" y="0"/>
                    <a:pt x="7311" y="0"/>
                  </a:cubicBezTo>
                  <a:cubicBezTo>
                    <a:pt x="9969" y="0"/>
                    <a:pt x="13625" y="491"/>
                    <a:pt x="16449" y="900"/>
                  </a:cubicBezTo>
                  <a:cubicBezTo>
                    <a:pt x="19274" y="1309"/>
                    <a:pt x="21268" y="1636"/>
                    <a:pt x="21434" y="1800"/>
                  </a:cubicBezTo>
                  <a:cubicBezTo>
                    <a:pt x="21600" y="1964"/>
                    <a:pt x="19938" y="1964"/>
                    <a:pt x="18277" y="1964"/>
                  </a:cubicBezTo>
                  <a:cubicBezTo>
                    <a:pt x="16615" y="1964"/>
                    <a:pt x="14954" y="1964"/>
                    <a:pt x="13458" y="2209"/>
                  </a:cubicBezTo>
                  <a:cubicBezTo>
                    <a:pt x="11963" y="2455"/>
                    <a:pt x="10634" y="2945"/>
                    <a:pt x="9969" y="3600"/>
                  </a:cubicBezTo>
                  <a:cubicBezTo>
                    <a:pt x="9305" y="4255"/>
                    <a:pt x="9305" y="5073"/>
                    <a:pt x="9969" y="7445"/>
                  </a:cubicBezTo>
                  <a:cubicBezTo>
                    <a:pt x="10634" y="9818"/>
                    <a:pt x="11963" y="13745"/>
                    <a:pt x="12628" y="16118"/>
                  </a:cubicBezTo>
                  <a:cubicBezTo>
                    <a:pt x="13292" y="18491"/>
                    <a:pt x="13292" y="19309"/>
                    <a:pt x="12462" y="19882"/>
                  </a:cubicBezTo>
                  <a:cubicBezTo>
                    <a:pt x="11631" y="20455"/>
                    <a:pt x="9969" y="20782"/>
                    <a:pt x="8308" y="21027"/>
                  </a:cubicBezTo>
                  <a:cubicBezTo>
                    <a:pt x="6646" y="21273"/>
                    <a:pt x="4985" y="21436"/>
                    <a:pt x="3323" y="21518"/>
                  </a:cubicBezTo>
                  <a:cubicBezTo>
                    <a:pt x="1662" y="21600"/>
                    <a:pt x="0" y="21600"/>
                    <a:pt x="0" y="21518"/>
                  </a:cubicBezTo>
                  <a:cubicBezTo>
                    <a:pt x="0" y="21436"/>
                    <a:pt x="1662" y="21273"/>
                    <a:pt x="5483" y="21191"/>
                  </a:cubicBezTo>
                  <a:cubicBezTo>
                    <a:pt x="9305" y="21109"/>
                    <a:pt x="15286" y="21109"/>
                    <a:pt x="21268" y="211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39" name="Line"/>
            <p:cNvSpPr/>
            <p:nvPr/>
          </p:nvSpPr>
          <p:spPr>
            <a:xfrm>
              <a:off x="8044198" y="3948432"/>
              <a:ext cx="169666" cy="394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0" h="21192" extrusionOk="0">
                  <a:moveTo>
                    <a:pt x="0" y="904"/>
                  </a:moveTo>
                  <a:cubicBezTo>
                    <a:pt x="1200" y="5390"/>
                    <a:pt x="2400" y="9876"/>
                    <a:pt x="3400" y="12618"/>
                  </a:cubicBezTo>
                  <a:cubicBezTo>
                    <a:pt x="4400" y="15359"/>
                    <a:pt x="5200" y="16356"/>
                    <a:pt x="5800" y="17685"/>
                  </a:cubicBezTo>
                  <a:cubicBezTo>
                    <a:pt x="6400" y="19015"/>
                    <a:pt x="6800" y="20676"/>
                    <a:pt x="6600" y="21092"/>
                  </a:cubicBezTo>
                  <a:cubicBezTo>
                    <a:pt x="6400" y="21507"/>
                    <a:pt x="5600" y="20676"/>
                    <a:pt x="4800" y="17685"/>
                  </a:cubicBezTo>
                  <a:cubicBezTo>
                    <a:pt x="4000" y="14695"/>
                    <a:pt x="3200" y="9544"/>
                    <a:pt x="2800" y="6553"/>
                  </a:cubicBezTo>
                  <a:cubicBezTo>
                    <a:pt x="2400" y="3562"/>
                    <a:pt x="2400" y="2732"/>
                    <a:pt x="3000" y="1984"/>
                  </a:cubicBezTo>
                  <a:cubicBezTo>
                    <a:pt x="3600" y="1236"/>
                    <a:pt x="4800" y="572"/>
                    <a:pt x="6400" y="239"/>
                  </a:cubicBezTo>
                  <a:cubicBezTo>
                    <a:pt x="8000" y="-93"/>
                    <a:pt x="10000" y="-93"/>
                    <a:pt x="11800" y="322"/>
                  </a:cubicBezTo>
                  <a:cubicBezTo>
                    <a:pt x="13600" y="738"/>
                    <a:pt x="15200" y="1569"/>
                    <a:pt x="16800" y="2399"/>
                  </a:cubicBezTo>
                  <a:cubicBezTo>
                    <a:pt x="18400" y="3230"/>
                    <a:pt x="20000" y="4061"/>
                    <a:pt x="20800" y="4892"/>
                  </a:cubicBezTo>
                  <a:cubicBezTo>
                    <a:pt x="21600" y="5722"/>
                    <a:pt x="21600" y="6553"/>
                    <a:pt x="18800" y="7052"/>
                  </a:cubicBezTo>
                  <a:cubicBezTo>
                    <a:pt x="16000" y="7550"/>
                    <a:pt x="10400" y="7716"/>
                    <a:pt x="7000" y="7633"/>
                  </a:cubicBezTo>
                  <a:cubicBezTo>
                    <a:pt x="3600" y="7550"/>
                    <a:pt x="2400" y="7218"/>
                    <a:pt x="1200" y="68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0" name="Line"/>
            <p:cNvSpPr/>
            <p:nvPr/>
          </p:nvSpPr>
          <p:spPr>
            <a:xfrm>
              <a:off x="245764" y="4548672"/>
              <a:ext cx="330734" cy="450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374" extrusionOk="0">
                  <a:moveTo>
                    <a:pt x="20562" y="1700"/>
                  </a:moveTo>
                  <a:cubicBezTo>
                    <a:pt x="19938" y="1113"/>
                    <a:pt x="19315" y="525"/>
                    <a:pt x="17965" y="231"/>
                  </a:cubicBezTo>
                  <a:cubicBezTo>
                    <a:pt x="16615" y="-63"/>
                    <a:pt x="14538" y="-63"/>
                    <a:pt x="12358" y="157"/>
                  </a:cubicBezTo>
                  <a:cubicBezTo>
                    <a:pt x="10177" y="378"/>
                    <a:pt x="7892" y="819"/>
                    <a:pt x="6542" y="1774"/>
                  </a:cubicBezTo>
                  <a:cubicBezTo>
                    <a:pt x="5192" y="2729"/>
                    <a:pt x="4777" y="4198"/>
                    <a:pt x="5919" y="5594"/>
                  </a:cubicBezTo>
                  <a:cubicBezTo>
                    <a:pt x="7062" y="6990"/>
                    <a:pt x="9762" y="8312"/>
                    <a:pt x="12565" y="10076"/>
                  </a:cubicBezTo>
                  <a:cubicBezTo>
                    <a:pt x="15369" y="11839"/>
                    <a:pt x="18277" y="14043"/>
                    <a:pt x="19835" y="15513"/>
                  </a:cubicBezTo>
                  <a:cubicBezTo>
                    <a:pt x="21392" y="16982"/>
                    <a:pt x="21600" y="17717"/>
                    <a:pt x="21496" y="18451"/>
                  </a:cubicBezTo>
                  <a:cubicBezTo>
                    <a:pt x="21392" y="19186"/>
                    <a:pt x="20977" y="19921"/>
                    <a:pt x="19627" y="20508"/>
                  </a:cubicBezTo>
                  <a:cubicBezTo>
                    <a:pt x="18277" y="21096"/>
                    <a:pt x="15992" y="21537"/>
                    <a:pt x="13085" y="21317"/>
                  </a:cubicBezTo>
                  <a:cubicBezTo>
                    <a:pt x="10177" y="21096"/>
                    <a:pt x="6646" y="20215"/>
                    <a:pt x="4362" y="19480"/>
                  </a:cubicBezTo>
                  <a:cubicBezTo>
                    <a:pt x="2077" y="18745"/>
                    <a:pt x="1038" y="18157"/>
                    <a:pt x="519" y="17570"/>
                  </a:cubicBezTo>
                  <a:cubicBezTo>
                    <a:pt x="0" y="16982"/>
                    <a:pt x="0" y="16394"/>
                    <a:pt x="0" y="158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1" name="Line"/>
            <p:cNvSpPr/>
            <p:nvPr/>
          </p:nvSpPr>
          <p:spPr>
            <a:xfrm>
              <a:off x="705434" y="4754280"/>
              <a:ext cx="263208" cy="171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3" h="20225" extrusionOk="0">
                  <a:moveTo>
                    <a:pt x="762" y="4086"/>
                  </a:moveTo>
                  <a:cubicBezTo>
                    <a:pt x="762" y="6283"/>
                    <a:pt x="762" y="8480"/>
                    <a:pt x="3431" y="11408"/>
                  </a:cubicBezTo>
                  <a:cubicBezTo>
                    <a:pt x="6099" y="14337"/>
                    <a:pt x="11435" y="17998"/>
                    <a:pt x="14739" y="19463"/>
                  </a:cubicBezTo>
                  <a:cubicBezTo>
                    <a:pt x="18042" y="20927"/>
                    <a:pt x="19313" y="20195"/>
                    <a:pt x="20202" y="17998"/>
                  </a:cubicBezTo>
                  <a:cubicBezTo>
                    <a:pt x="21092" y="15802"/>
                    <a:pt x="21600" y="12141"/>
                    <a:pt x="19313" y="8480"/>
                  </a:cubicBezTo>
                  <a:cubicBezTo>
                    <a:pt x="17026" y="4819"/>
                    <a:pt x="11944" y="1158"/>
                    <a:pt x="8386" y="242"/>
                  </a:cubicBezTo>
                  <a:cubicBezTo>
                    <a:pt x="4828" y="-673"/>
                    <a:pt x="2795" y="1158"/>
                    <a:pt x="1652" y="3171"/>
                  </a:cubicBezTo>
                  <a:cubicBezTo>
                    <a:pt x="508" y="5185"/>
                    <a:pt x="254" y="7381"/>
                    <a:pt x="0" y="95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2" name="Line"/>
            <p:cNvSpPr/>
            <p:nvPr/>
          </p:nvSpPr>
          <p:spPr>
            <a:xfrm>
              <a:off x="2352582" y="4615119"/>
              <a:ext cx="269953" cy="458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6" h="21471" extrusionOk="0">
                  <a:moveTo>
                    <a:pt x="0" y="3350"/>
                  </a:moveTo>
                  <a:cubicBezTo>
                    <a:pt x="248" y="7554"/>
                    <a:pt x="497" y="11758"/>
                    <a:pt x="745" y="14223"/>
                  </a:cubicBezTo>
                  <a:cubicBezTo>
                    <a:pt x="993" y="16687"/>
                    <a:pt x="1241" y="17412"/>
                    <a:pt x="1366" y="17412"/>
                  </a:cubicBezTo>
                  <a:cubicBezTo>
                    <a:pt x="1490" y="17412"/>
                    <a:pt x="1490" y="16687"/>
                    <a:pt x="1241" y="14730"/>
                  </a:cubicBezTo>
                  <a:cubicBezTo>
                    <a:pt x="993" y="12773"/>
                    <a:pt x="497" y="9584"/>
                    <a:pt x="248" y="7264"/>
                  </a:cubicBezTo>
                  <a:cubicBezTo>
                    <a:pt x="0" y="4945"/>
                    <a:pt x="0" y="3495"/>
                    <a:pt x="248" y="2408"/>
                  </a:cubicBezTo>
                  <a:cubicBezTo>
                    <a:pt x="497" y="1321"/>
                    <a:pt x="993" y="596"/>
                    <a:pt x="3600" y="233"/>
                  </a:cubicBezTo>
                  <a:cubicBezTo>
                    <a:pt x="6207" y="-129"/>
                    <a:pt x="10924" y="-129"/>
                    <a:pt x="14028" y="668"/>
                  </a:cubicBezTo>
                  <a:cubicBezTo>
                    <a:pt x="17131" y="1466"/>
                    <a:pt x="18621" y="3060"/>
                    <a:pt x="17752" y="4655"/>
                  </a:cubicBezTo>
                  <a:cubicBezTo>
                    <a:pt x="16883" y="6250"/>
                    <a:pt x="13655" y="7844"/>
                    <a:pt x="11297" y="8786"/>
                  </a:cubicBezTo>
                  <a:cubicBezTo>
                    <a:pt x="8938" y="9729"/>
                    <a:pt x="7448" y="10019"/>
                    <a:pt x="6083" y="10091"/>
                  </a:cubicBezTo>
                  <a:cubicBezTo>
                    <a:pt x="4717" y="10164"/>
                    <a:pt x="3476" y="10019"/>
                    <a:pt x="3476" y="9729"/>
                  </a:cubicBezTo>
                  <a:cubicBezTo>
                    <a:pt x="3476" y="9439"/>
                    <a:pt x="4717" y="9004"/>
                    <a:pt x="6579" y="8859"/>
                  </a:cubicBezTo>
                  <a:cubicBezTo>
                    <a:pt x="8441" y="8714"/>
                    <a:pt x="10924" y="8859"/>
                    <a:pt x="13655" y="10019"/>
                  </a:cubicBezTo>
                  <a:cubicBezTo>
                    <a:pt x="16386" y="11178"/>
                    <a:pt x="19366" y="13353"/>
                    <a:pt x="20483" y="15237"/>
                  </a:cubicBezTo>
                  <a:cubicBezTo>
                    <a:pt x="21600" y="17122"/>
                    <a:pt x="20855" y="18717"/>
                    <a:pt x="18621" y="19804"/>
                  </a:cubicBezTo>
                  <a:cubicBezTo>
                    <a:pt x="16386" y="20891"/>
                    <a:pt x="12662" y="21471"/>
                    <a:pt x="9931" y="21471"/>
                  </a:cubicBezTo>
                  <a:cubicBezTo>
                    <a:pt x="7200" y="21471"/>
                    <a:pt x="5462" y="20891"/>
                    <a:pt x="4469" y="19804"/>
                  </a:cubicBezTo>
                  <a:cubicBezTo>
                    <a:pt x="3476" y="18717"/>
                    <a:pt x="3228" y="17122"/>
                    <a:pt x="2979" y="155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3" name="Line"/>
            <p:cNvSpPr/>
            <p:nvPr/>
          </p:nvSpPr>
          <p:spPr>
            <a:xfrm>
              <a:off x="2821828" y="4956031"/>
              <a:ext cx="47883" cy="157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4" name="Line"/>
            <p:cNvSpPr/>
            <p:nvPr/>
          </p:nvSpPr>
          <p:spPr>
            <a:xfrm>
              <a:off x="2946322" y="4965320"/>
              <a:ext cx="19154" cy="18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5" name="Line"/>
            <p:cNvSpPr/>
            <p:nvPr/>
          </p:nvSpPr>
          <p:spPr>
            <a:xfrm>
              <a:off x="3310227" y="4770262"/>
              <a:ext cx="311371" cy="9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600" extrusionOk="0">
                  <a:moveTo>
                    <a:pt x="0" y="0"/>
                  </a:moveTo>
                  <a:cubicBezTo>
                    <a:pt x="6392" y="0"/>
                    <a:pt x="12784" y="0"/>
                    <a:pt x="16531" y="0"/>
                  </a:cubicBezTo>
                  <a:cubicBezTo>
                    <a:pt x="20278" y="0"/>
                    <a:pt x="21380" y="0"/>
                    <a:pt x="21490" y="3600"/>
                  </a:cubicBezTo>
                  <a:cubicBezTo>
                    <a:pt x="21600" y="7200"/>
                    <a:pt x="20718" y="14400"/>
                    <a:pt x="1983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6" name="Line"/>
            <p:cNvSpPr/>
            <p:nvPr/>
          </p:nvSpPr>
          <p:spPr>
            <a:xfrm>
              <a:off x="3367686" y="4872435"/>
              <a:ext cx="316023" cy="9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7" name="Line"/>
            <p:cNvSpPr/>
            <p:nvPr/>
          </p:nvSpPr>
          <p:spPr>
            <a:xfrm>
              <a:off x="4171301" y="4573552"/>
              <a:ext cx="370773" cy="441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403" extrusionOk="0">
                  <a:moveTo>
                    <a:pt x="11029" y="2330"/>
                  </a:moveTo>
                  <a:cubicBezTo>
                    <a:pt x="7917" y="6530"/>
                    <a:pt x="4805" y="10730"/>
                    <a:pt x="2883" y="13430"/>
                  </a:cubicBezTo>
                  <a:cubicBezTo>
                    <a:pt x="961" y="16130"/>
                    <a:pt x="229" y="17330"/>
                    <a:pt x="46" y="17555"/>
                  </a:cubicBezTo>
                  <a:cubicBezTo>
                    <a:pt x="-137" y="17780"/>
                    <a:pt x="229" y="17030"/>
                    <a:pt x="1053" y="15530"/>
                  </a:cubicBezTo>
                  <a:cubicBezTo>
                    <a:pt x="1877" y="14030"/>
                    <a:pt x="3158" y="11780"/>
                    <a:pt x="4531" y="9380"/>
                  </a:cubicBezTo>
                  <a:cubicBezTo>
                    <a:pt x="5904" y="6980"/>
                    <a:pt x="7368" y="4430"/>
                    <a:pt x="8283" y="2705"/>
                  </a:cubicBezTo>
                  <a:cubicBezTo>
                    <a:pt x="9199" y="980"/>
                    <a:pt x="9565" y="80"/>
                    <a:pt x="10114" y="5"/>
                  </a:cubicBezTo>
                  <a:cubicBezTo>
                    <a:pt x="10663" y="-70"/>
                    <a:pt x="11395" y="680"/>
                    <a:pt x="12860" y="3230"/>
                  </a:cubicBezTo>
                  <a:cubicBezTo>
                    <a:pt x="14324" y="5780"/>
                    <a:pt x="16521" y="10130"/>
                    <a:pt x="17894" y="13130"/>
                  </a:cubicBezTo>
                  <a:cubicBezTo>
                    <a:pt x="19266" y="16130"/>
                    <a:pt x="19816" y="17780"/>
                    <a:pt x="20365" y="19055"/>
                  </a:cubicBezTo>
                  <a:cubicBezTo>
                    <a:pt x="20914" y="20330"/>
                    <a:pt x="21463" y="21230"/>
                    <a:pt x="21188" y="21380"/>
                  </a:cubicBezTo>
                  <a:cubicBezTo>
                    <a:pt x="20914" y="21530"/>
                    <a:pt x="19816" y="20930"/>
                    <a:pt x="18717" y="203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8" name="Line"/>
            <p:cNvSpPr/>
            <p:nvPr/>
          </p:nvSpPr>
          <p:spPr>
            <a:xfrm>
              <a:off x="4200836" y="4814915"/>
              <a:ext cx="239412" cy="20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4032" y="11040"/>
                    <a:pt x="8064" y="1783"/>
                    <a:pt x="11664" y="240"/>
                  </a:cubicBezTo>
                  <a:cubicBezTo>
                    <a:pt x="15264" y="-1303"/>
                    <a:pt x="18432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9" name="Line"/>
            <p:cNvSpPr/>
            <p:nvPr/>
          </p:nvSpPr>
          <p:spPr>
            <a:xfrm>
              <a:off x="4717964" y="4956031"/>
              <a:ext cx="47884" cy="157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0" name="Line"/>
            <p:cNvSpPr/>
            <p:nvPr/>
          </p:nvSpPr>
          <p:spPr>
            <a:xfrm>
              <a:off x="4871188" y="4993185"/>
              <a:ext cx="28730" cy="167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1" name="Line"/>
            <p:cNvSpPr/>
            <p:nvPr/>
          </p:nvSpPr>
          <p:spPr>
            <a:xfrm>
              <a:off x="4698811" y="4463742"/>
              <a:ext cx="153224" cy="9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2" name="Line"/>
            <p:cNvSpPr/>
            <p:nvPr/>
          </p:nvSpPr>
          <p:spPr>
            <a:xfrm>
              <a:off x="4986104" y="4408011"/>
              <a:ext cx="19154" cy="167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3" name="Line"/>
            <p:cNvSpPr/>
            <p:nvPr/>
          </p:nvSpPr>
          <p:spPr>
            <a:xfrm>
              <a:off x="5387729" y="5160377"/>
              <a:ext cx="117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4" name="Line"/>
            <p:cNvSpPr/>
            <p:nvPr/>
          </p:nvSpPr>
          <p:spPr>
            <a:xfrm>
              <a:off x="359833" y="5828765"/>
              <a:ext cx="498825" cy="410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384" extrusionOk="0">
                  <a:moveTo>
                    <a:pt x="449" y="2438"/>
                  </a:moveTo>
                  <a:cubicBezTo>
                    <a:pt x="174" y="1310"/>
                    <a:pt x="-101" y="181"/>
                    <a:pt x="37" y="20"/>
                  </a:cubicBezTo>
                  <a:cubicBezTo>
                    <a:pt x="174" y="-141"/>
                    <a:pt x="724" y="665"/>
                    <a:pt x="1550" y="2841"/>
                  </a:cubicBezTo>
                  <a:cubicBezTo>
                    <a:pt x="2375" y="5017"/>
                    <a:pt x="3476" y="8563"/>
                    <a:pt x="4233" y="11223"/>
                  </a:cubicBezTo>
                  <a:cubicBezTo>
                    <a:pt x="4989" y="13883"/>
                    <a:pt x="5402" y="15656"/>
                    <a:pt x="5815" y="17107"/>
                  </a:cubicBezTo>
                  <a:cubicBezTo>
                    <a:pt x="6228" y="18558"/>
                    <a:pt x="6640" y="19686"/>
                    <a:pt x="6916" y="19766"/>
                  </a:cubicBezTo>
                  <a:cubicBezTo>
                    <a:pt x="7191" y="19847"/>
                    <a:pt x="7328" y="18880"/>
                    <a:pt x="7535" y="16623"/>
                  </a:cubicBezTo>
                  <a:cubicBezTo>
                    <a:pt x="7741" y="14366"/>
                    <a:pt x="8016" y="10820"/>
                    <a:pt x="8085" y="8402"/>
                  </a:cubicBezTo>
                  <a:cubicBezTo>
                    <a:pt x="8154" y="5984"/>
                    <a:pt x="8016" y="4695"/>
                    <a:pt x="8154" y="4453"/>
                  </a:cubicBezTo>
                  <a:cubicBezTo>
                    <a:pt x="8291" y="4211"/>
                    <a:pt x="8704" y="5017"/>
                    <a:pt x="9667" y="7355"/>
                  </a:cubicBezTo>
                  <a:cubicBezTo>
                    <a:pt x="10630" y="9692"/>
                    <a:pt x="12144" y="13560"/>
                    <a:pt x="13107" y="15817"/>
                  </a:cubicBezTo>
                  <a:cubicBezTo>
                    <a:pt x="14070" y="18074"/>
                    <a:pt x="14482" y="18719"/>
                    <a:pt x="15102" y="19525"/>
                  </a:cubicBezTo>
                  <a:cubicBezTo>
                    <a:pt x="15721" y="20331"/>
                    <a:pt x="16546" y="21298"/>
                    <a:pt x="17028" y="21378"/>
                  </a:cubicBezTo>
                  <a:cubicBezTo>
                    <a:pt x="17509" y="21459"/>
                    <a:pt x="17647" y="20653"/>
                    <a:pt x="17922" y="18074"/>
                  </a:cubicBezTo>
                  <a:cubicBezTo>
                    <a:pt x="18197" y="15495"/>
                    <a:pt x="18610" y="11143"/>
                    <a:pt x="18885" y="8241"/>
                  </a:cubicBezTo>
                  <a:cubicBezTo>
                    <a:pt x="19160" y="5340"/>
                    <a:pt x="19298" y="3889"/>
                    <a:pt x="19710" y="3325"/>
                  </a:cubicBezTo>
                  <a:cubicBezTo>
                    <a:pt x="20123" y="2760"/>
                    <a:pt x="20811" y="3083"/>
                    <a:pt x="21499" y="34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5" name="Line"/>
            <p:cNvSpPr/>
            <p:nvPr/>
          </p:nvSpPr>
          <p:spPr>
            <a:xfrm>
              <a:off x="935268" y="6024206"/>
              <a:ext cx="28731" cy="18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6" name="Line"/>
            <p:cNvSpPr/>
            <p:nvPr/>
          </p:nvSpPr>
          <p:spPr>
            <a:xfrm>
              <a:off x="889952" y="5912744"/>
              <a:ext cx="35741" cy="46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3" h="21600" extrusionOk="0">
                  <a:moveTo>
                    <a:pt x="9353" y="21600"/>
                  </a:moveTo>
                  <a:cubicBezTo>
                    <a:pt x="3953" y="14400"/>
                    <a:pt x="-1447" y="7200"/>
                    <a:pt x="353" y="3600"/>
                  </a:cubicBezTo>
                  <a:cubicBezTo>
                    <a:pt x="2153" y="0"/>
                    <a:pt x="11153" y="0"/>
                    <a:pt x="20153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7" name="Line"/>
            <p:cNvSpPr/>
            <p:nvPr/>
          </p:nvSpPr>
          <p:spPr>
            <a:xfrm>
              <a:off x="1147046" y="5829147"/>
              <a:ext cx="161705" cy="380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390" extrusionOk="0">
                  <a:moveTo>
                    <a:pt x="4937" y="0"/>
                  </a:moveTo>
                  <a:cubicBezTo>
                    <a:pt x="3243" y="5226"/>
                    <a:pt x="1549" y="10452"/>
                    <a:pt x="702" y="13500"/>
                  </a:cubicBezTo>
                  <a:cubicBezTo>
                    <a:pt x="-145" y="16548"/>
                    <a:pt x="-145" y="17419"/>
                    <a:pt x="279" y="18290"/>
                  </a:cubicBezTo>
                  <a:cubicBezTo>
                    <a:pt x="702" y="19161"/>
                    <a:pt x="1549" y="20032"/>
                    <a:pt x="3031" y="20642"/>
                  </a:cubicBezTo>
                  <a:cubicBezTo>
                    <a:pt x="4514" y="21252"/>
                    <a:pt x="6631" y="21600"/>
                    <a:pt x="9596" y="21252"/>
                  </a:cubicBezTo>
                  <a:cubicBezTo>
                    <a:pt x="12561" y="20903"/>
                    <a:pt x="16373" y="19858"/>
                    <a:pt x="18490" y="18900"/>
                  </a:cubicBezTo>
                  <a:cubicBezTo>
                    <a:pt x="20608" y="17942"/>
                    <a:pt x="21031" y="17071"/>
                    <a:pt x="21455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8" name="Line"/>
            <p:cNvSpPr/>
            <p:nvPr/>
          </p:nvSpPr>
          <p:spPr>
            <a:xfrm>
              <a:off x="1098068" y="6005629"/>
              <a:ext cx="248988" cy="55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831" y="16800"/>
                    <a:pt x="1662" y="12000"/>
                    <a:pt x="5262" y="8400"/>
                  </a:cubicBezTo>
                  <a:cubicBezTo>
                    <a:pt x="8862" y="4800"/>
                    <a:pt x="15231" y="24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59" name="Line"/>
            <p:cNvSpPr/>
            <p:nvPr/>
          </p:nvSpPr>
          <p:spPr>
            <a:xfrm>
              <a:off x="1433244" y="5643378"/>
              <a:ext cx="325600" cy="599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5" extrusionOk="0">
                  <a:moveTo>
                    <a:pt x="0" y="0"/>
                  </a:moveTo>
                  <a:cubicBezTo>
                    <a:pt x="635" y="2769"/>
                    <a:pt x="1271" y="5538"/>
                    <a:pt x="1376" y="8585"/>
                  </a:cubicBezTo>
                  <a:cubicBezTo>
                    <a:pt x="1482" y="11631"/>
                    <a:pt x="1059" y="14954"/>
                    <a:pt x="847" y="16948"/>
                  </a:cubicBezTo>
                  <a:cubicBezTo>
                    <a:pt x="635" y="18942"/>
                    <a:pt x="635" y="19606"/>
                    <a:pt x="1165" y="19662"/>
                  </a:cubicBezTo>
                  <a:cubicBezTo>
                    <a:pt x="1694" y="19717"/>
                    <a:pt x="2753" y="19163"/>
                    <a:pt x="3494" y="18609"/>
                  </a:cubicBezTo>
                  <a:cubicBezTo>
                    <a:pt x="4235" y="18055"/>
                    <a:pt x="4659" y="17502"/>
                    <a:pt x="5400" y="16892"/>
                  </a:cubicBezTo>
                  <a:cubicBezTo>
                    <a:pt x="6141" y="16283"/>
                    <a:pt x="7200" y="15618"/>
                    <a:pt x="7835" y="15563"/>
                  </a:cubicBezTo>
                  <a:cubicBezTo>
                    <a:pt x="8471" y="15508"/>
                    <a:pt x="8682" y="16062"/>
                    <a:pt x="8788" y="17058"/>
                  </a:cubicBezTo>
                  <a:cubicBezTo>
                    <a:pt x="8894" y="18055"/>
                    <a:pt x="8894" y="19495"/>
                    <a:pt x="9318" y="20382"/>
                  </a:cubicBezTo>
                  <a:cubicBezTo>
                    <a:pt x="9741" y="21268"/>
                    <a:pt x="10588" y="21600"/>
                    <a:pt x="12282" y="21378"/>
                  </a:cubicBezTo>
                  <a:cubicBezTo>
                    <a:pt x="13976" y="21157"/>
                    <a:pt x="16518" y="20382"/>
                    <a:pt x="18212" y="19551"/>
                  </a:cubicBezTo>
                  <a:cubicBezTo>
                    <a:pt x="19906" y="18720"/>
                    <a:pt x="20753" y="17834"/>
                    <a:pt x="21600" y="169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0" name="Line"/>
            <p:cNvSpPr/>
            <p:nvPr/>
          </p:nvSpPr>
          <p:spPr>
            <a:xfrm>
              <a:off x="2611146" y="5799451"/>
              <a:ext cx="266944" cy="429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383" extrusionOk="0">
                  <a:moveTo>
                    <a:pt x="0" y="3794"/>
                  </a:moveTo>
                  <a:cubicBezTo>
                    <a:pt x="1543" y="8269"/>
                    <a:pt x="3086" y="12743"/>
                    <a:pt x="4114" y="15366"/>
                  </a:cubicBezTo>
                  <a:cubicBezTo>
                    <a:pt x="5143" y="17989"/>
                    <a:pt x="5657" y="18760"/>
                    <a:pt x="5657" y="18683"/>
                  </a:cubicBezTo>
                  <a:cubicBezTo>
                    <a:pt x="5657" y="18606"/>
                    <a:pt x="5143" y="17680"/>
                    <a:pt x="4500" y="15443"/>
                  </a:cubicBezTo>
                  <a:cubicBezTo>
                    <a:pt x="3857" y="13206"/>
                    <a:pt x="3086" y="9657"/>
                    <a:pt x="2700" y="7112"/>
                  </a:cubicBezTo>
                  <a:cubicBezTo>
                    <a:pt x="2314" y="4566"/>
                    <a:pt x="2314" y="3023"/>
                    <a:pt x="2829" y="2020"/>
                  </a:cubicBezTo>
                  <a:cubicBezTo>
                    <a:pt x="3343" y="1017"/>
                    <a:pt x="4371" y="554"/>
                    <a:pt x="6171" y="246"/>
                  </a:cubicBezTo>
                  <a:cubicBezTo>
                    <a:pt x="7971" y="-63"/>
                    <a:pt x="10543" y="-217"/>
                    <a:pt x="12600" y="632"/>
                  </a:cubicBezTo>
                  <a:cubicBezTo>
                    <a:pt x="14657" y="1480"/>
                    <a:pt x="16200" y="3332"/>
                    <a:pt x="16200" y="4874"/>
                  </a:cubicBezTo>
                  <a:cubicBezTo>
                    <a:pt x="16200" y="6417"/>
                    <a:pt x="14657" y="7652"/>
                    <a:pt x="13243" y="8423"/>
                  </a:cubicBezTo>
                  <a:cubicBezTo>
                    <a:pt x="11829" y="9194"/>
                    <a:pt x="10543" y="9503"/>
                    <a:pt x="10414" y="9966"/>
                  </a:cubicBezTo>
                  <a:cubicBezTo>
                    <a:pt x="10286" y="10429"/>
                    <a:pt x="11314" y="11046"/>
                    <a:pt x="13114" y="12049"/>
                  </a:cubicBezTo>
                  <a:cubicBezTo>
                    <a:pt x="14914" y="13052"/>
                    <a:pt x="17486" y="14440"/>
                    <a:pt x="19029" y="15520"/>
                  </a:cubicBezTo>
                  <a:cubicBezTo>
                    <a:pt x="20571" y="16600"/>
                    <a:pt x="21086" y="17372"/>
                    <a:pt x="21343" y="18143"/>
                  </a:cubicBezTo>
                  <a:cubicBezTo>
                    <a:pt x="21600" y="18914"/>
                    <a:pt x="21600" y="19686"/>
                    <a:pt x="20957" y="20303"/>
                  </a:cubicBezTo>
                  <a:cubicBezTo>
                    <a:pt x="20314" y="20920"/>
                    <a:pt x="19029" y="21383"/>
                    <a:pt x="16329" y="21383"/>
                  </a:cubicBezTo>
                  <a:cubicBezTo>
                    <a:pt x="13629" y="21383"/>
                    <a:pt x="9514" y="20920"/>
                    <a:pt x="6814" y="19994"/>
                  </a:cubicBezTo>
                  <a:cubicBezTo>
                    <a:pt x="4114" y="19069"/>
                    <a:pt x="2829" y="17680"/>
                    <a:pt x="1543" y="162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1" name="Line"/>
            <p:cNvSpPr/>
            <p:nvPr/>
          </p:nvSpPr>
          <p:spPr>
            <a:xfrm>
              <a:off x="2984628" y="6124590"/>
              <a:ext cx="124494" cy="141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2" extrusionOk="0">
                  <a:moveTo>
                    <a:pt x="0" y="1680"/>
                  </a:moveTo>
                  <a:cubicBezTo>
                    <a:pt x="2769" y="741"/>
                    <a:pt x="5538" y="-198"/>
                    <a:pt x="8031" y="37"/>
                  </a:cubicBezTo>
                  <a:cubicBezTo>
                    <a:pt x="10523" y="272"/>
                    <a:pt x="12738" y="1680"/>
                    <a:pt x="13846" y="3559"/>
                  </a:cubicBezTo>
                  <a:cubicBezTo>
                    <a:pt x="14954" y="5437"/>
                    <a:pt x="14954" y="7785"/>
                    <a:pt x="13846" y="9898"/>
                  </a:cubicBezTo>
                  <a:cubicBezTo>
                    <a:pt x="12738" y="12011"/>
                    <a:pt x="10523" y="13889"/>
                    <a:pt x="7754" y="15767"/>
                  </a:cubicBezTo>
                  <a:cubicBezTo>
                    <a:pt x="4985" y="17645"/>
                    <a:pt x="1662" y="19524"/>
                    <a:pt x="1385" y="20463"/>
                  </a:cubicBezTo>
                  <a:cubicBezTo>
                    <a:pt x="1108" y="21402"/>
                    <a:pt x="3877" y="21402"/>
                    <a:pt x="7754" y="21402"/>
                  </a:cubicBezTo>
                  <a:cubicBezTo>
                    <a:pt x="11631" y="21402"/>
                    <a:pt x="16615" y="21402"/>
                    <a:pt x="21600" y="214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2" name="Line"/>
            <p:cNvSpPr/>
            <p:nvPr/>
          </p:nvSpPr>
          <p:spPr>
            <a:xfrm>
              <a:off x="3185733" y="6127441"/>
              <a:ext cx="181954" cy="159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7" extrusionOk="0">
                  <a:moveTo>
                    <a:pt x="0" y="2349"/>
                  </a:moveTo>
                  <a:cubicBezTo>
                    <a:pt x="1895" y="1519"/>
                    <a:pt x="3789" y="688"/>
                    <a:pt x="5684" y="272"/>
                  </a:cubicBezTo>
                  <a:cubicBezTo>
                    <a:pt x="7579" y="-143"/>
                    <a:pt x="9474" y="-143"/>
                    <a:pt x="10989" y="688"/>
                  </a:cubicBezTo>
                  <a:cubicBezTo>
                    <a:pt x="12505" y="1519"/>
                    <a:pt x="13642" y="3180"/>
                    <a:pt x="12695" y="5672"/>
                  </a:cubicBezTo>
                  <a:cubicBezTo>
                    <a:pt x="11747" y="8165"/>
                    <a:pt x="8716" y="11488"/>
                    <a:pt x="6442" y="13980"/>
                  </a:cubicBezTo>
                  <a:cubicBezTo>
                    <a:pt x="4168" y="16472"/>
                    <a:pt x="2653" y="18134"/>
                    <a:pt x="2842" y="19380"/>
                  </a:cubicBezTo>
                  <a:cubicBezTo>
                    <a:pt x="3032" y="20626"/>
                    <a:pt x="4926" y="21457"/>
                    <a:pt x="8337" y="21457"/>
                  </a:cubicBezTo>
                  <a:cubicBezTo>
                    <a:pt x="11747" y="21457"/>
                    <a:pt x="16674" y="20626"/>
                    <a:pt x="21600" y="197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3" name="Line"/>
            <p:cNvSpPr/>
            <p:nvPr/>
          </p:nvSpPr>
          <p:spPr>
            <a:xfrm>
              <a:off x="3750743" y="5908323"/>
              <a:ext cx="308154" cy="22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0055" extrusionOk="0">
                  <a:moveTo>
                    <a:pt x="0" y="20055"/>
                  </a:moveTo>
                  <a:cubicBezTo>
                    <a:pt x="2449" y="11955"/>
                    <a:pt x="4899" y="3855"/>
                    <a:pt x="8016" y="1155"/>
                  </a:cubicBezTo>
                  <a:cubicBezTo>
                    <a:pt x="11134" y="-1545"/>
                    <a:pt x="14920" y="1155"/>
                    <a:pt x="17480" y="2505"/>
                  </a:cubicBezTo>
                  <a:cubicBezTo>
                    <a:pt x="20041" y="3855"/>
                    <a:pt x="21377" y="3855"/>
                    <a:pt x="21489" y="5205"/>
                  </a:cubicBezTo>
                  <a:cubicBezTo>
                    <a:pt x="21600" y="6555"/>
                    <a:pt x="20487" y="9255"/>
                    <a:pt x="19707" y="11955"/>
                  </a:cubicBezTo>
                  <a:cubicBezTo>
                    <a:pt x="18928" y="14655"/>
                    <a:pt x="18482" y="17355"/>
                    <a:pt x="18037" y="20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4" name="Line"/>
            <p:cNvSpPr/>
            <p:nvPr/>
          </p:nvSpPr>
          <p:spPr>
            <a:xfrm>
              <a:off x="3789049" y="6052071"/>
              <a:ext cx="287294" cy="27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5" name="Line"/>
            <p:cNvSpPr/>
            <p:nvPr/>
          </p:nvSpPr>
          <p:spPr>
            <a:xfrm>
              <a:off x="4609635" y="5754715"/>
              <a:ext cx="312628" cy="397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144" extrusionOk="0">
                  <a:moveTo>
                    <a:pt x="10023" y="2975"/>
                  </a:moveTo>
                  <a:cubicBezTo>
                    <a:pt x="7623" y="6437"/>
                    <a:pt x="5223" y="9900"/>
                    <a:pt x="3477" y="12538"/>
                  </a:cubicBezTo>
                  <a:cubicBezTo>
                    <a:pt x="1732" y="15176"/>
                    <a:pt x="641" y="16990"/>
                    <a:pt x="204" y="17402"/>
                  </a:cubicBezTo>
                  <a:cubicBezTo>
                    <a:pt x="-232" y="17814"/>
                    <a:pt x="-14" y="16825"/>
                    <a:pt x="1295" y="14269"/>
                  </a:cubicBezTo>
                  <a:cubicBezTo>
                    <a:pt x="2604" y="11714"/>
                    <a:pt x="5004" y="7592"/>
                    <a:pt x="6532" y="5118"/>
                  </a:cubicBezTo>
                  <a:cubicBezTo>
                    <a:pt x="8059" y="2645"/>
                    <a:pt x="8713" y="1821"/>
                    <a:pt x="9477" y="1079"/>
                  </a:cubicBezTo>
                  <a:cubicBezTo>
                    <a:pt x="10241" y="337"/>
                    <a:pt x="11113" y="-323"/>
                    <a:pt x="12095" y="172"/>
                  </a:cubicBezTo>
                  <a:cubicBezTo>
                    <a:pt x="13077" y="666"/>
                    <a:pt x="14168" y="2315"/>
                    <a:pt x="15477" y="5201"/>
                  </a:cubicBezTo>
                  <a:cubicBezTo>
                    <a:pt x="16786" y="8086"/>
                    <a:pt x="18313" y="12208"/>
                    <a:pt x="19186" y="14764"/>
                  </a:cubicBezTo>
                  <a:cubicBezTo>
                    <a:pt x="20059" y="17320"/>
                    <a:pt x="20277" y="18309"/>
                    <a:pt x="20604" y="19216"/>
                  </a:cubicBezTo>
                  <a:cubicBezTo>
                    <a:pt x="20932" y="20123"/>
                    <a:pt x="21368" y="20947"/>
                    <a:pt x="21368" y="21112"/>
                  </a:cubicBezTo>
                  <a:cubicBezTo>
                    <a:pt x="21368" y="21277"/>
                    <a:pt x="20932" y="20782"/>
                    <a:pt x="20495" y="202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6" name="Line"/>
            <p:cNvSpPr/>
            <p:nvPr/>
          </p:nvSpPr>
          <p:spPr>
            <a:xfrm>
              <a:off x="4698811" y="5949897"/>
              <a:ext cx="220260" cy="18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7" name="Line"/>
            <p:cNvSpPr/>
            <p:nvPr/>
          </p:nvSpPr>
          <p:spPr>
            <a:xfrm>
              <a:off x="5119767" y="6057784"/>
              <a:ext cx="105750" cy="132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6" h="21061" extrusionOk="0">
                  <a:moveTo>
                    <a:pt x="1987" y="567"/>
                  </a:moveTo>
                  <a:cubicBezTo>
                    <a:pt x="5164" y="76"/>
                    <a:pt x="8340" y="-415"/>
                    <a:pt x="10564" y="567"/>
                  </a:cubicBezTo>
                  <a:cubicBezTo>
                    <a:pt x="12787" y="1549"/>
                    <a:pt x="14058" y="4003"/>
                    <a:pt x="13740" y="6212"/>
                  </a:cubicBezTo>
                  <a:cubicBezTo>
                    <a:pt x="13422" y="8421"/>
                    <a:pt x="11517" y="10385"/>
                    <a:pt x="8340" y="12840"/>
                  </a:cubicBezTo>
                  <a:cubicBezTo>
                    <a:pt x="5164" y="15294"/>
                    <a:pt x="717" y="18240"/>
                    <a:pt x="81" y="19712"/>
                  </a:cubicBezTo>
                  <a:cubicBezTo>
                    <a:pt x="-554" y="21185"/>
                    <a:pt x="2622" y="21185"/>
                    <a:pt x="6752" y="20940"/>
                  </a:cubicBezTo>
                  <a:cubicBezTo>
                    <a:pt x="10881" y="20694"/>
                    <a:pt x="15964" y="20203"/>
                    <a:pt x="21046" y="197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8" name="Line"/>
            <p:cNvSpPr/>
            <p:nvPr/>
          </p:nvSpPr>
          <p:spPr>
            <a:xfrm>
              <a:off x="5302127" y="6078148"/>
              <a:ext cx="143648" cy="167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7" extrusionOk="0">
                  <a:moveTo>
                    <a:pt x="0" y="1405"/>
                  </a:moveTo>
                  <a:cubicBezTo>
                    <a:pt x="2400" y="619"/>
                    <a:pt x="4800" y="-166"/>
                    <a:pt x="6960" y="30"/>
                  </a:cubicBezTo>
                  <a:cubicBezTo>
                    <a:pt x="9120" y="227"/>
                    <a:pt x="11040" y="1405"/>
                    <a:pt x="11520" y="2976"/>
                  </a:cubicBezTo>
                  <a:cubicBezTo>
                    <a:pt x="12000" y="4547"/>
                    <a:pt x="11040" y="6510"/>
                    <a:pt x="9600" y="8670"/>
                  </a:cubicBezTo>
                  <a:cubicBezTo>
                    <a:pt x="8160" y="10830"/>
                    <a:pt x="6240" y="13187"/>
                    <a:pt x="4800" y="15347"/>
                  </a:cubicBezTo>
                  <a:cubicBezTo>
                    <a:pt x="3360" y="17507"/>
                    <a:pt x="2400" y="19470"/>
                    <a:pt x="3120" y="20452"/>
                  </a:cubicBezTo>
                  <a:cubicBezTo>
                    <a:pt x="3840" y="21434"/>
                    <a:pt x="6240" y="21434"/>
                    <a:pt x="9600" y="21041"/>
                  </a:cubicBezTo>
                  <a:cubicBezTo>
                    <a:pt x="12960" y="20649"/>
                    <a:pt x="17280" y="19863"/>
                    <a:pt x="21600" y="190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69" name="Line"/>
            <p:cNvSpPr/>
            <p:nvPr/>
          </p:nvSpPr>
          <p:spPr>
            <a:xfrm>
              <a:off x="5101022" y="5634089"/>
              <a:ext cx="1532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0" name="Line"/>
            <p:cNvSpPr/>
            <p:nvPr/>
          </p:nvSpPr>
          <p:spPr>
            <a:xfrm>
              <a:off x="5340433" y="5559782"/>
              <a:ext cx="19154" cy="232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1" name="Line"/>
            <p:cNvSpPr/>
            <p:nvPr/>
          </p:nvSpPr>
          <p:spPr>
            <a:xfrm>
              <a:off x="5819255" y="6135667"/>
              <a:ext cx="57460" cy="102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2" name="Line"/>
            <p:cNvSpPr/>
            <p:nvPr/>
          </p:nvSpPr>
          <p:spPr>
            <a:xfrm>
              <a:off x="6419027" y="5572825"/>
              <a:ext cx="721779" cy="615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159" extrusionOk="0">
                  <a:moveTo>
                    <a:pt x="962" y="10086"/>
                  </a:moveTo>
                  <a:cubicBezTo>
                    <a:pt x="581" y="10405"/>
                    <a:pt x="200" y="10725"/>
                    <a:pt x="58" y="12001"/>
                  </a:cubicBezTo>
                  <a:cubicBezTo>
                    <a:pt x="-85" y="13278"/>
                    <a:pt x="10" y="15513"/>
                    <a:pt x="629" y="17002"/>
                  </a:cubicBezTo>
                  <a:cubicBezTo>
                    <a:pt x="1247" y="18492"/>
                    <a:pt x="2389" y="19237"/>
                    <a:pt x="3436" y="19397"/>
                  </a:cubicBezTo>
                  <a:cubicBezTo>
                    <a:pt x="4482" y="19556"/>
                    <a:pt x="5434" y="19131"/>
                    <a:pt x="6195" y="17641"/>
                  </a:cubicBezTo>
                  <a:cubicBezTo>
                    <a:pt x="6956" y="16151"/>
                    <a:pt x="7527" y="13598"/>
                    <a:pt x="7718" y="10937"/>
                  </a:cubicBezTo>
                  <a:cubicBezTo>
                    <a:pt x="7908" y="8277"/>
                    <a:pt x="7718" y="5511"/>
                    <a:pt x="7480" y="3542"/>
                  </a:cubicBezTo>
                  <a:cubicBezTo>
                    <a:pt x="7242" y="1574"/>
                    <a:pt x="6956" y="403"/>
                    <a:pt x="6766" y="84"/>
                  </a:cubicBezTo>
                  <a:cubicBezTo>
                    <a:pt x="6576" y="-235"/>
                    <a:pt x="6481" y="297"/>
                    <a:pt x="6433" y="2744"/>
                  </a:cubicBezTo>
                  <a:cubicBezTo>
                    <a:pt x="6385" y="5192"/>
                    <a:pt x="6385" y="9554"/>
                    <a:pt x="6385" y="12640"/>
                  </a:cubicBezTo>
                  <a:cubicBezTo>
                    <a:pt x="6385" y="15726"/>
                    <a:pt x="6385" y="17534"/>
                    <a:pt x="6385" y="18705"/>
                  </a:cubicBezTo>
                  <a:cubicBezTo>
                    <a:pt x="6385" y="19875"/>
                    <a:pt x="6385" y="20407"/>
                    <a:pt x="6433" y="20407"/>
                  </a:cubicBezTo>
                  <a:cubicBezTo>
                    <a:pt x="6481" y="20407"/>
                    <a:pt x="6576" y="19875"/>
                    <a:pt x="6719" y="19343"/>
                  </a:cubicBezTo>
                  <a:cubicBezTo>
                    <a:pt x="6861" y="18811"/>
                    <a:pt x="7052" y="18279"/>
                    <a:pt x="7385" y="17907"/>
                  </a:cubicBezTo>
                  <a:cubicBezTo>
                    <a:pt x="7718" y="17534"/>
                    <a:pt x="8193" y="17322"/>
                    <a:pt x="8669" y="17534"/>
                  </a:cubicBezTo>
                  <a:cubicBezTo>
                    <a:pt x="9145" y="17747"/>
                    <a:pt x="9621" y="18386"/>
                    <a:pt x="10477" y="18918"/>
                  </a:cubicBezTo>
                  <a:cubicBezTo>
                    <a:pt x="11333" y="19450"/>
                    <a:pt x="12571" y="19875"/>
                    <a:pt x="13855" y="19769"/>
                  </a:cubicBezTo>
                  <a:cubicBezTo>
                    <a:pt x="15140" y="19663"/>
                    <a:pt x="16472" y="19024"/>
                    <a:pt x="17281" y="18492"/>
                  </a:cubicBezTo>
                  <a:cubicBezTo>
                    <a:pt x="18089" y="17960"/>
                    <a:pt x="18375" y="17534"/>
                    <a:pt x="18518" y="17002"/>
                  </a:cubicBezTo>
                  <a:cubicBezTo>
                    <a:pt x="18660" y="16470"/>
                    <a:pt x="18660" y="15832"/>
                    <a:pt x="18375" y="15406"/>
                  </a:cubicBezTo>
                  <a:cubicBezTo>
                    <a:pt x="18089" y="14981"/>
                    <a:pt x="17519" y="14768"/>
                    <a:pt x="16995" y="14662"/>
                  </a:cubicBezTo>
                  <a:cubicBezTo>
                    <a:pt x="16472" y="14555"/>
                    <a:pt x="15996" y="14555"/>
                    <a:pt x="15615" y="14768"/>
                  </a:cubicBezTo>
                  <a:cubicBezTo>
                    <a:pt x="15235" y="14981"/>
                    <a:pt x="14949" y="15406"/>
                    <a:pt x="14902" y="15885"/>
                  </a:cubicBezTo>
                  <a:cubicBezTo>
                    <a:pt x="14854" y="16364"/>
                    <a:pt x="15045" y="16896"/>
                    <a:pt x="15948" y="17854"/>
                  </a:cubicBezTo>
                  <a:cubicBezTo>
                    <a:pt x="16852" y="18811"/>
                    <a:pt x="18470" y="20195"/>
                    <a:pt x="19517" y="20780"/>
                  </a:cubicBezTo>
                  <a:cubicBezTo>
                    <a:pt x="20563" y="21365"/>
                    <a:pt x="21039" y="21152"/>
                    <a:pt x="21515" y="209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3" name="Line"/>
            <p:cNvSpPr/>
            <p:nvPr/>
          </p:nvSpPr>
          <p:spPr>
            <a:xfrm>
              <a:off x="6317230" y="5977763"/>
              <a:ext cx="277719" cy="18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959" y="18000"/>
                    <a:pt x="11917" y="14400"/>
                    <a:pt x="15517" y="10800"/>
                  </a:cubicBezTo>
                  <a:cubicBezTo>
                    <a:pt x="19117" y="7200"/>
                    <a:pt x="20359" y="3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4" name="Line"/>
            <p:cNvSpPr/>
            <p:nvPr/>
          </p:nvSpPr>
          <p:spPr>
            <a:xfrm>
              <a:off x="7705815" y="5922971"/>
              <a:ext cx="306448" cy="213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0" extrusionOk="0">
                  <a:moveTo>
                    <a:pt x="0" y="13792"/>
                  </a:moveTo>
                  <a:cubicBezTo>
                    <a:pt x="2700" y="11940"/>
                    <a:pt x="5400" y="10089"/>
                    <a:pt x="7313" y="8855"/>
                  </a:cubicBezTo>
                  <a:cubicBezTo>
                    <a:pt x="9225" y="7620"/>
                    <a:pt x="10350" y="7003"/>
                    <a:pt x="11250" y="5923"/>
                  </a:cubicBezTo>
                  <a:cubicBezTo>
                    <a:pt x="12150" y="4843"/>
                    <a:pt x="12825" y="3300"/>
                    <a:pt x="12600" y="2220"/>
                  </a:cubicBezTo>
                  <a:cubicBezTo>
                    <a:pt x="12375" y="1140"/>
                    <a:pt x="11250" y="523"/>
                    <a:pt x="9562" y="215"/>
                  </a:cubicBezTo>
                  <a:cubicBezTo>
                    <a:pt x="7875" y="-94"/>
                    <a:pt x="5625" y="-94"/>
                    <a:pt x="4050" y="369"/>
                  </a:cubicBezTo>
                  <a:cubicBezTo>
                    <a:pt x="2475" y="832"/>
                    <a:pt x="1575" y="1757"/>
                    <a:pt x="1688" y="4843"/>
                  </a:cubicBezTo>
                  <a:cubicBezTo>
                    <a:pt x="1800" y="7929"/>
                    <a:pt x="2925" y="13175"/>
                    <a:pt x="5850" y="16415"/>
                  </a:cubicBezTo>
                  <a:cubicBezTo>
                    <a:pt x="8775" y="19655"/>
                    <a:pt x="13500" y="20889"/>
                    <a:pt x="16425" y="21197"/>
                  </a:cubicBezTo>
                  <a:cubicBezTo>
                    <a:pt x="19350" y="21506"/>
                    <a:pt x="20475" y="20889"/>
                    <a:pt x="21600" y="202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5" name="Line"/>
            <p:cNvSpPr/>
            <p:nvPr/>
          </p:nvSpPr>
          <p:spPr>
            <a:xfrm>
              <a:off x="8095366" y="5922720"/>
              <a:ext cx="166733" cy="426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3" h="21565" extrusionOk="0">
                  <a:moveTo>
                    <a:pt x="17186" y="1843"/>
                  </a:moveTo>
                  <a:cubicBezTo>
                    <a:pt x="15986" y="1217"/>
                    <a:pt x="14786" y="591"/>
                    <a:pt x="12786" y="278"/>
                  </a:cubicBezTo>
                  <a:cubicBezTo>
                    <a:pt x="10786" y="-35"/>
                    <a:pt x="7986" y="-35"/>
                    <a:pt x="5586" y="43"/>
                  </a:cubicBezTo>
                  <a:cubicBezTo>
                    <a:pt x="3186" y="122"/>
                    <a:pt x="1186" y="278"/>
                    <a:pt x="386" y="1061"/>
                  </a:cubicBezTo>
                  <a:cubicBezTo>
                    <a:pt x="-414" y="1843"/>
                    <a:pt x="-14" y="3252"/>
                    <a:pt x="1986" y="4348"/>
                  </a:cubicBezTo>
                  <a:cubicBezTo>
                    <a:pt x="3986" y="5443"/>
                    <a:pt x="7586" y="6226"/>
                    <a:pt x="10386" y="6695"/>
                  </a:cubicBezTo>
                  <a:cubicBezTo>
                    <a:pt x="13186" y="7165"/>
                    <a:pt x="15186" y="7322"/>
                    <a:pt x="16986" y="7087"/>
                  </a:cubicBezTo>
                  <a:cubicBezTo>
                    <a:pt x="18786" y="6852"/>
                    <a:pt x="20386" y="6226"/>
                    <a:pt x="20786" y="5365"/>
                  </a:cubicBezTo>
                  <a:cubicBezTo>
                    <a:pt x="21186" y="4504"/>
                    <a:pt x="20386" y="3408"/>
                    <a:pt x="19586" y="3330"/>
                  </a:cubicBezTo>
                  <a:cubicBezTo>
                    <a:pt x="18786" y="3252"/>
                    <a:pt x="17986" y="4191"/>
                    <a:pt x="17186" y="6539"/>
                  </a:cubicBezTo>
                  <a:cubicBezTo>
                    <a:pt x="16386" y="8887"/>
                    <a:pt x="15586" y="12643"/>
                    <a:pt x="15386" y="15382"/>
                  </a:cubicBezTo>
                  <a:cubicBezTo>
                    <a:pt x="15186" y="18122"/>
                    <a:pt x="15586" y="19843"/>
                    <a:pt x="15986" y="215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6" name="Line"/>
            <p:cNvSpPr/>
            <p:nvPr/>
          </p:nvSpPr>
          <p:spPr>
            <a:xfrm>
              <a:off x="8376166" y="5983955"/>
              <a:ext cx="268141" cy="144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5" extrusionOk="0">
                  <a:moveTo>
                    <a:pt x="0" y="4596"/>
                  </a:moveTo>
                  <a:cubicBezTo>
                    <a:pt x="0" y="2298"/>
                    <a:pt x="0" y="0"/>
                    <a:pt x="0" y="0"/>
                  </a:cubicBezTo>
                  <a:cubicBezTo>
                    <a:pt x="0" y="0"/>
                    <a:pt x="0" y="2298"/>
                    <a:pt x="129" y="5055"/>
                  </a:cubicBezTo>
                  <a:cubicBezTo>
                    <a:pt x="257" y="7813"/>
                    <a:pt x="514" y="11030"/>
                    <a:pt x="1671" y="14017"/>
                  </a:cubicBezTo>
                  <a:cubicBezTo>
                    <a:pt x="2829" y="17004"/>
                    <a:pt x="4886" y="19762"/>
                    <a:pt x="6429" y="20451"/>
                  </a:cubicBezTo>
                  <a:cubicBezTo>
                    <a:pt x="7971" y="21140"/>
                    <a:pt x="9000" y="19762"/>
                    <a:pt x="9771" y="17923"/>
                  </a:cubicBezTo>
                  <a:cubicBezTo>
                    <a:pt x="10543" y="16085"/>
                    <a:pt x="11057" y="13787"/>
                    <a:pt x="11186" y="11489"/>
                  </a:cubicBezTo>
                  <a:cubicBezTo>
                    <a:pt x="11314" y="9191"/>
                    <a:pt x="11057" y="6894"/>
                    <a:pt x="10929" y="6894"/>
                  </a:cubicBezTo>
                  <a:cubicBezTo>
                    <a:pt x="10800" y="6894"/>
                    <a:pt x="10800" y="9191"/>
                    <a:pt x="11443" y="11719"/>
                  </a:cubicBezTo>
                  <a:cubicBezTo>
                    <a:pt x="12086" y="14247"/>
                    <a:pt x="13371" y="17004"/>
                    <a:pt x="14657" y="18843"/>
                  </a:cubicBezTo>
                  <a:cubicBezTo>
                    <a:pt x="15943" y="20681"/>
                    <a:pt x="17229" y="21600"/>
                    <a:pt x="18386" y="21370"/>
                  </a:cubicBezTo>
                  <a:cubicBezTo>
                    <a:pt x="19543" y="21140"/>
                    <a:pt x="20571" y="19762"/>
                    <a:pt x="21600" y="183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7" name="Line"/>
            <p:cNvSpPr/>
            <p:nvPr/>
          </p:nvSpPr>
          <p:spPr>
            <a:xfrm>
              <a:off x="8784632" y="5613861"/>
              <a:ext cx="711979" cy="498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454" extrusionOk="0">
                  <a:moveTo>
                    <a:pt x="3282" y="17671"/>
                  </a:moveTo>
                  <a:cubicBezTo>
                    <a:pt x="3089" y="17005"/>
                    <a:pt x="2896" y="16338"/>
                    <a:pt x="2559" y="15938"/>
                  </a:cubicBezTo>
                  <a:cubicBezTo>
                    <a:pt x="2221" y="15538"/>
                    <a:pt x="1739" y="15405"/>
                    <a:pt x="1257" y="15538"/>
                  </a:cubicBezTo>
                  <a:cubicBezTo>
                    <a:pt x="775" y="15671"/>
                    <a:pt x="293" y="16071"/>
                    <a:pt x="100" y="16938"/>
                  </a:cubicBezTo>
                  <a:cubicBezTo>
                    <a:pt x="-93" y="17805"/>
                    <a:pt x="3" y="19138"/>
                    <a:pt x="293" y="20005"/>
                  </a:cubicBezTo>
                  <a:cubicBezTo>
                    <a:pt x="582" y="20871"/>
                    <a:pt x="1064" y="21271"/>
                    <a:pt x="1546" y="21405"/>
                  </a:cubicBezTo>
                  <a:cubicBezTo>
                    <a:pt x="2028" y="21538"/>
                    <a:pt x="2511" y="21405"/>
                    <a:pt x="2848" y="21005"/>
                  </a:cubicBezTo>
                  <a:cubicBezTo>
                    <a:pt x="3186" y="20605"/>
                    <a:pt x="3378" y="19938"/>
                    <a:pt x="3716" y="19738"/>
                  </a:cubicBezTo>
                  <a:cubicBezTo>
                    <a:pt x="4053" y="19538"/>
                    <a:pt x="4536" y="19805"/>
                    <a:pt x="5403" y="20138"/>
                  </a:cubicBezTo>
                  <a:cubicBezTo>
                    <a:pt x="6271" y="20471"/>
                    <a:pt x="7525" y="20871"/>
                    <a:pt x="8634" y="20005"/>
                  </a:cubicBezTo>
                  <a:cubicBezTo>
                    <a:pt x="9743" y="19138"/>
                    <a:pt x="10707" y="17005"/>
                    <a:pt x="11334" y="14071"/>
                  </a:cubicBezTo>
                  <a:cubicBezTo>
                    <a:pt x="11961" y="11138"/>
                    <a:pt x="12250" y="7405"/>
                    <a:pt x="12394" y="5205"/>
                  </a:cubicBezTo>
                  <a:cubicBezTo>
                    <a:pt x="12539" y="3005"/>
                    <a:pt x="12539" y="2338"/>
                    <a:pt x="12394" y="1605"/>
                  </a:cubicBezTo>
                  <a:cubicBezTo>
                    <a:pt x="12250" y="871"/>
                    <a:pt x="11961" y="71"/>
                    <a:pt x="11671" y="5"/>
                  </a:cubicBezTo>
                  <a:cubicBezTo>
                    <a:pt x="11382" y="-62"/>
                    <a:pt x="11093" y="605"/>
                    <a:pt x="10900" y="2805"/>
                  </a:cubicBezTo>
                  <a:cubicBezTo>
                    <a:pt x="10707" y="5005"/>
                    <a:pt x="10611" y="8738"/>
                    <a:pt x="10659" y="11405"/>
                  </a:cubicBezTo>
                  <a:cubicBezTo>
                    <a:pt x="10707" y="14071"/>
                    <a:pt x="10900" y="15671"/>
                    <a:pt x="11334" y="16938"/>
                  </a:cubicBezTo>
                  <a:cubicBezTo>
                    <a:pt x="11768" y="18205"/>
                    <a:pt x="12443" y="19138"/>
                    <a:pt x="13021" y="19605"/>
                  </a:cubicBezTo>
                  <a:cubicBezTo>
                    <a:pt x="13600" y="20071"/>
                    <a:pt x="14082" y="20071"/>
                    <a:pt x="14516" y="19871"/>
                  </a:cubicBezTo>
                  <a:cubicBezTo>
                    <a:pt x="14950" y="19671"/>
                    <a:pt x="15336" y="19271"/>
                    <a:pt x="15673" y="18605"/>
                  </a:cubicBezTo>
                  <a:cubicBezTo>
                    <a:pt x="16011" y="17938"/>
                    <a:pt x="16300" y="17005"/>
                    <a:pt x="16637" y="16738"/>
                  </a:cubicBezTo>
                  <a:cubicBezTo>
                    <a:pt x="16975" y="16471"/>
                    <a:pt x="17361" y="16871"/>
                    <a:pt x="17843" y="17405"/>
                  </a:cubicBezTo>
                  <a:cubicBezTo>
                    <a:pt x="18325" y="17938"/>
                    <a:pt x="18903" y="18605"/>
                    <a:pt x="19434" y="19005"/>
                  </a:cubicBezTo>
                  <a:cubicBezTo>
                    <a:pt x="19964" y="19405"/>
                    <a:pt x="20446" y="19538"/>
                    <a:pt x="20784" y="19271"/>
                  </a:cubicBezTo>
                  <a:cubicBezTo>
                    <a:pt x="21121" y="19005"/>
                    <a:pt x="21314" y="18338"/>
                    <a:pt x="21507" y="176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8" name="Line"/>
            <p:cNvSpPr/>
            <p:nvPr/>
          </p:nvSpPr>
          <p:spPr>
            <a:xfrm>
              <a:off x="9372116" y="5726975"/>
              <a:ext cx="76612" cy="18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9" name="Line"/>
            <p:cNvSpPr/>
            <p:nvPr/>
          </p:nvSpPr>
          <p:spPr>
            <a:xfrm>
              <a:off x="9056093" y="5847724"/>
              <a:ext cx="248989" cy="18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85" y="0"/>
                    <a:pt x="9969" y="0"/>
                    <a:pt x="13569" y="3600"/>
                  </a:cubicBezTo>
                  <a:cubicBezTo>
                    <a:pt x="17169" y="7200"/>
                    <a:pt x="19385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0" name="Line"/>
            <p:cNvSpPr/>
            <p:nvPr/>
          </p:nvSpPr>
          <p:spPr>
            <a:xfrm>
              <a:off x="9622168" y="5931320"/>
              <a:ext cx="506489" cy="148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600" extrusionOk="0">
                  <a:moveTo>
                    <a:pt x="360" y="0"/>
                  </a:moveTo>
                  <a:cubicBezTo>
                    <a:pt x="90" y="2250"/>
                    <a:pt x="-180" y="4500"/>
                    <a:pt x="157" y="6525"/>
                  </a:cubicBezTo>
                  <a:cubicBezTo>
                    <a:pt x="495" y="8550"/>
                    <a:pt x="1440" y="10350"/>
                    <a:pt x="2318" y="11250"/>
                  </a:cubicBezTo>
                  <a:cubicBezTo>
                    <a:pt x="3195" y="12150"/>
                    <a:pt x="4005" y="12150"/>
                    <a:pt x="4545" y="11025"/>
                  </a:cubicBezTo>
                  <a:cubicBezTo>
                    <a:pt x="5085" y="9900"/>
                    <a:pt x="5355" y="7650"/>
                    <a:pt x="5152" y="6300"/>
                  </a:cubicBezTo>
                  <a:cubicBezTo>
                    <a:pt x="4950" y="4950"/>
                    <a:pt x="4275" y="4500"/>
                    <a:pt x="3600" y="4275"/>
                  </a:cubicBezTo>
                  <a:cubicBezTo>
                    <a:pt x="2925" y="4050"/>
                    <a:pt x="2250" y="4050"/>
                    <a:pt x="1575" y="4050"/>
                  </a:cubicBezTo>
                  <a:cubicBezTo>
                    <a:pt x="900" y="4050"/>
                    <a:pt x="225" y="4050"/>
                    <a:pt x="225" y="3825"/>
                  </a:cubicBezTo>
                  <a:cubicBezTo>
                    <a:pt x="225" y="3600"/>
                    <a:pt x="900" y="3150"/>
                    <a:pt x="2047" y="2700"/>
                  </a:cubicBezTo>
                  <a:cubicBezTo>
                    <a:pt x="3195" y="2250"/>
                    <a:pt x="4815" y="1800"/>
                    <a:pt x="6098" y="1575"/>
                  </a:cubicBezTo>
                  <a:cubicBezTo>
                    <a:pt x="7380" y="1350"/>
                    <a:pt x="8325" y="1350"/>
                    <a:pt x="8933" y="3600"/>
                  </a:cubicBezTo>
                  <a:cubicBezTo>
                    <a:pt x="9540" y="5850"/>
                    <a:pt x="9810" y="10350"/>
                    <a:pt x="10012" y="13725"/>
                  </a:cubicBezTo>
                  <a:cubicBezTo>
                    <a:pt x="10215" y="17100"/>
                    <a:pt x="10350" y="19350"/>
                    <a:pt x="10688" y="19800"/>
                  </a:cubicBezTo>
                  <a:cubicBezTo>
                    <a:pt x="11025" y="20250"/>
                    <a:pt x="11565" y="18900"/>
                    <a:pt x="12173" y="15750"/>
                  </a:cubicBezTo>
                  <a:cubicBezTo>
                    <a:pt x="12780" y="12600"/>
                    <a:pt x="13455" y="7650"/>
                    <a:pt x="14063" y="4500"/>
                  </a:cubicBezTo>
                  <a:cubicBezTo>
                    <a:pt x="14670" y="1350"/>
                    <a:pt x="15210" y="0"/>
                    <a:pt x="15615" y="450"/>
                  </a:cubicBezTo>
                  <a:cubicBezTo>
                    <a:pt x="16020" y="900"/>
                    <a:pt x="16290" y="3150"/>
                    <a:pt x="16425" y="5625"/>
                  </a:cubicBezTo>
                  <a:cubicBezTo>
                    <a:pt x="16560" y="8100"/>
                    <a:pt x="16560" y="10800"/>
                    <a:pt x="17370" y="13500"/>
                  </a:cubicBezTo>
                  <a:cubicBezTo>
                    <a:pt x="18180" y="16200"/>
                    <a:pt x="19800" y="18900"/>
                    <a:pt x="2142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1" name="Line"/>
            <p:cNvSpPr/>
            <p:nvPr/>
          </p:nvSpPr>
          <p:spPr>
            <a:xfrm>
              <a:off x="10856466" y="5830481"/>
              <a:ext cx="189077" cy="305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3" h="21506" extrusionOk="0">
                  <a:moveTo>
                    <a:pt x="0" y="2524"/>
                  </a:moveTo>
                  <a:cubicBezTo>
                    <a:pt x="1080" y="1651"/>
                    <a:pt x="2160" y="779"/>
                    <a:pt x="3600" y="342"/>
                  </a:cubicBezTo>
                  <a:cubicBezTo>
                    <a:pt x="5040" y="-94"/>
                    <a:pt x="6840" y="-94"/>
                    <a:pt x="8640" y="233"/>
                  </a:cubicBezTo>
                  <a:cubicBezTo>
                    <a:pt x="10440" y="561"/>
                    <a:pt x="12240" y="1215"/>
                    <a:pt x="13140" y="2088"/>
                  </a:cubicBezTo>
                  <a:cubicBezTo>
                    <a:pt x="14040" y="2961"/>
                    <a:pt x="14040" y="4051"/>
                    <a:pt x="13320" y="4924"/>
                  </a:cubicBezTo>
                  <a:cubicBezTo>
                    <a:pt x="12600" y="5797"/>
                    <a:pt x="11160" y="6451"/>
                    <a:pt x="9360" y="7106"/>
                  </a:cubicBezTo>
                  <a:cubicBezTo>
                    <a:pt x="7560" y="7761"/>
                    <a:pt x="5400" y="8415"/>
                    <a:pt x="5040" y="9070"/>
                  </a:cubicBezTo>
                  <a:cubicBezTo>
                    <a:pt x="4680" y="9724"/>
                    <a:pt x="6120" y="10379"/>
                    <a:pt x="8640" y="11361"/>
                  </a:cubicBezTo>
                  <a:cubicBezTo>
                    <a:pt x="11160" y="12342"/>
                    <a:pt x="14760" y="13651"/>
                    <a:pt x="17100" y="14851"/>
                  </a:cubicBezTo>
                  <a:cubicBezTo>
                    <a:pt x="19440" y="16051"/>
                    <a:pt x="20520" y="17142"/>
                    <a:pt x="21060" y="18233"/>
                  </a:cubicBezTo>
                  <a:cubicBezTo>
                    <a:pt x="21600" y="19324"/>
                    <a:pt x="21600" y="20415"/>
                    <a:pt x="18180" y="20961"/>
                  </a:cubicBezTo>
                  <a:cubicBezTo>
                    <a:pt x="14760" y="21506"/>
                    <a:pt x="7920" y="21506"/>
                    <a:pt x="1080" y="215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2" name="Line"/>
            <p:cNvSpPr/>
            <p:nvPr/>
          </p:nvSpPr>
          <p:spPr>
            <a:xfrm>
              <a:off x="11153334" y="5847724"/>
              <a:ext cx="141634" cy="408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1" h="21600" extrusionOk="0">
                  <a:moveTo>
                    <a:pt x="5515" y="0"/>
                  </a:moveTo>
                  <a:cubicBezTo>
                    <a:pt x="11489" y="3927"/>
                    <a:pt x="17464" y="7855"/>
                    <a:pt x="19532" y="11045"/>
                  </a:cubicBezTo>
                  <a:cubicBezTo>
                    <a:pt x="21600" y="14236"/>
                    <a:pt x="19762" y="16691"/>
                    <a:pt x="15855" y="18327"/>
                  </a:cubicBezTo>
                  <a:cubicBezTo>
                    <a:pt x="11949" y="19964"/>
                    <a:pt x="5975" y="20782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3" name="Line"/>
            <p:cNvSpPr/>
            <p:nvPr/>
          </p:nvSpPr>
          <p:spPr>
            <a:xfrm>
              <a:off x="11996062" y="5764128"/>
              <a:ext cx="622469" cy="390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43" y="2400"/>
                    <a:pt x="886" y="4800"/>
                    <a:pt x="1218" y="7286"/>
                  </a:cubicBezTo>
                  <a:cubicBezTo>
                    <a:pt x="1551" y="9771"/>
                    <a:pt x="1772" y="12343"/>
                    <a:pt x="1883" y="14143"/>
                  </a:cubicBezTo>
                  <a:cubicBezTo>
                    <a:pt x="1994" y="15943"/>
                    <a:pt x="1994" y="16971"/>
                    <a:pt x="1938" y="16971"/>
                  </a:cubicBezTo>
                  <a:cubicBezTo>
                    <a:pt x="1883" y="16971"/>
                    <a:pt x="1772" y="15943"/>
                    <a:pt x="2382" y="14657"/>
                  </a:cubicBezTo>
                  <a:cubicBezTo>
                    <a:pt x="2991" y="13371"/>
                    <a:pt x="4320" y="11829"/>
                    <a:pt x="5428" y="11057"/>
                  </a:cubicBezTo>
                  <a:cubicBezTo>
                    <a:pt x="6535" y="10286"/>
                    <a:pt x="7422" y="10286"/>
                    <a:pt x="7865" y="10800"/>
                  </a:cubicBezTo>
                  <a:cubicBezTo>
                    <a:pt x="8308" y="11314"/>
                    <a:pt x="8308" y="12343"/>
                    <a:pt x="7865" y="13457"/>
                  </a:cubicBezTo>
                  <a:cubicBezTo>
                    <a:pt x="7422" y="14571"/>
                    <a:pt x="6535" y="15771"/>
                    <a:pt x="5760" y="16629"/>
                  </a:cubicBezTo>
                  <a:cubicBezTo>
                    <a:pt x="4985" y="17486"/>
                    <a:pt x="4320" y="18000"/>
                    <a:pt x="3489" y="18343"/>
                  </a:cubicBezTo>
                  <a:cubicBezTo>
                    <a:pt x="2658" y="18686"/>
                    <a:pt x="1662" y="18857"/>
                    <a:pt x="1385" y="18686"/>
                  </a:cubicBezTo>
                  <a:cubicBezTo>
                    <a:pt x="1108" y="18514"/>
                    <a:pt x="1551" y="18000"/>
                    <a:pt x="3323" y="17743"/>
                  </a:cubicBezTo>
                  <a:cubicBezTo>
                    <a:pt x="5095" y="17486"/>
                    <a:pt x="8197" y="17486"/>
                    <a:pt x="10578" y="17314"/>
                  </a:cubicBezTo>
                  <a:cubicBezTo>
                    <a:pt x="12960" y="17143"/>
                    <a:pt x="14622" y="16800"/>
                    <a:pt x="15674" y="16371"/>
                  </a:cubicBezTo>
                  <a:cubicBezTo>
                    <a:pt x="16726" y="15943"/>
                    <a:pt x="17169" y="15429"/>
                    <a:pt x="17391" y="14743"/>
                  </a:cubicBezTo>
                  <a:cubicBezTo>
                    <a:pt x="17612" y="14057"/>
                    <a:pt x="17612" y="13200"/>
                    <a:pt x="17446" y="12429"/>
                  </a:cubicBezTo>
                  <a:cubicBezTo>
                    <a:pt x="17280" y="11657"/>
                    <a:pt x="16948" y="10971"/>
                    <a:pt x="16505" y="10371"/>
                  </a:cubicBezTo>
                  <a:cubicBezTo>
                    <a:pt x="16062" y="9771"/>
                    <a:pt x="15508" y="9257"/>
                    <a:pt x="14954" y="8914"/>
                  </a:cubicBezTo>
                  <a:cubicBezTo>
                    <a:pt x="14400" y="8571"/>
                    <a:pt x="13846" y="8400"/>
                    <a:pt x="13458" y="8829"/>
                  </a:cubicBezTo>
                  <a:cubicBezTo>
                    <a:pt x="13071" y="9257"/>
                    <a:pt x="12849" y="10286"/>
                    <a:pt x="12905" y="11657"/>
                  </a:cubicBezTo>
                  <a:cubicBezTo>
                    <a:pt x="12960" y="13029"/>
                    <a:pt x="13292" y="14743"/>
                    <a:pt x="14788" y="16457"/>
                  </a:cubicBezTo>
                  <a:cubicBezTo>
                    <a:pt x="16283" y="18171"/>
                    <a:pt x="18942" y="1988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4" name="Line"/>
            <p:cNvSpPr/>
            <p:nvPr/>
          </p:nvSpPr>
          <p:spPr>
            <a:xfrm>
              <a:off x="12853868" y="5924306"/>
              <a:ext cx="366549" cy="245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9" h="20870" extrusionOk="0">
                  <a:moveTo>
                    <a:pt x="9569" y="5339"/>
                  </a:moveTo>
                  <a:cubicBezTo>
                    <a:pt x="9569" y="3495"/>
                    <a:pt x="9569" y="1651"/>
                    <a:pt x="8928" y="729"/>
                  </a:cubicBezTo>
                  <a:cubicBezTo>
                    <a:pt x="8287" y="-193"/>
                    <a:pt x="7006" y="-193"/>
                    <a:pt x="5450" y="466"/>
                  </a:cubicBezTo>
                  <a:cubicBezTo>
                    <a:pt x="3894" y="1124"/>
                    <a:pt x="2064" y="2441"/>
                    <a:pt x="965" y="4417"/>
                  </a:cubicBezTo>
                  <a:cubicBezTo>
                    <a:pt x="-133" y="6392"/>
                    <a:pt x="-499" y="9027"/>
                    <a:pt x="965" y="12056"/>
                  </a:cubicBezTo>
                  <a:cubicBezTo>
                    <a:pt x="2430" y="15085"/>
                    <a:pt x="5725" y="18509"/>
                    <a:pt x="9203" y="19958"/>
                  </a:cubicBezTo>
                  <a:cubicBezTo>
                    <a:pt x="12681" y="21407"/>
                    <a:pt x="16342" y="20880"/>
                    <a:pt x="18447" y="20090"/>
                  </a:cubicBezTo>
                  <a:cubicBezTo>
                    <a:pt x="20552" y="19300"/>
                    <a:pt x="21101" y="18246"/>
                    <a:pt x="21009" y="16666"/>
                  </a:cubicBezTo>
                  <a:cubicBezTo>
                    <a:pt x="20918" y="15085"/>
                    <a:pt x="20186" y="12978"/>
                    <a:pt x="19179" y="11661"/>
                  </a:cubicBezTo>
                  <a:cubicBezTo>
                    <a:pt x="18172" y="10344"/>
                    <a:pt x="16891" y="9817"/>
                    <a:pt x="15701" y="9553"/>
                  </a:cubicBezTo>
                  <a:cubicBezTo>
                    <a:pt x="14511" y="9290"/>
                    <a:pt x="13413" y="9290"/>
                    <a:pt x="12772" y="9948"/>
                  </a:cubicBezTo>
                  <a:cubicBezTo>
                    <a:pt x="12132" y="10607"/>
                    <a:pt x="11948" y="11924"/>
                    <a:pt x="12681" y="13373"/>
                  </a:cubicBezTo>
                  <a:cubicBezTo>
                    <a:pt x="13413" y="14822"/>
                    <a:pt x="15060" y="16402"/>
                    <a:pt x="16159" y="17456"/>
                  </a:cubicBezTo>
                  <a:cubicBezTo>
                    <a:pt x="17257" y="18509"/>
                    <a:pt x="17806" y="19036"/>
                    <a:pt x="18355" y="195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5" name="Line"/>
            <p:cNvSpPr/>
            <p:nvPr/>
          </p:nvSpPr>
          <p:spPr>
            <a:xfrm>
              <a:off x="13365494" y="6033463"/>
              <a:ext cx="970476" cy="206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150" extrusionOk="0">
                  <a:moveTo>
                    <a:pt x="0" y="1910"/>
                  </a:moveTo>
                  <a:cubicBezTo>
                    <a:pt x="283" y="957"/>
                    <a:pt x="567" y="4"/>
                    <a:pt x="779" y="321"/>
                  </a:cubicBezTo>
                  <a:cubicBezTo>
                    <a:pt x="991" y="639"/>
                    <a:pt x="1133" y="2227"/>
                    <a:pt x="1239" y="4292"/>
                  </a:cubicBezTo>
                  <a:cubicBezTo>
                    <a:pt x="1346" y="6357"/>
                    <a:pt x="1416" y="8898"/>
                    <a:pt x="1558" y="9057"/>
                  </a:cubicBezTo>
                  <a:cubicBezTo>
                    <a:pt x="1700" y="9215"/>
                    <a:pt x="1912" y="6992"/>
                    <a:pt x="2125" y="5245"/>
                  </a:cubicBezTo>
                  <a:cubicBezTo>
                    <a:pt x="2337" y="3498"/>
                    <a:pt x="2550" y="2227"/>
                    <a:pt x="2833" y="1274"/>
                  </a:cubicBezTo>
                  <a:cubicBezTo>
                    <a:pt x="3116" y="321"/>
                    <a:pt x="3470" y="-314"/>
                    <a:pt x="3753" y="162"/>
                  </a:cubicBezTo>
                  <a:cubicBezTo>
                    <a:pt x="4037" y="639"/>
                    <a:pt x="4249" y="2227"/>
                    <a:pt x="4355" y="3815"/>
                  </a:cubicBezTo>
                  <a:cubicBezTo>
                    <a:pt x="4462" y="5404"/>
                    <a:pt x="4462" y="6992"/>
                    <a:pt x="4497" y="8580"/>
                  </a:cubicBezTo>
                  <a:cubicBezTo>
                    <a:pt x="4532" y="10168"/>
                    <a:pt x="4603" y="11757"/>
                    <a:pt x="4710" y="11757"/>
                  </a:cubicBezTo>
                  <a:cubicBezTo>
                    <a:pt x="4816" y="11757"/>
                    <a:pt x="4957" y="10168"/>
                    <a:pt x="5134" y="8421"/>
                  </a:cubicBezTo>
                  <a:cubicBezTo>
                    <a:pt x="5311" y="6674"/>
                    <a:pt x="5524" y="4768"/>
                    <a:pt x="5772" y="3339"/>
                  </a:cubicBezTo>
                  <a:cubicBezTo>
                    <a:pt x="6020" y="1910"/>
                    <a:pt x="6303" y="957"/>
                    <a:pt x="6515" y="1274"/>
                  </a:cubicBezTo>
                  <a:cubicBezTo>
                    <a:pt x="6728" y="1592"/>
                    <a:pt x="6870" y="3180"/>
                    <a:pt x="7047" y="5562"/>
                  </a:cubicBezTo>
                  <a:cubicBezTo>
                    <a:pt x="7224" y="7945"/>
                    <a:pt x="7436" y="11121"/>
                    <a:pt x="8003" y="13186"/>
                  </a:cubicBezTo>
                  <a:cubicBezTo>
                    <a:pt x="8569" y="15251"/>
                    <a:pt x="9490" y="16204"/>
                    <a:pt x="10163" y="16204"/>
                  </a:cubicBezTo>
                  <a:cubicBezTo>
                    <a:pt x="10835" y="16204"/>
                    <a:pt x="11260" y="15251"/>
                    <a:pt x="11614" y="13980"/>
                  </a:cubicBezTo>
                  <a:cubicBezTo>
                    <a:pt x="11969" y="12710"/>
                    <a:pt x="12252" y="11121"/>
                    <a:pt x="12393" y="9533"/>
                  </a:cubicBezTo>
                  <a:cubicBezTo>
                    <a:pt x="12535" y="7945"/>
                    <a:pt x="12535" y="6357"/>
                    <a:pt x="12358" y="5245"/>
                  </a:cubicBezTo>
                  <a:cubicBezTo>
                    <a:pt x="12181" y="4133"/>
                    <a:pt x="11827" y="3498"/>
                    <a:pt x="11473" y="3339"/>
                  </a:cubicBezTo>
                  <a:cubicBezTo>
                    <a:pt x="11119" y="3180"/>
                    <a:pt x="10765" y="3498"/>
                    <a:pt x="10588" y="4768"/>
                  </a:cubicBezTo>
                  <a:cubicBezTo>
                    <a:pt x="10410" y="6039"/>
                    <a:pt x="10410" y="8262"/>
                    <a:pt x="10694" y="10645"/>
                  </a:cubicBezTo>
                  <a:cubicBezTo>
                    <a:pt x="10977" y="13027"/>
                    <a:pt x="11544" y="15568"/>
                    <a:pt x="12110" y="17315"/>
                  </a:cubicBezTo>
                  <a:cubicBezTo>
                    <a:pt x="12677" y="19062"/>
                    <a:pt x="13243" y="20015"/>
                    <a:pt x="13704" y="20333"/>
                  </a:cubicBezTo>
                  <a:cubicBezTo>
                    <a:pt x="14164" y="20651"/>
                    <a:pt x="14518" y="20333"/>
                    <a:pt x="15014" y="18110"/>
                  </a:cubicBezTo>
                  <a:cubicBezTo>
                    <a:pt x="15510" y="15886"/>
                    <a:pt x="16147" y="11757"/>
                    <a:pt x="16749" y="8580"/>
                  </a:cubicBezTo>
                  <a:cubicBezTo>
                    <a:pt x="17351" y="5404"/>
                    <a:pt x="17917" y="3180"/>
                    <a:pt x="18484" y="2068"/>
                  </a:cubicBezTo>
                  <a:cubicBezTo>
                    <a:pt x="19050" y="957"/>
                    <a:pt x="19617" y="957"/>
                    <a:pt x="20113" y="2704"/>
                  </a:cubicBezTo>
                  <a:cubicBezTo>
                    <a:pt x="20609" y="4451"/>
                    <a:pt x="21033" y="7945"/>
                    <a:pt x="21281" y="11121"/>
                  </a:cubicBezTo>
                  <a:cubicBezTo>
                    <a:pt x="21529" y="14298"/>
                    <a:pt x="21600" y="17157"/>
                    <a:pt x="21458" y="18904"/>
                  </a:cubicBezTo>
                  <a:cubicBezTo>
                    <a:pt x="21317" y="20651"/>
                    <a:pt x="20963" y="21286"/>
                    <a:pt x="20290" y="21127"/>
                  </a:cubicBezTo>
                  <a:cubicBezTo>
                    <a:pt x="19617" y="20968"/>
                    <a:pt x="18626" y="20015"/>
                    <a:pt x="17634" y="190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6" name="Line"/>
            <p:cNvSpPr/>
            <p:nvPr/>
          </p:nvSpPr>
          <p:spPr>
            <a:xfrm>
              <a:off x="3911715" y="6869456"/>
              <a:ext cx="298699" cy="380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600" extrusionOk="0">
                  <a:moveTo>
                    <a:pt x="12540" y="5795"/>
                  </a:moveTo>
                  <a:cubicBezTo>
                    <a:pt x="12540" y="4917"/>
                    <a:pt x="12540" y="4039"/>
                    <a:pt x="11966" y="4478"/>
                  </a:cubicBezTo>
                  <a:cubicBezTo>
                    <a:pt x="11391" y="4917"/>
                    <a:pt x="10242" y="6673"/>
                    <a:pt x="8289" y="9307"/>
                  </a:cubicBezTo>
                  <a:cubicBezTo>
                    <a:pt x="6336" y="11941"/>
                    <a:pt x="3579" y="15454"/>
                    <a:pt x="1970" y="17649"/>
                  </a:cubicBezTo>
                  <a:cubicBezTo>
                    <a:pt x="362" y="19844"/>
                    <a:pt x="-98" y="20722"/>
                    <a:pt x="17" y="20810"/>
                  </a:cubicBezTo>
                  <a:cubicBezTo>
                    <a:pt x="132" y="20898"/>
                    <a:pt x="821" y="20195"/>
                    <a:pt x="2545" y="17912"/>
                  </a:cubicBezTo>
                  <a:cubicBezTo>
                    <a:pt x="4268" y="15629"/>
                    <a:pt x="7025" y="11766"/>
                    <a:pt x="8864" y="8868"/>
                  </a:cubicBezTo>
                  <a:cubicBezTo>
                    <a:pt x="10702" y="5971"/>
                    <a:pt x="11621" y="4039"/>
                    <a:pt x="12196" y="2546"/>
                  </a:cubicBezTo>
                  <a:cubicBezTo>
                    <a:pt x="12770" y="1054"/>
                    <a:pt x="13000" y="0"/>
                    <a:pt x="13345" y="0"/>
                  </a:cubicBezTo>
                  <a:cubicBezTo>
                    <a:pt x="13689" y="0"/>
                    <a:pt x="14149" y="1054"/>
                    <a:pt x="15183" y="4127"/>
                  </a:cubicBezTo>
                  <a:cubicBezTo>
                    <a:pt x="16217" y="7200"/>
                    <a:pt x="17825" y="12293"/>
                    <a:pt x="18974" y="15541"/>
                  </a:cubicBezTo>
                  <a:cubicBezTo>
                    <a:pt x="20123" y="18790"/>
                    <a:pt x="20813" y="20195"/>
                    <a:pt x="2150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7" name="Line"/>
            <p:cNvSpPr/>
            <p:nvPr/>
          </p:nvSpPr>
          <p:spPr>
            <a:xfrm>
              <a:off x="3951849" y="7134443"/>
              <a:ext cx="210683" cy="22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3927" y="11918"/>
                    <a:pt x="7855" y="3818"/>
                    <a:pt x="11455" y="1118"/>
                  </a:cubicBezTo>
                  <a:cubicBezTo>
                    <a:pt x="15055" y="-1582"/>
                    <a:pt x="18327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8" name="Line"/>
            <p:cNvSpPr/>
            <p:nvPr/>
          </p:nvSpPr>
          <p:spPr>
            <a:xfrm>
              <a:off x="4334906" y="7175976"/>
              <a:ext cx="47883" cy="176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89" name="Line"/>
            <p:cNvSpPr/>
            <p:nvPr/>
          </p:nvSpPr>
          <p:spPr>
            <a:xfrm>
              <a:off x="4449824" y="7213130"/>
              <a:ext cx="47883" cy="139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4800"/>
                    <a:pt x="14400" y="9600"/>
                    <a:pt x="18000" y="13200"/>
                  </a:cubicBezTo>
                  <a:cubicBezTo>
                    <a:pt x="21600" y="16800"/>
                    <a:pt x="21600" y="19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0" name="Line"/>
            <p:cNvSpPr/>
            <p:nvPr/>
          </p:nvSpPr>
          <p:spPr>
            <a:xfrm>
              <a:off x="4972627" y="6865244"/>
              <a:ext cx="246180" cy="388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192" extrusionOk="0">
                  <a:moveTo>
                    <a:pt x="334" y="3267"/>
                  </a:moveTo>
                  <a:cubicBezTo>
                    <a:pt x="881" y="7823"/>
                    <a:pt x="1427" y="12379"/>
                    <a:pt x="1838" y="15164"/>
                  </a:cubicBezTo>
                  <a:cubicBezTo>
                    <a:pt x="2248" y="17948"/>
                    <a:pt x="2521" y="18961"/>
                    <a:pt x="2658" y="18961"/>
                  </a:cubicBezTo>
                  <a:cubicBezTo>
                    <a:pt x="2795" y="18961"/>
                    <a:pt x="2795" y="17948"/>
                    <a:pt x="2384" y="15754"/>
                  </a:cubicBezTo>
                  <a:cubicBezTo>
                    <a:pt x="1974" y="13561"/>
                    <a:pt x="1154" y="10186"/>
                    <a:pt x="607" y="7570"/>
                  </a:cubicBezTo>
                  <a:cubicBezTo>
                    <a:pt x="60" y="4954"/>
                    <a:pt x="-213" y="3098"/>
                    <a:pt x="197" y="1917"/>
                  </a:cubicBezTo>
                  <a:cubicBezTo>
                    <a:pt x="607" y="736"/>
                    <a:pt x="1701" y="230"/>
                    <a:pt x="4298" y="61"/>
                  </a:cubicBezTo>
                  <a:cubicBezTo>
                    <a:pt x="6896" y="-108"/>
                    <a:pt x="10997" y="61"/>
                    <a:pt x="14005" y="736"/>
                  </a:cubicBezTo>
                  <a:cubicBezTo>
                    <a:pt x="17012" y="1411"/>
                    <a:pt x="18926" y="2592"/>
                    <a:pt x="19336" y="3942"/>
                  </a:cubicBezTo>
                  <a:cubicBezTo>
                    <a:pt x="19746" y="5292"/>
                    <a:pt x="18653" y="6811"/>
                    <a:pt x="16602" y="7908"/>
                  </a:cubicBezTo>
                  <a:cubicBezTo>
                    <a:pt x="14552" y="9004"/>
                    <a:pt x="11544" y="9680"/>
                    <a:pt x="9357" y="10101"/>
                  </a:cubicBezTo>
                  <a:cubicBezTo>
                    <a:pt x="7169" y="10523"/>
                    <a:pt x="5802" y="10692"/>
                    <a:pt x="5802" y="10776"/>
                  </a:cubicBezTo>
                  <a:cubicBezTo>
                    <a:pt x="5802" y="10861"/>
                    <a:pt x="7169" y="10861"/>
                    <a:pt x="9357" y="11283"/>
                  </a:cubicBezTo>
                  <a:cubicBezTo>
                    <a:pt x="11544" y="11704"/>
                    <a:pt x="14552" y="12548"/>
                    <a:pt x="16739" y="13729"/>
                  </a:cubicBezTo>
                  <a:cubicBezTo>
                    <a:pt x="18926" y="14911"/>
                    <a:pt x="20293" y="16430"/>
                    <a:pt x="20840" y="17611"/>
                  </a:cubicBezTo>
                  <a:cubicBezTo>
                    <a:pt x="21387" y="18792"/>
                    <a:pt x="21114" y="19636"/>
                    <a:pt x="19063" y="20311"/>
                  </a:cubicBezTo>
                  <a:cubicBezTo>
                    <a:pt x="17012" y="20986"/>
                    <a:pt x="13184" y="21492"/>
                    <a:pt x="10040" y="20986"/>
                  </a:cubicBezTo>
                  <a:cubicBezTo>
                    <a:pt x="6896" y="20479"/>
                    <a:pt x="4435" y="18961"/>
                    <a:pt x="1974" y="174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1" name="Line"/>
            <p:cNvSpPr/>
            <p:nvPr/>
          </p:nvSpPr>
          <p:spPr>
            <a:xfrm>
              <a:off x="5340433" y="7148111"/>
              <a:ext cx="19154" cy="18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2" name="Line"/>
            <p:cNvSpPr/>
            <p:nvPr/>
          </p:nvSpPr>
          <p:spPr>
            <a:xfrm>
              <a:off x="5493656" y="7164899"/>
              <a:ext cx="153224" cy="18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7" extrusionOk="0">
                  <a:moveTo>
                    <a:pt x="0" y="1288"/>
                  </a:moveTo>
                  <a:cubicBezTo>
                    <a:pt x="4500" y="568"/>
                    <a:pt x="9000" y="-152"/>
                    <a:pt x="12150" y="28"/>
                  </a:cubicBezTo>
                  <a:cubicBezTo>
                    <a:pt x="15300" y="208"/>
                    <a:pt x="17100" y="1288"/>
                    <a:pt x="17550" y="2728"/>
                  </a:cubicBezTo>
                  <a:cubicBezTo>
                    <a:pt x="18000" y="4168"/>
                    <a:pt x="17100" y="5968"/>
                    <a:pt x="15750" y="7588"/>
                  </a:cubicBezTo>
                  <a:cubicBezTo>
                    <a:pt x="14400" y="9208"/>
                    <a:pt x="12600" y="10648"/>
                    <a:pt x="10125" y="12448"/>
                  </a:cubicBezTo>
                  <a:cubicBezTo>
                    <a:pt x="7650" y="14248"/>
                    <a:pt x="4500" y="16408"/>
                    <a:pt x="3825" y="18028"/>
                  </a:cubicBezTo>
                  <a:cubicBezTo>
                    <a:pt x="3150" y="19648"/>
                    <a:pt x="4950" y="20728"/>
                    <a:pt x="8325" y="21088"/>
                  </a:cubicBezTo>
                  <a:cubicBezTo>
                    <a:pt x="11700" y="21448"/>
                    <a:pt x="16650" y="21088"/>
                    <a:pt x="21600" y="207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3" name="Line"/>
            <p:cNvSpPr/>
            <p:nvPr/>
          </p:nvSpPr>
          <p:spPr>
            <a:xfrm>
              <a:off x="6202313" y="7019450"/>
              <a:ext cx="327307" cy="54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066" extrusionOk="0">
                  <a:moveTo>
                    <a:pt x="0" y="6666"/>
                  </a:moveTo>
                  <a:cubicBezTo>
                    <a:pt x="839" y="3066"/>
                    <a:pt x="1678" y="-534"/>
                    <a:pt x="4299" y="66"/>
                  </a:cubicBezTo>
                  <a:cubicBezTo>
                    <a:pt x="6920" y="666"/>
                    <a:pt x="11324" y="5466"/>
                    <a:pt x="14050" y="7866"/>
                  </a:cubicBezTo>
                  <a:cubicBezTo>
                    <a:pt x="16777" y="10266"/>
                    <a:pt x="17825" y="10266"/>
                    <a:pt x="18979" y="10866"/>
                  </a:cubicBezTo>
                  <a:cubicBezTo>
                    <a:pt x="20132" y="11466"/>
                    <a:pt x="21390" y="12666"/>
                    <a:pt x="21495" y="14466"/>
                  </a:cubicBezTo>
                  <a:cubicBezTo>
                    <a:pt x="21600" y="16266"/>
                    <a:pt x="20551" y="18666"/>
                    <a:pt x="19503" y="210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4" name="Line"/>
            <p:cNvSpPr/>
            <p:nvPr/>
          </p:nvSpPr>
          <p:spPr>
            <a:xfrm>
              <a:off x="6317230" y="6915899"/>
              <a:ext cx="67037" cy="315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5" name="Line"/>
            <p:cNvSpPr/>
            <p:nvPr/>
          </p:nvSpPr>
          <p:spPr>
            <a:xfrm>
              <a:off x="7102499" y="6888744"/>
              <a:ext cx="305022" cy="394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317" extrusionOk="0">
                  <a:moveTo>
                    <a:pt x="10125" y="3980"/>
                  </a:moveTo>
                  <a:cubicBezTo>
                    <a:pt x="10575" y="3143"/>
                    <a:pt x="11025" y="2306"/>
                    <a:pt x="11475" y="1468"/>
                  </a:cubicBezTo>
                  <a:cubicBezTo>
                    <a:pt x="11925" y="631"/>
                    <a:pt x="12375" y="-206"/>
                    <a:pt x="12150" y="45"/>
                  </a:cubicBezTo>
                  <a:cubicBezTo>
                    <a:pt x="11925" y="296"/>
                    <a:pt x="11025" y="1636"/>
                    <a:pt x="9113" y="3896"/>
                  </a:cubicBezTo>
                  <a:cubicBezTo>
                    <a:pt x="7200" y="6157"/>
                    <a:pt x="4275" y="9338"/>
                    <a:pt x="2475" y="11347"/>
                  </a:cubicBezTo>
                  <a:cubicBezTo>
                    <a:pt x="675" y="13357"/>
                    <a:pt x="0" y="14194"/>
                    <a:pt x="0" y="14278"/>
                  </a:cubicBezTo>
                  <a:cubicBezTo>
                    <a:pt x="0" y="14361"/>
                    <a:pt x="675" y="13692"/>
                    <a:pt x="2587" y="11599"/>
                  </a:cubicBezTo>
                  <a:cubicBezTo>
                    <a:pt x="4500" y="9506"/>
                    <a:pt x="7650" y="5989"/>
                    <a:pt x="9450" y="3729"/>
                  </a:cubicBezTo>
                  <a:cubicBezTo>
                    <a:pt x="11250" y="1468"/>
                    <a:pt x="11700" y="464"/>
                    <a:pt x="12263" y="715"/>
                  </a:cubicBezTo>
                  <a:cubicBezTo>
                    <a:pt x="12825" y="966"/>
                    <a:pt x="13500" y="2473"/>
                    <a:pt x="14850" y="5906"/>
                  </a:cubicBezTo>
                  <a:cubicBezTo>
                    <a:pt x="16200" y="9338"/>
                    <a:pt x="18225" y="14696"/>
                    <a:pt x="19575" y="17710"/>
                  </a:cubicBezTo>
                  <a:cubicBezTo>
                    <a:pt x="20925" y="20724"/>
                    <a:pt x="21600" y="21394"/>
                    <a:pt x="21487" y="21310"/>
                  </a:cubicBezTo>
                  <a:cubicBezTo>
                    <a:pt x="21375" y="21227"/>
                    <a:pt x="20475" y="20389"/>
                    <a:pt x="19688" y="19636"/>
                  </a:cubicBezTo>
                  <a:cubicBezTo>
                    <a:pt x="18900" y="18882"/>
                    <a:pt x="18225" y="18213"/>
                    <a:pt x="17550" y="175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6" name="Line"/>
            <p:cNvSpPr/>
            <p:nvPr/>
          </p:nvSpPr>
          <p:spPr>
            <a:xfrm>
              <a:off x="7140805" y="7072014"/>
              <a:ext cx="162801" cy="20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5082" y="11040"/>
                    <a:pt x="10165" y="1783"/>
                    <a:pt x="13765" y="240"/>
                  </a:cubicBezTo>
                  <a:cubicBezTo>
                    <a:pt x="17365" y="-1303"/>
                    <a:pt x="19482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7" name="Line"/>
            <p:cNvSpPr/>
            <p:nvPr/>
          </p:nvSpPr>
          <p:spPr>
            <a:xfrm>
              <a:off x="7475980" y="7129534"/>
              <a:ext cx="9577" cy="176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8" name="Line"/>
            <p:cNvSpPr/>
            <p:nvPr/>
          </p:nvSpPr>
          <p:spPr>
            <a:xfrm>
              <a:off x="7612341" y="7158778"/>
              <a:ext cx="112628" cy="195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7" h="21307" extrusionOk="0">
                  <a:moveTo>
                    <a:pt x="4835" y="1875"/>
                  </a:moveTo>
                  <a:cubicBezTo>
                    <a:pt x="7170" y="862"/>
                    <a:pt x="9505" y="-150"/>
                    <a:pt x="11548" y="19"/>
                  </a:cubicBezTo>
                  <a:cubicBezTo>
                    <a:pt x="13592" y="188"/>
                    <a:pt x="15343" y="1538"/>
                    <a:pt x="15635" y="3056"/>
                  </a:cubicBezTo>
                  <a:cubicBezTo>
                    <a:pt x="15927" y="4575"/>
                    <a:pt x="14759" y="6262"/>
                    <a:pt x="12132" y="8288"/>
                  </a:cubicBezTo>
                  <a:cubicBezTo>
                    <a:pt x="9505" y="10313"/>
                    <a:pt x="5419" y="12675"/>
                    <a:pt x="2792" y="14700"/>
                  </a:cubicBezTo>
                  <a:cubicBezTo>
                    <a:pt x="165" y="16725"/>
                    <a:pt x="-1003" y="18413"/>
                    <a:pt x="1040" y="19594"/>
                  </a:cubicBezTo>
                  <a:cubicBezTo>
                    <a:pt x="3084" y="20775"/>
                    <a:pt x="8338" y="21450"/>
                    <a:pt x="12132" y="21281"/>
                  </a:cubicBezTo>
                  <a:cubicBezTo>
                    <a:pt x="15927" y="21112"/>
                    <a:pt x="18262" y="20100"/>
                    <a:pt x="20597" y="190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99" name="Line"/>
            <p:cNvSpPr/>
            <p:nvPr/>
          </p:nvSpPr>
          <p:spPr>
            <a:xfrm>
              <a:off x="8127266" y="6897322"/>
              <a:ext cx="306303" cy="365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447" extrusionOk="0">
                  <a:moveTo>
                    <a:pt x="11896" y="1634"/>
                  </a:moveTo>
                  <a:cubicBezTo>
                    <a:pt x="8811" y="6171"/>
                    <a:pt x="5725" y="10709"/>
                    <a:pt x="3631" y="13886"/>
                  </a:cubicBezTo>
                  <a:cubicBezTo>
                    <a:pt x="1537" y="17062"/>
                    <a:pt x="435" y="18877"/>
                    <a:pt x="105" y="19331"/>
                  </a:cubicBezTo>
                  <a:cubicBezTo>
                    <a:pt x="-226" y="19785"/>
                    <a:pt x="215" y="18877"/>
                    <a:pt x="1647" y="16518"/>
                  </a:cubicBezTo>
                  <a:cubicBezTo>
                    <a:pt x="3080" y="14158"/>
                    <a:pt x="5505" y="10346"/>
                    <a:pt x="7047" y="7714"/>
                  </a:cubicBezTo>
                  <a:cubicBezTo>
                    <a:pt x="8590" y="5082"/>
                    <a:pt x="9252" y="3630"/>
                    <a:pt x="9913" y="2360"/>
                  </a:cubicBezTo>
                  <a:cubicBezTo>
                    <a:pt x="10574" y="1089"/>
                    <a:pt x="11235" y="0"/>
                    <a:pt x="12007" y="0"/>
                  </a:cubicBezTo>
                  <a:cubicBezTo>
                    <a:pt x="12778" y="0"/>
                    <a:pt x="13660" y="1089"/>
                    <a:pt x="15092" y="4447"/>
                  </a:cubicBezTo>
                  <a:cubicBezTo>
                    <a:pt x="16525" y="7805"/>
                    <a:pt x="18509" y="13432"/>
                    <a:pt x="19721" y="16790"/>
                  </a:cubicBezTo>
                  <a:cubicBezTo>
                    <a:pt x="20933" y="20148"/>
                    <a:pt x="21374" y="21237"/>
                    <a:pt x="21043" y="21418"/>
                  </a:cubicBezTo>
                  <a:cubicBezTo>
                    <a:pt x="20713" y="21600"/>
                    <a:pt x="19611" y="20874"/>
                    <a:pt x="18509" y="201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0" name="Line"/>
            <p:cNvSpPr/>
            <p:nvPr/>
          </p:nvSpPr>
          <p:spPr>
            <a:xfrm>
              <a:off x="8222943" y="7110956"/>
              <a:ext cx="143648" cy="9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1" name="Line"/>
            <p:cNvSpPr/>
            <p:nvPr/>
          </p:nvSpPr>
          <p:spPr>
            <a:xfrm>
              <a:off x="8644306" y="7184467"/>
              <a:ext cx="114919" cy="140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1" extrusionOk="0">
                  <a:moveTo>
                    <a:pt x="0" y="4347"/>
                  </a:moveTo>
                  <a:cubicBezTo>
                    <a:pt x="1800" y="2468"/>
                    <a:pt x="3600" y="590"/>
                    <a:pt x="6000" y="121"/>
                  </a:cubicBezTo>
                  <a:cubicBezTo>
                    <a:pt x="8400" y="-349"/>
                    <a:pt x="11400" y="590"/>
                    <a:pt x="13200" y="2234"/>
                  </a:cubicBezTo>
                  <a:cubicBezTo>
                    <a:pt x="15000" y="3877"/>
                    <a:pt x="15600" y="6225"/>
                    <a:pt x="15000" y="8338"/>
                  </a:cubicBezTo>
                  <a:cubicBezTo>
                    <a:pt x="14400" y="10451"/>
                    <a:pt x="12600" y="12329"/>
                    <a:pt x="9600" y="14208"/>
                  </a:cubicBezTo>
                  <a:cubicBezTo>
                    <a:pt x="6600" y="16086"/>
                    <a:pt x="2400" y="17964"/>
                    <a:pt x="1800" y="18903"/>
                  </a:cubicBezTo>
                  <a:cubicBezTo>
                    <a:pt x="1200" y="19842"/>
                    <a:pt x="4200" y="19842"/>
                    <a:pt x="8100" y="20077"/>
                  </a:cubicBezTo>
                  <a:cubicBezTo>
                    <a:pt x="12000" y="20312"/>
                    <a:pt x="16800" y="20781"/>
                    <a:pt x="21600" y="212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2" name="Line"/>
            <p:cNvSpPr/>
            <p:nvPr/>
          </p:nvSpPr>
          <p:spPr>
            <a:xfrm>
              <a:off x="8857561" y="7203018"/>
              <a:ext cx="121922" cy="167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4" h="21218" extrusionOk="0">
                  <a:moveTo>
                    <a:pt x="1216" y="1283"/>
                  </a:moveTo>
                  <a:cubicBezTo>
                    <a:pt x="3985" y="497"/>
                    <a:pt x="6754" y="-288"/>
                    <a:pt x="8969" y="105"/>
                  </a:cubicBezTo>
                  <a:cubicBezTo>
                    <a:pt x="11185" y="497"/>
                    <a:pt x="12846" y="2068"/>
                    <a:pt x="13123" y="3836"/>
                  </a:cubicBezTo>
                  <a:cubicBezTo>
                    <a:pt x="13400" y="5603"/>
                    <a:pt x="12292" y="7567"/>
                    <a:pt x="10354" y="9530"/>
                  </a:cubicBezTo>
                  <a:cubicBezTo>
                    <a:pt x="8416" y="11494"/>
                    <a:pt x="5646" y="13457"/>
                    <a:pt x="3431" y="15421"/>
                  </a:cubicBezTo>
                  <a:cubicBezTo>
                    <a:pt x="1216" y="17385"/>
                    <a:pt x="-446" y="19348"/>
                    <a:pt x="108" y="20330"/>
                  </a:cubicBezTo>
                  <a:cubicBezTo>
                    <a:pt x="662" y="21312"/>
                    <a:pt x="3431" y="21312"/>
                    <a:pt x="7308" y="21116"/>
                  </a:cubicBezTo>
                  <a:cubicBezTo>
                    <a:pt x="11185" y="20919"/>
                    <a:pt x="16169" y="20527"/>
                    <a:pt x="21154" y="201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3" name="Line"/>
            <p:cNvSpPr/>
            <p:nvPr/>
          </p:nvSpPr>
          <p:spPr>
            <a:xfrm>
              <a:off x="8653883" y="6776572"/>
              <a:ext cx="162801" cy="27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082" y="0"/>
                    <a:pt x="10165" y="0"/>
                    <a:pt x="13765" y="3600"/>
                  </a:cubicBezTo>
                  <a:cubicBezTo>
                    <a:pt x="17365" y="7200"/>
                    <a:pt x="19482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4" name="Line"/>
            <p:cNvSpPr/>
            <p:nvPr/>
          </p:nvSpPr>
          <p:spPr>
            <a:xfrm>
              <a:off x="8854988" y="6720841"/>
              <a:ext cx="38306" cy="195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5" name="Line"/>
            <p:cNvSpPr/>
            <p:nvPr/>
          </p:nvSpPr>
          <p:spPr>
            <a:xfrm>
              <a:off x="9525339" y="7027361"/>
              <a:ext cx="287294" cy="18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20" y="0"/>
                    <a:pt x="11040" y="0"/>
                    <a:pt x="14640" y="3600"/>
                  </a:cubicBezTo>
                  <a:cubicBezTo>
                    <a:pt x="18240" y="7200"/>
                    <a:pt x="1992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6" name="Line"/>
            <p:cNvSpPr/>
            <p:nvPr/>
          </p:nvSpPr>
          <p:spPr>
            <a:xfrm>
              <a:off x="9525339" y="7138822"/>
              <a:ext cx="268142" cy="46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14" y="4320"/>
                    <a:pt x="11829" y="8640"/>
                    <a:pt x="15429" y="12240"/>
                  </a:cubicBezTo>
                  <a:cubicBezTo>
                    <a:pt x="19029" y="15840"/>
                    <a:pt x="20314" y="187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7" name="Line"/>
            <p:cNvSpPr/>
            <p:nvPr/>
          </p:nvSpPr>
          <p:spPr>
            <a:xfrm>
              <a:off x="10062375" y="7038469"/>
              <a:ext cx="340218" cy="26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0" h="20834" extrusionOk="0">
                  <a:moveTo>
                    <a:pt x="9294" y="586"/>
                  </a:moveTo>
                  <a:cubicBezTo>
                    <a:pt x="6764" y="100"/>
                    <a:pt x="4235" y="-385"/>
                    <a:pt x="2483" y="464"/>
                  </a:cubicBezTo>
                  <a:cubicBezTo>
                    <a:pt x="732" y="1314"/>
                    <a:pt x="-241" y="3498"/>
                    <a:pt x="51" y="6775"/>
                  </a:cubicBezTo>
                  <a:cubicBezTo>
                    <a:pt x="343" y="10051"/>
                    <a:pt x="1900" y="14419"/>
                    <a:pt x="4235" y="17211"/>
                  </a:cubicBezTo>
                  <a:cubicBezTo>
                    <a:pt x="6570" y="20002"/>
                    <a:pt x="9683" y="21215"/>
                    <a:pt x="12602" y="20730"/>
                  </a:cubicBezTo>
                  <a:cubicBezTo>
                    <a:pt x="15521" y="20244"/>
                    <a:pt x="18246" y="18060"/>
                    <a:pt x="19705" y="15876"/>
                  </a:cubicBezTo>
                  <a:cubicBezTo>
                    <a:pt x="21164" y="13691"/>
                    <a:pt x="21359" y="11507"/>
                    <a:pt x="18440" y="8959"/>
                  </a:cubicBezTo>
                  <a:cubicBezTo>
                    <a:pt x="15521" y="6411"/>
                    <a:pt x="9489" y="3498"/>
                    <a:pt x="3456" y="5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8" name="Line"/>
            <p:cNvSpPr/>
            <p:nvPr/>
          </p:nvSpPr>
          <p:spPr>
            <a:xfrm>
              <a:off x="790863" y="7999183"/>
              <a:ext cx="371404" cy="401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8" h="21208" extrusionOk="0">
                  <a:moveTo>
                    <a:pt x="13772" y="1165"/>
                  </a:moveTo>
                  <a:cubicBezTo>
                    <a:pt x="12857" y="838"/>
                    <a:pt x="11941" y="511"/>
                    <a:pt x="11026" y="265"/>
                  </a:cubicBezTo>
                  <a:cubicBezTo>
                    <a:pt x="10111" y="20"/>
                    <a:pt x="9196" y="-144"/>
                    <a:pt x="8646" y="183"/>
                  </a:cubicBezTo>
                  <a:cubicBezTo>
                    <a:pt x="8097" y="511"/>
                    <a:pt x="7914" y="1329"/>
                    <a:pt x="7823" y="2392"/>
                  </a:cubicBezTo>
                  <a:cubicBezTo>
                    <a:pt x="7731" y="3456"/>
                    <a:pt x="7731" y="4765"/>
                    <a:pt x="8555" y="5911"/>
                  </a:cubicBezTo>
                  <a:cubicBezTo>
                    <a:pt x="9379" y="7056"/>
                    <a:pt x="11026" y="8038"/>
                    <a:pt x="13314" y="9592"/>
                  </a:cubicBezTo>
                  <a:cubicBezTo>
                    <a:pt x="15602" y="11147"/>
                    <a:pt x="18531" y="13274"/>
                    <a:pt x="19996" y="14911"/>
                  </a:cubicBezTo>
                  <a:cubicBezTo>
                    <a:pt x="21460" y="16547"/>
                    <a:pt x="21460" y="17692"/>
                    <a:pt x="21094" y="18592"/>
                  </a:cubicBezTo>
                  <a:cubicBezTo>
                    <a:pt x="20728" y="19492"/>
                    <a:pt x="19996" y="20147"/>
                    <a:pt x="17799" y="20638"/>
                  </a:cubicBezTo>
                  <a:cubicBezTo>
                    <a:pt x="15602" y="21129"/>
                    <a:pt x="11941" y="21456"/>
                    <a:pt x="8829" y="20965"/>
                  </a:cubicBezTo>
                  <a:cubicBezTo>
                    <a:pt x="5718" y="20474"/>
                    <a:pt x="3155" y="19165"/>
                    <a:pt x="1691" y="18020"/>
                  </a:cubicBezTo>
                  <a:cubicBezTo>
                    <a:pt x="226" y="16874"/>
                    <a:pt x="-140" y="15892"/>
                    <a:pt x="43" y="15156"/>
                  </a:cubicBezTo>
                  <a:cubicBezTo>
                    <a:pt x="226" y="14420"/>
                    <a:pt x="958" y="13929"/>
                    <a:pt x="1691" y="134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9" name="Line"/>
            <p:cNvSpPr/>
            <p:nvPr/>
          </p:nvSpPr>
          <p:spPr>
            <a:xfrm>
              <a:off x="1241715" y="8220217"/>
              <a:ext cx="290105" cy="155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3" h="20476" extrusionOk="0">
                  <a:moveTo>
                    <a:pt x="2757" y="5596"/>
                  </a:moveTo>
                  <a:cubicBezTo>
                    <a:pt x="1608" y="5189"/>
                    <a:pt x="459" y="4781"/>
                    <a:pt x="115" y="6004"/>
                  </a:cubicBezTo>
                  <a:cubicBezTo>
                    <a:pt x="-230" y="7226"/>
                    <a:pt x="230" y="10079"/>
                    <a:pt x="2068" y="13136"/>
                  </a:cubicBezTo>
                  <a:cubicBezTo>
                    <a:pt x="3906" y="16192"/>
                    <a:pt x="7123" y="19453"/>
                    <a:pt x="10570" y="20268"/>
                  </a:cubicBezTo>
                  <a:cubicBezTo>
                    <a:pt x="14017" y="21083"/>
                    <a:pt x="17693" y="19453"/>
                    <a:pt x="19532" y="16396"/>
                  </a:cubicBezTo>
                  <a:cubicBezTo>
                    <a:pt x="21370" y="13340"/>
                    <a:pt x="21370" y="8857"/>
                    <a:pt x="19302" y="5392"/>
                  </a:cubicBezTo>
                  <a:cubicBezTo>
                    <a:pt x="17234" y="1928"/>
                    <a:pt x="13098" y="-517"/>
                    <a:pt x="9536" y="94"/>
                  </a:cubicBezTo>
                  <a:cubicBezTo>
                    <a:pt x="5974" y="706"/>
                    <a:pt x="2987" y="4374"/>
                    <a:pt x="0" y="80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0" name="Line"/>
            <p:cNvSpPr/>
            <p:nvPr/>
          </p:nvSpPr>
          <p:spPr>
            <a:xfrm>
              <a:off x="3233615" y="8148170"/>
              <a:ext cx="258565" cy="471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2" extrusionOk="0">
                  <a:moveTo>
                    <a:pt x="2400" y="3086"/>
                  </a:moveTo>
                  <a:cubicBezTo>
                    <a:pt x="2133" y="6732"/>
                    <a:pt x="1867" y="10379"/>
                    <a:pt x="1867" y="12623"/>
                  </a:cubicBezTo>
                  <a:cubicBezTo>
                    <a:pt x="1867" y="14868"/>
                    <a:pt x="2133" y="15709"/>
                    <a:pt x="2400" y="16481"/>
                  </a:cubicBezTo>
                  <a:cubicBezTo>
                    <a:pt x="2667" y="17252"/>
                    <a:pt x="2933" y="17953"/>
                    <a:pt x="3200" y="17953"/>
                  </a:cubicBezTo>
                  <a:cubicBezTo>
                    <a:pt x="3467" y="17953"/>
                    <a:pt x="3733" y="17252"/>
                    <a:pt x="3600" y="15288"/>
                  </a:cubicBezTo>
                  <a:cubicBezTo>
                    <a:pt x="3467" y="13325"/>
                    <a:pt x="2933" y="10099"/>
                    <a:pt x="2533" y="8135"/>
                  </a:cubicBezTo>
                  <a:cubicBezTo>
                    <a:pt x="2133" y="6171"/>
                    <a:pt x="1867" y="5470"/>
                    <a:pt x="1600" y="4769"/>
                  </a:cubicBezTo>
                  <a:cubicBezTo>
                    <a:pt x="1333" y="4068"/>
                    <a:pt x="1067" y="3366"/>
                    <a:pt x="1067" y="2665"/>
                  </a:cubicBezTo>
                  <a:cubicBezTo>
                    <a:pt x="1067" y="1964"/>
                    <a:pt x="1333" y="1262"/>
                    <a:pt x="3333" y="771"/>
                  </a:cubicBezTo>
                  <a:cubicBezTo>
                    <a:pt x="5333" y="281"/>
                    <a:pt x="9067" y="0"/>
                    <a:pt x="11733" y="0"/>
                  </a:cubicBezTo>
                  <a:cubicBezTo>
                    <a:pt x="14400" y="0"/>
                    <a:pt x="16000" y="281"/>
                    <a:pt x="17200" y="701"/>
                  </a:cubicBezTo>
                  <a:cubicBezTo>
                    <a:pt x="18400" y="1122"/>
                    <a:pt x="19200" y="1683"/>
                    <a:pt x="19733" y="2314"/>
                  </a:cubicBezTo>
                  <a:cubicBezTo>
                    <a:pt x="20267" y="2945"/>
                    <a:pt x="20533" y="3647"/>
                    <a:pt x="19867" y="4558"/>
                  </a:cubicBezTo>
                  <a:cubicBezTo>
                    <a:pt x="19200" y="5470"/>
                    <a:pt x="17600" y="6592"/>
                    <a:pt x="15600" y="7364"/>
                  </a:cubicBezTo>
                  <a:cubicBezTo>
                    <a:pt x="13600" y="8135"/>
                    <a:pt x="11200" y="8556"/>
                    <a:pt x="9333" y="8836"/>
                  </a:cubicBezTo>
                  <a:cubicBezTo>
                    <a:pt x="7467" y="9117"/>
                    <a:pt x="6133" y="9257"/>
                    <a:pt x="6267" y="9327"/>
                  </a:cubicBezTo>
                  <a:cubicBezTo>
                    <a:pt x="6400" y="9397"/>
                    <a:pt x="8000" y="9397"/>
                    <a:pt x="10533" y="10029"/>
                  </a:cubicBezTo>
                  <a:cubicBezTo>
                    <a:pt x="13067" y="10660"/>
                    <a:pt x="16533" y="11922"/>
                    <a:pt x="18667" y="13535"/>
                  </a:cubicBezTo>
                  <a:cubicBezTo>
                    <a:pt x="20800" y="15148"/>
                    <a:pt x="21600" y="17112"/>
                    <a:pt x="21600" y="18374"/>
                  </a:cubicBezTo>
                  <a:cubicBezTo>
                    <a:pt x="21600" y="19636"/>
                    <a:pt x="20800" y="20197"/>
                    <a:pt x="18800" y="20688"/>
                  </a:cubicBezTo>
                  <a:cubicBezTo>
                    <a:pt x="16800" y="21179"/>
                    <a:pt x="13600" y="21600"/>
                    <a:pt x="10267" y="21179"/>
                  </a:cubicBezTo>
                  <a:cubicBezTo>
                    <a:pt x="6933" y="20758"/>
                    <a:pt x="3467" y="19496"/>
                    <a:pt x="1733" y="18514"/>
                  </a:cubicBezTo>
                  <a:cubicBezTo>
                    <a:pt x="0" y="17532"/>
                    <a:pt x="0" y="16831"/>
                    <a:pt x="0" y="161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1" name="Line"/>
            <p:cNvSpPr/>
            <p:nvPr/>
          </p:nvSpPr>
          <p:spPr>
            <a:xfrm>
              <a:off x="3578367" y="8522805"/>
              <a:ext cx="28730" cy="148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2" name="Line"/>
            <p:cNvSpPr/>
            <p:nvPr/>
          </p:nvSpPr>
          <p:spPr>
            <a:xfrm>
              <a:off x="3731590" y="8519708"/>
              <a:ext cx="153224" cy="175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1" extrusionOk="0">
                  <a:moveTo>
                    <a:pt x="0" y="1516"/>
                  </a:moveTo>
                  <a:cubicBezTo>
                    <a:pt x="2250" y="758"/>
                    <a:pt x="4500" y="0"/>
                    <a:pt x="6975" y="0"/>
                  </a:cubicBezTo>
                  <a:cubicBezTo>
                    <a:pt x="9450" y="0"/>
                    <a:pt x="12150" y="758"/>
                    <a:pt x="12600" y="3032"/>
                  </a:cubicBezTo>
                  <a:cubicBezTo>
                    <a:pt x="13050" y="5305"/>
                    <a:pt x="11250" y="9095"/>
                    <a:pt x="9450" y="11558"/>
                  </a:cubicBezTo>
                  <a:cubicBezTo>
                    <a:pt x="7650" y="14021"/>
                    <a:pt x="5850" y="15158"/>
                    <a:pt x="4050" y="16295"/>
                  </a:cubicBezTo>
                  <a:cubicBezTo>
                    <a:pt x="2250" y="17432"/>
                    <a:pt x="450" y="18568"/>
                    <a:pt x="675" y="19516"/>
                  </a:cubicBezTo>
                  <a:cubicBezTo>
                    <a:pt x="900" y="20463"/>
                    <a:pt x="3150" y="21221"/>
                    <a:pt x="6975" y="21411"/>
                  </a:cubicBezTo>
                  <a:cubicBezTo>
                    <a:pt x="10800" y="21600"/>
                    <a:pt x="16200" y="21221"/>
                    <a:pt x="21600" y="208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3" name="Line"/>
            <p:cNvSpPr/>
            <p:nvPr/>
          </p:nvSpPr>
          <p:spPr>
            <a:xfrm>
              <a:off x="4191260" y="8363112"/>
              <a:ext cx="258565" cy="20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1067" y="11040"/>
                    <a:pt x="2133" y="1783"/>
                    <a:pt x="5733" y="240"/>
                  </a:cubicBezTo>
                  <a:cubicBezTo>
                    <a:pt x="9333" y="-1303"/>
                    <a:pt x="15467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4" name="Line"/>
            <p:cNvSpPr/>
            <p:nvPr/>
          </p:nvSpPr>
          <p:spPr>
            <a:xfrm>
              <a:off x="4219989" y="8485652"/>
              <a:ext cx="248989" cy="9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5" name="Line"/>
            <p:cNvSpPr/>
            <p:nvPr/>
          </p:nvSpPr>
          <p:spPr>
            <a:xfrm>
              <a:off x="5068006" y="8225574"/>
              <a:ext cx="320343" cy="445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1" h="21416" extrusionOk="0">
                  <a:moveTo>
                    <a:pt x="11085" y="2234"/>
                  </a:moveTo>
                  <a:cubicBezTo>
                    <a:pt x="8755" y="5512"/>
                    <a:pt x="6426" y="8789"/>
                    <a:pt x="4837" y="11098"/>
                  </a:cubicBezTo>
                  <a:cubicBezTo>
                    <a:pt x="3249" y="13407"/>
                    <a:pt x="2402" y="14748"/>
                    <a:pt x="1661" y="15790"/>
                  </a:cubicBezTo>
                  <a:cubicBezTo>
                    <a:pt x="920" y="16833"/>
                    <a:pt x="285" y="17578"/>
                    <a:pt x="73" y="17578"/>
                  </a:cubicBezTo>
                  <a:cubicBezTo>
                    <a:pt x="-139" y="17578"/>
                    <a:pt x="73" y="16833"/>
                    <a:pt x="1237" y="14748"/>
                  </a:cubicBezTo>
                  <a:cubicBezTo>
                    <a:pt x="2402" y="12662"/>
                    <a:pt x="4520" y="9236"/>
                    <a:pt x="5896" y="6852"/>
                  </a:cubicBezTo>
                  <a:cubicBezTo>
                    <a:pt x="7273" y="4469"/>
                    <a:pt x="7908" y="3128"/>
                    <a:pt x="8332" y="2011"/>
                  </a:cubicBezTo>
                  <a:cubicBezTo>
                    <a:pt x="8755" y="894"/>
                    <a:pt x="8967" y="0"/>
                    <a:pt x="9602" y="0"/>
                  </a:cubicBezTo>
                  <a:cubicBezTo>
                    <a:pt x="10237" y="0"/>
                    <a:pt x="11296" y="894"/>
                    <a:pt x="12779" y="3575"/>
                  </a:cubicBezTo>
                  <a:cubicBezTo>
                    <a:pt x="14261" y="6257"/>
                    <a:pt x="16167" y="10726"/>
                    <a:pt x="17543" y="13779"/>
                  </a:cubicBezTo>
                  <a:cubicBezTo>
                    <a:pt x="18920" y="16833"/>
                    <a:pt x="19767" y="18472"/>
                    <a:pt x="20402" y="19663"/>
                  </a:cubicBezTo>
                  <a:cubicBezTo>
                    <a:pt x="21037" y="20855"/>
                    <a:pt x="21461" y="21600"/>
                    <a:pt x="21143" y="21377"/>
                  </a:cubicBezTo>
                  <a:cubicBezTo>
                    <a:pt x="20826" y="21153"/>
                    <a:pt x="19767" y="19961"/>
                    <a:pt x="18708" y="187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6" name="Line"/>
            <p:cNvSpPr/>
            <p:nvPr/>
          </p:nvSpPr>
          <p:spPr>
            <a:xfrm>
              <a:off x="5120175" y="8485652"/>
              <a:ext cx="191530" cy="9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7" name="Line"/>
            <p:cNvSpPr/>
            <p:nvPr/>
          </p:nvSpPr>
          <p:spPr>
            <a:xfrm>
              <a:off x="5531962" y="8615689"/>
              <a:ext cx="19153" cy="157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8" name="Line"/>
            <p:cNvSpPr/>
            <p:nvPr/>
          </p:nvSpPr>
          <p:spPr>
            <a:xfrm>
              <a:off x="5656456" y="8643554"/>
              <a:ext cx="38306" cy="157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19" name="Line"/>
            <p:cNvSpPr/>
            <p:nvPr/>
          </p:nvSpPr>
          <p:spPr>
            <a:xfrm>
              <a:off x="5407468" y="8141978"/>
              <a:ext cx="153224" cy="9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0" name="Line"/>
            <p:cNvSpPr/>
            <p:nvPr/>
          </p:nvSpPr>
          <p:spPr>
            <a:xfrm>
              <a:off x="5646879" y="8095534"/>
              <a:ext cx="28731" cy="10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1" name="Line"/>
            <p:cNvSpPr/>
            <p:nvPr/>
          </p:nvSpPr>
          <p:spPr>
            <a:xfrm>
              <a:off x="4670082" y="8386574"/>
              <a:ext cx="220259" cy="6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757" y="10800"/>
                    <a:pt x="7513" y="0"/>
                    <a:pt x="11113" y="0"/>
                  </a:cubicBezTo>
                  <a:cubicBezTo>
                    <a:pt x="14713" y="0"/>
                    <a:pt x="18157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2" name="Line"/>
            <p:cNvSpPr/>
            <p:nvPr/>
          </p:nvSpPr>
          <p:spPr>
            <a:xfrm>
              <a:off x="6125702" y="8244866"/>
              <a:ext cx="295451" cy="372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300" extrusionOk="0">
                  <a:moveTo>
                    <a:pt x="12542" y="490"/>
                  </a:moveTo>
                  <a:cubicBezTo>
                    <a:pt x="8826" y="5448"/>
                    <a:pt x="5110" y="10405"/>
                    <a:pt x="2903" y="13238"/>
                  </a:cubicBezTo>
                  <a:cubicBezTo>
                    <a:pt x="697" y="16071"/>
                    <a:pt x="0" y="16779"/>
                    <a:pt x="0" y="16690"/>
                  </a:cubicBezTo>
                  <a:cubicBezTo>
                    <a:pt x="0" y="16602"/>
                    <a:pt x="697" y="15716"/>
                    <a:pt x="2439" y="13680"/>
                  </a:cubicBezTo>
                  <a:cubicBezTo>
                    <a:pt x="4181" y="11644"/>
                    <a:pt x="6968" y="8457"/>
                    <a:pt x="8710" y="6244"/>
                  </a:cubicBezTo>
                  <a:cubicBezTo>
                    <a:pt x="10452" y="4031"/>
                    <a:pt x="11148" y="2792"/>
                    <a:pt x="11497" y="1730"/>
                  </a:cubicBezTo>
                  <a:cubicBezTo>
                    <a:pt x="11845" y="667"/>
                    <a:pt x="11845" y="-218"/>
                    <a:pt x="12310" y="48"/>
                  </a:cubicBezTo>
                  <a:cubicBezTo>
                    <a:pt x="12774" y="313"/>
                    <a:pt x="13703" y="1730"/>
                    <a:pt x="14981" y="4739"/>
                  </a:cubicBezTo>
                  <a:cubicBezTo>
                    <a:pt x="16258" y="7749"/>
                    <a:pt x="17884" y="12352"/>
                    <a:pt x="18813" y="15097"/>
                  </a:cubicBezTo>
                  <a:cubicBezTo>
                    <a:pt x="19742" y="17841"/>
                    <a:pt x="19974" y="18726"/>
                    <a:pt x="20439" y="19611"/>
                  </a:cubicBezTo>
                  <a:cubicBezTo>
                    <a:pt x="20903" y="20497"/>
                    <a:pt x="21600" y="21382"/>
                    <a:pt x="21484" y="21293"/>
                  </a:cubicBezTo>
                  <a:cubicBezTo>
                    <a:pt x="21368" y="21205"/>
                    <a:pt x="20439" y="20143"/>
                    <a:pt x="19510" y="190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3" name="Line"/>
            <p:cNvSpPr/>
            <p:nvPr/>
          </p:nvSpPr>
          <p:spPr>
            <a:xfrm>
              <a:off x="6183160" y="8448496"/>
              <a:ext cx="1819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4" name="Line"/>
            <p:cNvSpPr/>
            <p:nvPr/>
          </p:nvSpPr>
          <p:spPr>
            <a:xfrm>
              <a:off x="6594947" y="8494939"/>
              <a:ext cx="19154" cy="176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5" name="Line"/>
            <p:cNvSpPr/>
            <p:nvPr/>
          </p:nvSpPr>
          <p:spPr>
            <a:xfrm>
              <a:off x="6731591" y="8519229"/>
              <a:ext cx="121922" cy="167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4" h="21268" extrusionOk="0">
                  <a:moveTo>
                    <a:pt x="4539" y="453"/>
                  </a:moveTo>
                  <a:cubicBezTo>
                    <a:pt x="7308" y="61"/>
                    <a:pt x="10077" y="-332"/>
                    <a:pt x="12016" y="453"/>
                  </a:cubicBezTo>
                  <a:cubicBezTo>
                    <a:pt x="13954" y="1239"/>
                    <a:pt x="15062" y="3203"/>
                    <a:pt x="14785" y="5166"/>
                  </a:cubicBezTo>
                  <a:cubicBezTo>
                    <a:pt x="14508" y="7130"/>
                    <a:pt x="12846" y="9093"/>
                    <a:pt x="10631" y="10861"/>
                  </a:cubicBezTo>
                  <a:cubicBezTo>
                    <a:pt x="8416" y="12628"/>
                    <a:pt x="5646" y="14199"/>
                    <a:pt x="3431" y="15770"/>
                  </a:cubicBezTo>
                  <a:cubicBezTo>
                    <a:pt x="1216" y="17341"/>
                    <a:pt x="-446" y="18912"/>
                    <a:pt x="108" y="19893"/>
                  </a:cubicBezTo>
                  <a:cubicBezTo>
                    <a:pt x="662" y="20875"/>
                    <a:pt x="3431" y="21268"/>
                    <a:pt x="7308" y="21268"/>
                  </a:cubicBezTo>
                  <a:cubicBezTo>
                    <a:pt x="11185" y="21268"/>
                    <a:pt x="16169" y="20875"/>
                    <a:pt x="21154" y="204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6" name="Line"/>
            <p:cNvSpPr/>
            <p:nvPr/>
          </p:nvSpPr>
          <p:spPr>
            <a:xfrm>
              <a:off x="7320930" y="8250993"/>
              <a:ext cx="311968" cy="420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3" h="21267" extrusionOk="0">
                  <a:moveTo>
                    <a:pt x="12562" y="2941"/>
                  </a:moveTo>
                  <a:cubicBezTo>
                    <a:pt x="9943" y="5759"/>
                    <a:pt x="7325" y="8576"/>
                    <a:pt x="5471" y="11002"/>
                  </a:cubicBezTo>
                  <a:cubicBezTo>
                    <a:pt x="3616" y="13428"/>
                    <a:pt x="2525" y="15463"/>
                    <a:pt x="1652" y="16950"/>
                  </a:cubicBezTo>
                  <a:cubicBezTo>
                    <a:pt x="780" y="18437"/>
                    <a:pt x="125" y="19376"/>
                    <a:pt x="16" y="19454"/>
                  </a:cubicBezTo>
                  <a:cubicBezTo>
                    <a:pt x="-93" y="19533"/>
                    <a:pt x="343" y="18750"/>
                    <a:pt x="1980" y="16246"/>
                  </a:cubicBezTo>
                  <a:cubicBezTo>
                    <a:pt x="3616" y="13741"/>
                    <a:pt x="6452" y="9515"/>
                    <a:pt x="7980" y="6933"/>
                  </a:cubicBezTo>
                  <a:cubicBezTo>
                    <a:pt x="9507" y="4350"/>
                    <a:pt x="9725" y="3411"/>
                    <a:pt x="9943" y="2394"/>
                  </a:cubicBezTo>
                  <a:cubicBezTo>
                    <a:pt x="10162" y="1376"/>
                    <a:pt x="10380" y="281"/>
                    <a:pt x="10925" y="46"/>
                  </a:cubicBezTo>
                  <a:cubicBezTo>
                    <a:pt x="11471" y="-189"/>
                    <a:pt x="12343" y="437"/>
                    <a:pt x="13762" y="3098"/>
                  </a:cubicBezTo>
                  <a:cubicBezTo>
                    <a:pt x="15180" y="5759"/>
                    <a:pt x="17143" y="10454"/>
                    <a:pt x="18234" y="13272"/>
                  </a:cubicBezTo>
                  <a:cubicBezTo>
                    <a:pt x="19325" y="16089"/>
                    <a:pt x="19543" y="17028"/>
                    <a:pt x="20089" y="18281"/>
                  </a:cubicBezTo>
                  <a:cubicBezTo>
                    <a:pt x="20634" y="19533"/>
                    <a:pt x="21507" y="21098"/>
                    <a:pt x="21289" y="21254"/>
                  </a:cubicBezTo>
                  <a:cubicBezTo>
                    <a:pt x="21071" y="21411"/>
                    <a:pt x="19762" y="20159"/>
                    <a:pt x="18452" y="189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7" name="Line"/>
            <p:cNvSpPr/>
            <p:nvPr/>
          </p:nvSpPr>
          <p:spPr>
            <a:xfrm>
              <a:off x="7399369" y="8504228"/>
              <a:ext cx="162801" cy="9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8" name="Line"/>
            <p:cNvSpPr/>
            <p:nvPr/>
          </p:nvSpPr>
          <p:spPr>
            <a:xfrm>
              <a:off x="7751991" y="8570625"/>
              <a:ext cx="87895" cy="15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1" h="21028" extrusionOk="0">
                  <a:moveTo>
                    <a:pt x="2727" y="2400"/>
                  </a:moveTo>
                  <a:cubicBezTo>
                    <a:pt x="5813" y="1104"/>
                    <a:pt x="8898" y="-192"/>
                    <a:pt x="11598" y="24"/>
                  </a:cubicBezTo>
                  <a:cubicBezTo>
                    <a:pt x="14298" y="240"/>
                    <a:pt x="16612" y="1968"/>
                    <a:pt x="17384" y="3912"/>
                  </a:cubicBezTo>
                  <a:cubicBezTo>
                    <a:pt x="18155" y="5856"/>
                    <a:pt x="17384" y="8016"/>
                    <a:pt x="15841" y="9960"/>
                  </a:cubicBezTo>
                  <a:cubicBezTo>
                    <a:pt x="14298" y="11904"/>
                    <a:pt x="11984" y="13632"/>
                    <a:pt x="8512" y="15576"/>
                  </a:cubicBezTo>
                  <a:cubicBezTo>
                    <a:pt x="5041" y="17520"/>
                    <a:pt x="412" y="19680"/>
                    <a:pt x="27" y="20544"/>
                  </a:cubicBezTo>
                  <a:cubicBezTo>
                    <a:pt x="-359" y="21408"/>
                    <a:pt x="3498" y="20976"/>
                    <a:pt x="7741" y="20328"/>
                  </a:cubicBezTo>
                  <a:cubicBezTo>
                    <a:pt x="11984" y="19680"/>
                    <a:pt x="16612" y="18816"/>
                    <a:pt x="21241" y="179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9" name="Line"/>
            <p:cNvSpPr/>
            <p:nvPr/>
          </p:nvSpPr>
          <p:spPr>
            <a:xfrm>
              <a:off x="7954802" y="8610634"/>
              <a:ext cx="105342" cy="190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2" extrusionOk="0">
                  <a:moveTo>
                    <a:pt x="0" y="569"/>
                  </a:moveTo>
                  <a:cubicBezTo>
                    <a:pt x="3273" y="220"/>
                    <a:pt x="6545" y="-128"/>
                    <a:pt x="9818" y="46"/>
                  </a:cubicBezTo>
                  <a:cubicBezTo>
                    <a:pt x="13091" y="220"/>
                    <a:pt x="16364" y="917"/>
                    <a:pt x="18000" y="2137"/>
                  </a:cubicBezTo>
                  <a:cubicBezTo>
                    <a:pt x="19636" y="3356"/>
                    <a:pt x="19636" y="5098"/>
                    <a:pt x="17018" y="7188"/>
                  </a:cubicBezTo>
                  <a:cubicBezTo>
                    <a:pt x="14400" y="9278"/>
                    <a:pt x="9164" y="11717"/>
                    <a:pt x="5564" y="13633"/>
                  </a:cubicBezTo>
                  <a:cubicBezTo>
                    <a:pt x="1964" y="15549"/>
                    <a:pt x="0" y="16943"/>
                    <a:pt x="655" y="17988"/>
                  </a:cubicBezTo>
                  <a:cubicBezTo>
                    <a:pt x="1309" y="19033"/>
                    <a:pt x="4582" y="19730"/>
                    <a:pt x="8509" y="20253"/>
                  </a:cubicBezTo>
                  <a:cubicBezTo>
                    <a:pt x="12436" y="20775"/>
                    <a:pt x="17018" y="21124"/>
                    <a:pt x="21600" y="214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0" name="Line"/>
            <p:cNvSpPr/>
            <p:nvPr/>
          </p:nvSpPr>
          <p:spPr>
            <a:xfrm>
              <a:off x="7830309" y="8161933"/>
              <a:ext cx="153224" cy="26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32" extrusionOk="0">
                  <a:moveTo>
                    <a:pt x="0" y="13332"/>
                  </a:moveTo>
                  <a:cubicBezTo>
                    <a:pt x="1800" y="6132"/>
                    <a:pt x="3600" y="-1068"/>
                    <a:pt x="7200" y="132"/>
                  </a:cubicBezTo>
                  <a:cubicBezTo>
                    <a:pt x="10800" y="1332"/>
                    <a:pt x="16200" y="10932"/>
                    <a:pt x="21600" y="205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1" name="Line"/>
            <p:cNvSpPr/>
            <p:nvPr/>
          </p:nvSpPr>
          <p:spPr>
            <a:xfrm>
              <a:off x="8060143" y="8095534"/>
              <a:ext cx="38307" cy="195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2" name="Line"/>
            <p:cNvSpPr/>
            <p:nvPr/>
          </p:nvSpPr>
          <p:spPr>
            <a:xfrm>
              <a:off x="8529389" y="8829324"/>
              <a:ext cx="1" cy="9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3" name="Line"/>
            <p:cNvSpPr/>
            <p:nvPr/>
          </p:nvSpPr>
          <p:spPr>
            <a:xfrm>
              <a:off x="657291" y="9951555"/>
              <a:ext cx="277724" cy="46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422" extrusionOk="0">
                  <a:moveTo>
                    <a:pt x="0" y="1102"/>
                  </a:moveTo>
                  <a:cubicBezTo>
                    <a:pt x="1333" y="6542"/>
                    <a:pt x="2667" y="11982"/>
                    <a:pt x="3467" y="15102"/>
                  </a:cubicBezTo>
                  <a:cubicBezTo>
                    <a:pt x="4267" y="18222"/>
                    <a:pt x="4533" y="19022"/>
                    <a:pt x="4667" y="19822"/>
                  </a:cubicBezTo>
                  <a:cubicBezTo>
                    <a:pt x="4800" y="20622"/>
                    <a:pt x="4800" y="21422"/>
                    <a:pt x="4667" y="21422"/>
                  </a:cubicBezTo>
                  <a:cubicBezTo>
                    <a:pt x="4533" y="21422"/>
                    <a:pt x="4267" y="20622"/>
                    <a:pt x="3600" y="17902"/>
                  </a:cubicBezTo>
                  <a:cubicBezTo>
                    <a:pt x="2933" y="15182"/>
                    <a:pt x="1867" y="10542"/>
                    <a:pt x="1333" y="7742"/>
                  </a:cubicBezTo>
                  <a:cubicBezTo>
                    <a:pt x="800" y="4942"/>
                    <a:pt x="800" y="3982"/>
                    <a:pt x="1067" y="3022"/>
                  </a:cubicBezTo>
                  <a:cubicBezTo>
                    <a:pt x="1333" y="2062"/>
                    <a:pt x="1867" y="1102"/>
                    <a:pt x="2933" y="542"/>
                  </a:cubicBezTo>
                  <a:cubicBezTo>
                    <a:pt x="4000" y="-18"/>
                    <a:pt x="5600" y="-178"/>
                    <a:pt x="8267" y="222"/>
                  </a:cubicBezTo>
                  <a:cubicBezTo>
                    <a:pt x="10933" y="622"/>
                    <a:pt x="14667" y="1582"/>
                    <a:pt x="17067" y="2542"/>
                  </a:cubicBezTo>
                  <a:cubicBezTo>
                    <a:pt x="19467" y="3502"/>
                    <a:pt x="20533" y="4462"/>
                    <a:pt x="21067" y="5342"/>
                  </a:cubicBezTo>
                  <a:cubicBezTo>
                    <a:pt x="21600" y="6222"/>
                    <a:pt x="21600" y="7022"/>
                    <a:pt x="20400" y="7822"/>
                  </a:cubicBezTo>
                  <a:cubicBezTo>
                    <a:pt x="19200" y="8622"/>
                    <a:pt x="16800" y="9422"/>
                    <a:pt x="13600" y="9822"/>
                  </a:cubicBezTo>
                  <a:cubicBezTo>
                    <a:pt x="10400" y="10222"/>
                    <a:pt x="6400" y="10222"/>
                    <a:pt x="4000" y="9902"/>
                  </a:cubicBezTo>
                  <a:cubicBezTo>
                    <a:pt x="1600" y="9582"/>
                    <a:pt x="800" y="8942"/>
                    <a:pt x="800" y="8302"/>
                  </a:cubicBezTo>
                  <a:cubicBezTo>
                    <a:pt x="800" y="7662"/>
                    <a:pt x="1600" y="7022"/>
                    <a:pt x="2400" y="63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4" name="Line"/>
            <p:cNvSpPr/>
            <p:nvPr/>
          </p:nvSpPr>
          <p:spPr>
            <a:xfrm>
              <a:off x="1068428" y="9838621"/>
              <a:ext cx="564423" cy="41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433" extrusionOk="0">
                  <a:moveTo>
                    <a:pt x="152" y="10806"/>
                  </a:moveTo>
                  <a:cubicBezTo>
                    <a:pt x="21" y="11699"/>
                    <a:pt x="-111" y="12591"/>
                    <a:pt x="152" y="13752"/>
                  </a:cubicBezTo>
                  <a:cubicBezTo>
                    <a:pt x="416" y="14912"/>
                    <a:pt x="1074" y="16340"/>
                    <a:pt x="1733" y="16876"/>
                  </a:cubicBezTo>
                  <a:cubicBezTo>
                    <a:pt x="2391" y="17411"/>
                    <a:pt x="3050" y="17054"/>
                    <a:pt x="3511" y="16251"/>
                  </a:cubicBezTo>
                  <a:cubicBezTo>
                    <a:pt x="3972" y="15448"/>
                    <a:pt x="4235" y="14198"/>
                    <a:pt x="4301" y="14019"/>
                  </a:cubicBezTo>
                  <a:cubicBezTo>
                    <a:pt x="4367" y="13841"/>
                    <a:pt x="4235" y="14734"/>
                    <a:pt x="4367" y="15537"/>
                  </a:cubicBezTo>
                  <a:cubicBezTo>
                    <a:pt x="4499" y="16340"/>
                    <a:pt x="4894" y="17054"/>
                    <a:pt x="5750" y="17679"/>
                  </a:cubicBezTo>
                  <a:cubicBezTo>
                    <a:pt x="6606" y="18304"/>
                    <a:pt x="7923" y="18839"/>
                    <a:pt x="9043" y="17947"/>
                  </a:cubicBezTo>
                  <a:cubicBezTo>
                    <a:pt x="10162" y="17054"/>
                    <a:pt x="11084" y="14734"/>
                    <a:pt x="11809" y="11877"/>
                  </a:cubicBezTo>
                  <a:cubicBezTo>
                    <a:pt x="12533" y="9021"/>
                    <a:pt x="13060" y="5629"/>
                    <a:pt x="13389" y="3398"/>
                  </a:cubicBezTo>
                  <a:cubicBezTo>
                    <a:pt x="13718" y="1167"/>
                    <a:pt x="13850" y="96"/>
                    <a:pt x="13916" y="6"/>
                  </a:cubicBezTo>
                  <a:cubicBezTo>
                    <a:pt x="13982" y="-83"/>
                    <a:pt x="13982" y="810"/>
                    <a:pt x="14048" y="3219"/>
                  </a:cubicBezTo>
                  <a:cubicBezTo>
                    <a:pt x="14113" y="5629"/>
                    <a:pt x="14245" y="9557"/>
                    <a:pt x="14377" y="12413"/>
                  </a:cubicBezTo>
                  <a:cubicBezTo>
                    <a:pt x="14509" y="15269"/>
                    <a:pt x="14640" y="17054"/>
                    <a:pt x="15167" y="18572"/>
                  </a:cubicBezTo>
                  <a:cubicBezTo>
                    <a:pt x="15694" y="20089"/>
                    <a:pt x="16616" y="21338"/>
                    <a:pt x="17669" y="21428"/>
                  </a:cubicBezTo>
                  <a:cubicBezTo>
                    <a:pt x="18723" y="21517"/>
                    <a:pt x="19909" y="20446"/>
                    <a:pt x="20567" y="19375"/>
                  </a:cubicBezTo>
                  <a:cubicBezTo>
                    <a:pt x="21226" y="18304"/>
                    <a:pt x="21357" y="17233"/>
                    <a:pt x="21489" y="1616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5" name="Line"/>
            <p:cNvSpPr/>
            <p:nvPr/>
          </p:nvSpPr>
          <p:spPr>
            <a:xfrm>
              <a:off x="1435663" y="10037655"/>
              <a:ext cx="17643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6" name="Line"/>
            <p:cNvSpPr/>
            <p:nvPr/>
          </p:nvSpPr>
          <p:spPr>
            <a:xfrm>
              <a:off x="2297061" y="10034196"/>
              <a:ext cx="1162369" cy="304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7" extrusionOk="0">
                  <a:moveTo>
                    <a:pt x="0" y="8160"/>
                  </a:moveTo>
                  <a:cubicBezTo>
                    <a:pt x="193" y="7200"/>
                    <a:pt x="386" y="6240"/>
                    <a:pt x="868" y="5640"/>
                  </a:cubicBezTo>
                  <a:cubicBezTo>
                    <a:pt x="1350" y="5040"/>
                    <a:pt x="2121" y="4800"/>
                    <a:pt x="2764" y="4560"/>
                  </a:cubicBezTo>
                  <a:cubicBezTo>
                    <a:pt x="3407" y="4320"/>
                    <a:pt x="3921" y="4080"/>
                    <a:pt x="4082" y="3480"/>
                  </a:cubicBezTo>
                  <a:cubicBezTo>
                    <a:pt x="4243" y="2880"/>
                    <a:pt x="4050" y="1920"/>
                    <a:pt x="3632" y="1200"/>
                  </a:cubicBezTo>
                  <a:cubicBezTo>
                    <a:pt x="3214" y="480"/>
                    <a:pt x="2571" y="0"/>
                    <a:pt x="2025" y="0"/>
                  </a:cubicBezTo>
                  <a:cubicBezTo>
                    <a:pt x="1479" y="0"/>
                    <a:pt x="1029" y="480"/>
                    <a:pt x="707" y="1800"/>
                  </a:cubicBezTo>
                  <a:cubicBezTo>
                    <a:pt x="386" y="3120"/>
                    <a:pt x="193" y="5280"/>
                    <a:pt x="257" y="7320"/>
                  </a:cubicBezTo>
                  <a:cubicBezTo>
                    <a:pt x="321" y="9360"/>
                    <a:pt x="643" y="11280"/>
                    <a:pt x="1286" y="12840"/>
                  </a:cubicBezTo>
                  <a:cubicBezTo>
                    <a:pt x="1929" y="14400"/>
                    <a:pt x="2893" y="15600"/>
                    <a:pt x="3696" y="15840"/>
                  </a:cubicBezTo>
                  <a:cubicBezTo>
                    <a:pt x="4500" y="16080"/>
                    <a:pt x="5143" y="15360"/>
                    <a:pt x="5657" y="13920"/>
                  </a:cubicBezTo>
                  <a:cubicBezTo>
                    <a:pt x="6171" y="12480"/>
                    <a:pt x="6557" y="10320"/>
                    <a:pt x="6750" y="8400"/>
                  </a:cubicBezTo>
                  <a:cubicBezTo>
                    <a:pt x="6943" y="6480"/>
                    <a:pt x="6943" y="4800"/>
                    <a:pt x="7039" y="4440"/>
                  </a:cubicBezTo>
                  <a:cubicBezTo>
                    <a:pt x="7136" y="4080"/>
                    <a:pt x="7329" y="5040"/>
                    <a:pt x="7618" y="6840"/>
                  </a:cubicBezTo>
                  <a:cubicBezTo>
                    <a:pt x="7907" y="8640"/>
                    <a:pt x="8293" y="11280"/>
                    <a:pt x="8743" y="13920"/>
                  </a:cubicBezTo>
                  <a:cubicBezTo>
                    <a:pt x="9193" y="16560"/>
                    <a:pt x="9707" y="19200"/>
                    <a:pt x="10029" y="19680"/>
                  </a:cubicBezTo>
                  <a:cubicBezTo>
                    <a:pt x="10350" y="20160"/>
                    <a:pt x="10479" y="18480"/>
                    <a:pt x="10575" y="16200"/>
                  </a:cubicBezTo>
                  <a:cubicBezTo>
                    <a:pt x="10671" y="13920"/>
                    <a:pt x="10736" y="11040"/>
                    <a:pt x="10864" y="9120"/>
                  </a:cubicBezTo>
                  <a:cubicBezTo>
                    <a:pt x="10993" y="7200"/>
                    <a:pt x="11186" y="6240"/>
                    <a:pt x="11636" y="5880"/>
                  </a:cubicBezTo>
                  <a:cubicBezTo>
                    <a:pt x="12086" y="5520"/>
                    <a:pt x="12793" y="5760"/>
                    <a:pt x="13532" y="5880"/>
                  </a:cubicBezTo>
                  <a:cubicBezTo>
                    <a:pt x="14271" y="6000"/>
                    <a:pt x="15043" y="6000"/>
                    <a:pt x="15557" y="5520"/>
                  </a:cubicBezTo>
                  <a:cubicBezTo>
                    <a:pt x="16071" y="5040"/>
                    <a:pt x="16329" y="4080"/>
                    <a:pt x="16361" y="3120"/>
                  </a:cubicBezTo>
                  <a:cubicBezTo>
                    <a:pt x="16393" y="2160"/>
                    <a:pt x="16200" y="1200"/>
                    <a:pt x="15911" y="720"/>
                  </a:cubicBezTo>
                  <a:cubicBezTo>
                    <a:pt x="15621" y="240"/>
                    <a:pt x="15236" y="240"/>
                    <a:pt x="14850" y="240"/>
                  </a:cubicBezTo>
                  <a:cubicBezTo>
                    <a:pt x="14464" y="240"/>
                    <a:pt x="14079" y="240"/>
                    <a:pt x="13789" y="960"/>
                  </a:cubicBezTo>
                  <a:cubicBezTo>
                    <a:pt x="13500" y="1680"/>
                    <a:pt x="13307" y="3120"/>
                    <a:pt x="13307" y="5160"/>
                  </a:cubicBezTo>
                  <a:cubicBezTo>
                    <a:pt x="13307" y="7200"/>
                    <a:pt x="13500" y="9840"/>
                    <a:pt x="14014" y="12720"/>
                  </a:cubicBezTo>
                  <a:cubicBezTo>
                    <a:pt x="14529" y="15600"/>
                    <a:pt x="15364" y="18720"/>
                    <a:pt x="16104" y="20160"/>
                  </a:cubicBezTo>
                  <a:cubicBezTo>
                    <a:pt x="16843" y="21600"/>
                    <a:pt x="17486" y="21360"/>
                    <a:pt x="18064" y="19920"/>
                  </a:cubicBezTo>
                  <a:cubicBezTo>
                    <a:pt x="18643" y="18480"/>
                    <a:pt x="19157" y="15840"/>
                    <a:pt x="19479" y="13920"/>
                  </a:cubicBezTo>
                  <a:cubicBezTo>
                    <a:pt x="19800" y="12000"/>
                    <a:pt x="19929" y="10800"/>
                    <a:pt x="20057" y="11160"/>
                  </a:cubicBezTo>
                  <a:cubicBezTo>
                    <a:pt x="20186" y="11520"/>
                    <a:pt x="20314" y="13440"/>
                    <a:pt x="20571" y="15240"/>
                  </a:cubicBezTo>
                  <a:cubicBezTo>
                    <a:pt x="20829" y="17040"/>
                    <a:pt x="21214" y="18720"/>
                    <a:pt x="21600" y="20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7" name="Line"/>
            <p:cNvSpPr/>
            <p:nvPr/>
          </p:nvSpPr>
          <p:spPr>
            <a:xfrm>
              <a:off x="3487105" y="10162195"/>
              <a:ext cx="262917" cy="59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7" extrusionOk="0">
                  <a:moveTo>
                    <a:pt x="3695" y="0"/>
                  </a:moveTo>
                  <a:cubicBezTo>
                    <a:pt x="5116" y="1130"/>
                    <a:pt x="6537" y="2260"/>
                    <a:pt x="7816" y="3014"/>
                  </a:cubicBezTo>
                  <a:cubicBezTo>
                    <a:pt x="9095" y="3767"/>
                    <a:pt x="10232" y="4144"/>
                    <a:pt x="11511" y="4395"/>
                  </a:cubicBezTo>
                  <a:cubicBezTo>
                    <a:pt x="12789" y="4646"/>
                    <a:pt x="14211" y="4772"/>
                    <a:pt x="15205" y="4521"/>
                  </a:cubicBezTo>
                  <a:cubicBezTo>
                    <a:pt x="16200" y="4269"/>
                    <a:pt x="16768" y="3641"/>
                    <a:pt x="17053" y="3014"/>
                  </a:cubicBezTo>
                  <a:cubicBezTo>
                    <a:pt x="17337" y="2386"/>
                    <a:pt x="17337" y="1758"/>
                    <a:pt x="17053" y="1130"/>
                  </a:cubicBezTo>
                  <a:cubicBezTo>
                    <a:pt x="16768" y="502"/>
                    <a:pt x="16200" y="-126"/>
                    <a:pt x="16484" y="62"/>
                  </a:cubicBezTo>
                  <a:cubicBezTo>
                    <a:pt x="16768" y="251"/>
                    <a:pt x="17905" y="1255"/>
                    <a:pt x="18900" y="3767"/>
                  </a:cubicBezTo>
                  <a:cubicBezTo>
                    <a:pt x="19895" y="6279"/>
                    <a:pt x="20747" y="10297"/>
                    <a:pt x="20179" y="13374"/>
                  </a:cubicBezTo>
                  <a:cubicBezTo>
                    <a:pt x="19611" y="16451"/>
                    <a:pt x="17621" y="18586"/>
                    <a:pt x="15774" y="19779"/>
                  </a:cubicBezTo>
                  <a:cubicBezTo>
                    <a:pt x="13926" y="20972"/>
                    <a:pt x="12221" y="21223"/>
                    <a:pt x="10516" y="21348"/>
                  </a:cubicBezTo>
                  <a:cubicBezTo>
                    <a:pt x="8811" y="21474"/>
                    <a:pt x="7105" y="21474"/>
                    <a:pt x="5542" y="21160"/>
                  </a:cubicBezTo>
                  <a:cubicBezTo>
                    <a:pt x="3979" y="20846"/>
                    <a:pt x="2558" y="20218"/>
                    <a:pt x="1563" y="19402"/>
                  </a:cubicBezTo>
                  <a:cubicBezTo>
                    <a:pt x="568" y="18586"/>
                    <a:pt x="0" y="17581"/>
                    <a:pt x="0" y="16765"/>
                  </a:cubicBezTo>
                  <a:cubicBezTo>
                    <a:pt x="0" y="15948"/>
                    <a:pt x="568" y="15321"/>
                    <a:pt x="2700" y="14441"/>
                  </a:cubicBezTo>
                  <a:cubicBezTo>
                    <a:pt x="4832" y="13562"/>
                    <a:pt x="8526" y="12432"/>
                    <a:pt x="11937" y="11867"/>
                  </a:cubicBezTo>
                  <a:cubicBezTo>
                    <a:pt x="15347" y="11302"/>
                    <a:pt x="18474" y="11302"/>
                    <a:pt x="21600" y="113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8" name="Line"/>
            <p:cNvSpPr/>
            <p:nvPr/>
          </p:nvSpPr>
          <p:spPr>
            <a:xfrm>
              <a:off x="3952636" y="9812430"/>
              <a:ext cx="689920" cy="588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378" extrusionOk="0">
                  <a:moveTo>
                    <a:pt x="476" y="13074"/>
                  </a:moveTo>
                  <a:cubicBezTo>
                    <a:pt x="153" y="13576"/>
                    <a:pt x="-169" y="14079"/>
                    <a:pt x="100" y="15209"/>
                  </a:cubicBezTo>
                  <a:cubicBezTo>
                    <a:pt x="368" y="16339"/>
                    <a:pt x="1228" y="18097"/>
                    <a:pt x="2195" y="19102"/>
                  </a:cubicBezTo>
                  <a:cubicBezTo>
                    <a:pt x="3162" y="20107"/>
                    <a:pt x="4237" y="20358"/>
                    <a:pt x="5365" y="19855"/>
                  </a:cubicBezTo>
                  <a:cubicBezTo>
                    <a:pt x="6494" y="19353"/>
                    <a:pt x="7676" y="18097"/>
                    <a:pt x="8321" y="16088"/>
                  </a:cubicBezTo>
                  <a:cubicBezTo>
                    <a:pt x="8965" y="14079"/>
                    <a:pt x="9073" y="11316"/>
                    <a:pt x="8912" y="8867"/>
                  </a:cubicBezTo>
                  <a:cubicBezTo>
                    <a:pt x="8750" y="6418"/>
                    <a:pt x="8321" y="4283"/>
                    <a:pt x="7998" y="2714"/>
                  </a:cubicBezTo>
                  <a:cubicBezTo>
                    <a:pt x="7676" y="1144"/>
                    <a:pt x="7461" y="139"/>
                    <a:pt x="7461" y="14"/>
                  </a:cubicBezTo>
                  <a:cubicBezTo>
                    <a:pt x="7461" y="-112"/>
                    <a:pt x="7676" y="641"/>
                    <a:pt x="7891" y="3153"/>
                  </a:cubicBezTo>
                  <a:cubicBezTo>
                    <a:pt x="8106" y="5665"/>
                    <a:pt x="8321" y="9935"/>
                    <a:pt x="8428" y="12948"/>
                  </a:cubicBezTo>
                  <a:cubicBezTo>
                    <a:pt x="8535" y="15962"/>
                    <a:pt x="8535" y="17721"/>
                    <a:pt x="8535" y="19039"/>
                  </a:cubicBezTo>
                  <a:cubicBezTo>
                    <a:pt x="8535" y="20358"/>
                    <a:pt x="8535" y="21237"/>
                    <a:pt x="8589" y="21362"/>
                  </a:cubicBezTo>
                  <a:cubicBezTo>
                    <a:pt x="8643" y="21488"/>
                    <a:pt x="8750" y="20860"/>
                    <a:pt x="8912" y="20232"/>
                  </a:cubicBezTo>
                  <a:cubicBezTo>
                    <a:pt x="9073" y="19604"/>
                    <a:pt x="9288" y="18976"/>
                    <a:pt x="9556" y="18348"/>
                  </a:cubicBezTo>
                  <a:cubicBezTo>
                    <a:pt x="9825" y="17721"/>
                    <a:pt x="10147" y="17093"/>
                    <a:pt x="10470" y="17030"/>
                  </a:cubicBezTo>
                  <a:cubicBezTo>
                    <a:pt x="10792" y="16967"/>
                    <a:pt x="11115" y="17469"/>
                    <a:pt x="11383" y="18035"/>
                  </a:cubicBezTo>
                  <a:cubicBezTo>
                    <a:pt x="11652" y="18600"/>
                    <a:pt x="11867" y="19228"/>
                    <a:pt x="12135" y="19793"/>
                  </a:cubicBezTo>
                  <a:cubicBezTo>
                    <a:pt x="12404" y="20358"/>
                    <a:pt x="12727" y="20860"/>
                    <a:pt x="13264" y="21111"/>
                  </a:cubicBezTo>
                  <a:cubicBezTo>
                    <a:pt x="13801" y="21362"/>
                    <a:pt x="14553" y="21362"/>
                    <a:pt x="15144" y="21174"/>
                  </a:cubicBezTo>
                  <a:cubicBezTo>
                    <a:pt x="15735" y="20986"/>
                    <a:pt x="16165" y="20609"/>
                    <a:pt x="16541" y="20169"/>
                  </a:cubicBezTo>
                  <a:cubicBezTo>
                    <a:pt x="16918" y="19730"/>
                    <a:pt x="17240" y="19228"/>
                    <a:pt x="17455" y="18662"/>
                  </a:cubicBezTo>
                  <a:cubicBezTo>
                    <a:pt x="17670" y="18097"/>
                    <a:pt x="17777" y="17469"/>
                    <a:pt x="17562" y="17218"/>
                  </a:cubicBezTo>
                  <a:cubicBezTo>
                    <a:pt x="17347" y="16967"/>
                    <a:pt x="16810" y="17093"/>
                    <a:pt x="16595" y="17532"/>
                  </a:cubicBezTo>
                  <a:cubicBezTo>
                    <a:pt x="16380" y="17972"/>
                    <a:pt x="16488" y="18725"/>
                    <a:pt x="16810" y="19290"/>
                  </a:cubicBezTo>
                  <a:cubicBezTo>
                    <a:pt x="17132" y="19855"/>
                    <a:pt x="17670" y="20232"/>
                    <a:pt x="18476" y="20295"/>
                  </a:cubicBezTo>
                  <a:cubicBezTo>
                    <a:pt x="19282" y="20358"/>
                    <a:pt x="20356" y="20107"/>
                    <a:pt x="21431" y="198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39" name="Line"/>
            <p:cNvSpPr/>
            <p:nvPr/>
          </p:nvSpPr>
          <p:spPr>
            <a:xfrm>
              <a:off x="4414232" y="10089547"/>
              <a:ext cx="8302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0" name="Line"/>
            <p:cNvSpPr/>
            <p:nvPr/>
          </p:nvSpPr>
          <p:spPr>
            <a:xfrm>
              <a:off x="4684068" y="10245221"/>
              <a:ext cx="176432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24" y="2000"/>
                    <a:pt x="847" y="4000"/>
                    <a:pt x="1271" y="6000"/>
                  </a:cubicBezTo>
                  <a:cubicBezTo>
                    <a:pt x="1694" y="8000"/>
                    <a:pt x="2118" y="10000"/>
                    <a:pt x="4659" y="10200"/>
                  </a:cubicBezTo>
                  <a:cubicBezTo>
                    <a:pt x="7200" y="10400"/>
                    <a:pt x="11859" y="8800"/>
                    <a:pt x="14612" y="9400"/>
                  </a:cubicBezTo>
                  <a:cubicBezTo>
                    <a:pt x="17365" y="10000"/>
                    <a:pt x="18212" y="12800"/>
                    <a:pt x="19059" y="15200"/>
                  </a:cubicBezTo>
                  <a:cubicBezTo>
                    <a:pt x="19906" y="17600"/>
                    <a:pt x="20753" y="19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1" name="Line"/>
            <p:cNvSpPr/>
            <p:nvPr/>
          </p:nvSpPr>
          <p:spPr>
            <a:xfrm>
              <a:off x="5026434" y="10189389"/>
              <a:ext cx="218062" cy="563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7" h="21455" extrusionOk="0">
                  <a:moveTo>
                    <a:pt x="13969" y="1336"/>
                  </a:moveTo>
                  <a:cubicBezTo>
                    <a:pt x="12972" y="809"/>
                    <a:pt x="11975" y="282"/>
                    <a:pt x="10479" y="85"/>
                  </a:cubicBezTo>
                  <a:cubicBezTo>
                    <a:pt x="8984" y="-113"/>
                    <a:pt x="6990" y="19"/>
                    <a:pt x="5329" y="677"/>
                  </a:cubicBezTo>
                  <a:cubicBezTo>
                    <a:pt x="3667" y="1336"/>
                    <a:pt x="2338" y="2521"/>
                    <a:pt x="1839" y="3443"/>
                  </a:cubicBezTo>
                  <a:cubicBezTo>
                    <a:pt x="1341" y="4365"/>
                    <a:pt x="1673" y="5024"/>
                    <a:pt x="3501" y="5550"/>
                  </a:cubicBezTo>
                  <a:cubicBezTo>
                    <a:pt x="5329" y="6077"/>
                    <a:pt x="8652" y="6472"/>
                    <a:pt x="11144" y="6538"/>
                  </a:cubicBezTo>
                  <a:cubicBezTo>
                    <a:pt x="13636" y="6604"/>
                    <a:pt x="15298" y="6341"/>
                    <a:pt x="16461" y="5550"/>
                  </a:cubicBezTo>
                  <a:cubicBezTo>
                    <a:pt x="17624" y="4760"/>
                    <a:pt x="18289" y="3443"/>
                    <a:pt x="18122" y="2324"/>
                  </a:cubicBezTo>
                  <a:cubicBezTo>
                    <a:pt x="17956" y="1204"/>
                    <a:pt x="16959" y="282"/>
                    <a:pt x="16627" y="216"/>
                  </a:cubicBezTo>
                  <a:cubicBezTo>
                    <a:pt x="16295" y="150"/>
                    <a:pt x="16627" y="941"/>
                    <a:pt x="17458" y="3641"/>
                  </a:cubicBezTo>
                  <a:cubicBezTo>
                    <a:pt x="18289" y="6341"/>
                    <a:pt x="19618" y="10950"/>
                    <a:pt x="20282" y="13914"/>
                  </a:cubicBezTo>
                  <a:cubicBezTo>
                    <a:pt x="20947" y="16877"/>
                    <a:pt x="20947" y="18194"/>
                    <a:pt x="20449" y="19116"/>
                  </a:cubicBezTo>
                  <a:cubicBezTo>
                    <a:pt x="19950" y="20038"/>
                    <a:pt x="18953" y="20565"/>
                    <a:pt x="17458" y="20894"/>
                  </a:cubicBezTo>
                  <a:cubicBezTo>
                    <a:pt x="15962" y="21224"/>
                    <a:pt x="13969" y="21355"/>
                    <a:pt x="11809" y="21421"/>
                  </a:cubicBezTo>
                  <a:cubicBezTo>
                    <a:pt x="9649" y="21487"/>
                    <a:pt x="7322" y="21487"/>
                    <a:pt x="5329" y="21158"/>
                  </a:cubicBezTo>
                  <a:cubicBezTo>
                    <a:pt x="3335" y="20828"/>
                    <a:pt x="1673" y="20170"/>
                    <a:pt x="676" y="19380"/>
                  </a:cubicBezTo>
                  <a:cubicBezTo>
                    <a:pt x="-321" y="18589"/>
                    <a:pt x="-653" y="17667"/>
                    <a:pt x="2836" y="16153"/>
                  </a:cubicBezTo>
                  <a:cubicBezTo>
                    <a:pt x="6325" y="14638"/>
                    <a:pt x="13636" y="12531"/>
                    <a:pt x="20947" y="104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2" name="Line"/>
            <p:cNvSpPr/>
            <p:nvPr/>
          </p:nvSpPr>
          <p:spPr>
            <a:xfrm>
              <a:off x="3843426" y="10222466"/>
              <a:ext cx="300972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1241" y="11040"/>
                    <a:pt x="2483" y="1783"/>
                    <a:pt x="6083" y="240"/>
                  </a:cubicBezTo>
                  <a:cubicBezTo>
                    <a:pt x="9683" y="-1303"/>
                    <a:pt x="15641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3" name="Line"/>
            <p:cNvSpPr/>
            <p:nvPr/>
          </p:nvSpPr>
          <p:spPr>
            <a:xfrm>
              <a:off x="5970976" y="10027277"/>
              <a:ext cx="381197" cy="380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386" extrusionOk="0">
                  <a:moveTo>
                    <a:pt x="0" y="0"/>
                  </a:moveTo>
                  <a:cubicBezTo>
                    <a:pt x="0" y="5059"/>
                    <a:pt x="0" y="10119"/>
                    <a:pt x="0" y="13232"/>
                  </a:cubicBezTo>
                  <a:cubicBezTo>
                    <a:pt x="0" y="16346"/>
                    <a:pt x="0" y="17514"/>
                    <a:pt x="778" y="18681"/>
                  </a:cubicBezTo>
                  <a:cubicBezTo>
                    <a:pt x="1557" y="19849"/>
                    <a:pt x="3113" y="21016"/>
                    <a:pt x="4865" y="21308"/>
                  </a:cubicBezTo>
                  <a:cubicBezTo>
                    <a:pt x="6616" y="21600"/>
                    <a:pt x="8562" y="21016"/>
                    <a:pt x="10508" y="20432"/>
                  </a:cubicBezTo>
                  <a:cubicBezTo>
                    <a:pt x="12454" y="19849"/>
                    <a:pt x="14400" y="19265"/>
                    <a:pt x="15859" y="18876"/>
                  </a:cubicBezTo>
                  <a:cubicBezTo>
                    <a:pt x="17319" y="18486"/>
                    <a:pt x="18292" y="18292"/>
                    <a:pt x="19265" y="17903"/>
                  </a:cubicBezTo>
                  <a:cubicBezTo>
                    <a:pt x="20238" y="17514"/>
                    <a:pt x="21211" y="16930"/>
                    <a:pt x="21405" y="16249"/>
                  </a:cubicBezTo>
                  <a:cubicBezTo>
                    <a:pt x="21600" y="15568"/>
                    <a:pt x="21016" y="14789"/>
                    <a:pt x="19946" y="14400"/>
                  </a:cubicBezTo>
                  <a:cubicBezTo>
                    <a:pt x="18876" y="14011"/>
                    <a:pt x="17319" y="14011"/>
                    <a:pt x="16054" y="14205"/>
                  </a:cubicBezTo>
                  <a:cubicBezTo>
                    <a:pt x="14789" y="14400"/>
                    <a:pt x="13816" y="14789"/>
                    <a:pt x="13038" y="15373"/>
                  </a:cubicBezTo>
                  <a:cubicBezTo>
                    <a:pt x="12259" y="15957"/>
                    <a:pt x="11676" y="16735"/>
                    <a:pt x="11773" y="17416"/>
                  </a:cubicBezTo>
                  <a:cubicBezTo>
                    <a:pt x="11870" y="18097"/>
                    <a:pt x="12649" y="18681"/>
                    <a:pt x="13427" y="192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4" name="Line"/>
            <p:cNvSpPr/>
            <p:nvPr/>
          </p:nvSpPr>
          <p:spPr>
            <a:xfrm>
              <a:off x="5887949" y="10202788"/>
              <a:ext cx="259459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3744" y="11375"/>
                    <a:pt x="7488" y="2735"/>
                    <a:pt x="11088" y="575"/>
                  </a:cubicBezTo>
                  <a:cubicBezTo>
                    <a:pt x="14688" y="-1585"/>
                    <a:pt x="18144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5" name="Line"/>
            <p:cNvSpPr/>
            <p:nvPr/>
          </p:nvSpPr>
          <p:spPr>
            <a:xfrm>
              <a:off x="6533710" y="10139630"/>
              <a:ext cx="848714" cy="562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021" extrusionOk="0">
                  <a:moveTo>
                    <a:pt x="3892" y="2396"/>
                  </a:moveTo>
                  <a:cubicBezTo>
                    <a:pt x="3541" y="2008"/>
                    <a:pt x="3190" y="1620"/>
                    <a:pt x="2575" y="1555"/>
                  </a:cubicBezTo>
                  <a:cubicBezTo>
                    <a:pt x="1961" y="1490"/>
                    <a:pt x="1082" y="1749"/>
                    <a:pt x="600" y="2202"/>
                  </a:cubicBezTo>
                  <a:cubicBezTo>
                    <a:pt x="117" y="2655"/>
                    <a:pt x="29" y="3301"/>
                    <a:pt x="336" y="3948"/>
                  </a:cubicBezTo>
                  <a:cubicBezTo>
                    <a:pt x="643" y="4595"/>
                    <a:pt x="1346" y="5241"/>
                    <a:pt x="1917" y="5565"/>
                  </a:cubicBezTo>
                  <a:cubicBezTo>
                    <a:pt x="2487" y="5888"/>
                    <a:pt x="2926" y="5888"/>
                    <a:pt x="3321" y="5694"/>
                  </a:cubicBezTo>
                  <a:cubicBezTo>
                    <a:pt x="3717" y="5500"/>
                    <a:pt x="4068" y="5112"/>
                    <a:pt x="4200" y="4595"/>
                  </a:cubicBezTo>
                  <a:cubicBezTo>
                    <a:pt x="4331" y="4077"/>
                    <a:pt x="4243" y="3431"/>
                    <a:pt x="4243" y="3625"/>
                  </a:cubicBezTo>
                  <a:cubicBezTo>
                    <a:pt x="4243" y="3819"/>
                    <a:pt x="4331" y="4853"/>
                    <a:pt x="4639" y="6987"/>
                  </a:cubicBezTo>
                  <a:cubicBezTo>
                    <a:pt x="4946" y="9122"/>
                    <a:pt x="5473" y="12355"/>
                    <a:pt x="5692" y="14748"/>
                  </a:cubicBezTo>
                  <a:cubicBezTo>
                    <a:pt x="5912" y="17141"/>
                    <a:pt x="5824" y="18693"/>
                    <a:pt x="5517" y="19663"/>
                  </a:cubicBezTo>
                  <a:cubicBezTo>
                    <a:pt x="5209" y="20633"/>
                    <a:pt x="4682" y="21021"/>
                    <a:pt x="3848" y="21021"/>
                  </a:cubicBezTo>
                  <a:cubicBezTo>
                    <a:pt x="3014" y="21021"/>
                    <a:pt x="1873" y="20633"/>
                    <a:pt x="1170" y="20180"/>
                  </a:cubicBezTo>
                  <a:cubicBezTo>
                    <a:pt x="468" y="19728"/>
                    <a:pt x="204" y="19210"/>
                    <a:pt x="73" y="18499"/>
                  </a:cubicBezTo>
                  <a:cubicBezTo>
                    <a:pt x="-59" y="17787"/>
                    <a:pt x="-59" y="16882"/>
                    <a:pt x="468" y="15847"/>
                  </a:cubicBezTo>
                  <a:cubicBezTo>
                    <a:pt x="995" y="14813"/>
                    <a:pt x="2048" y="13649"/>
                    <a:pt x="3848" y="12161"/>
                  </a:cubicBezTo>
                  <a:cubicBezTo>
                    <a:pt x="5648" y="10674"/>
                    <a:pt x="8195" y="8863"/>
                    <a:pt x="9643" y="7764"/>
                  </a:cubicBezTo>
                  <a:cubicBezTo>
                    <a:pt x="11092" y="6664"/>
                    <a:pt x="11443" y="6276"/>
                    <a:pt x="11443" y="5888"/>
                  </a:cubicBezTo>
                  <a:cubicBezTo>
                    <a:pt x="11443" y="5500"/>
                    <a:pt x="11092" y="5112"/>
                    <a:pt x="10697" y="4853"/>
                  </a:cubicBezTo>
                  <a:cubicBezTo>
                    <a:pt x="10302" y="4595"/>
                    <a:pt x="9863" y="4465"/>
                    <a:pt x="9512" y="4659"/>
                  </a:cubicBezTo>
                  <a:cubicBezTo>
                    <a:pt x="9161" y="4853"/>
                    <a:pt x="8897" y="5371"/>
                    <a:pt x="8765" y="6017"/>
                  </a:cubicBezTo>
                  <a:cubicBezTo>
                    <a:pt x="8634" y="6664"/>
                    <a:pt x="8634" y="7440"/>
                    <a:pt x="8765" y="8087"/>
                  </a:cubicBezTo>
                  <a:cubicBezTo>
                    <a:pt x="8897" y="8734"/>
                    <a:pt x="9161" y="9251"/>
                    <a:pt x="9687" y="9833"/>
                  </a:cubicBezTo>
                  <a:cubicBezTo>
                    <a:pt x="10214" y="10415"/>
                    <a:pt x="11004" y="11062"/>
                    <a:pt x="11970" y="11191"/>
                  </a:cubicBezTo>
                  <a:cubicBezTo>
                    <a:pt x="12936" y="11320"/>
                    <a:pt x="14078" y="10932"/>
                    <a:pt x="15175" y="9186"/>
                  </a:cubicBezTo>
                  <a:cubicBezTo>
                    <a:pt x="16273" y="7440"/>
                    <a:pt x="17326" y="4336"/>
                    <a:pt x="17897" y="2331"/>
                  </a:cubicBezTo>
                  <a:cubicBezTo>
                    <a:pt x="18468" y="326"/>
                    <a:pt x="18556" y="-579"/>
                    <a:pt x="18512" y="391"/>
                  </a:cubicBezTo>
                  <a:cubicBezTo>
                    <a:pt x="18468" y="1361"/>
                    <a:pt x="18292" y="4207"/>
                    <a:pt x="18248" y="6470"/>
                  </a:cubicBezTo>
                  <a:cubicBezTo>
                    <a:pt x="18204" y="8734"/>
                    <a:pt x="18292" y="10415"/>
                    <a:pt x="18468" y="11514"/>
                  </a:cubicBezTo>
                  <a:cubicBezTo>
                    <a:pt x="18643" y="12614"/>
                    <a:pt x="18907" y="13131"/>
                    <a:pt x="19302" y="13390"/>
                  </a:cubicBezTo>
                  <a:cubicBezTo>
                    <a:pt x="19697" y="13649"/>
                    <a:pt x="20224" y="13649"/>
                    <a:pt x="20619" y="13390"/>
                  </a:cubicBezTo>
                  <a:cubicBezTo>
                    <a:pt x="21014" y="13131"/>
                    <a:pt x="21278" y="12614"/>
                    <a:pt x="21409" y="11773"/>
                  </a:cubicBezTo>
                  <a:cubicBezTo>
                    <a:pt x="21541" y="10932"/>
                    <a:pt x="21541" y="9768"/>
                    <a:pt x="21541" y="86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6" name="Line"/>
            <p:cNvSpPr/>
            <p:nvPr/>
          </p:nvSpPr>
          <p:spPr>
            <a:xfrm>
              <a:off x="7133344" y="10249950"/>
              <a:ext cx="228324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564" y="11375"/>
                    <a:pt x="11127" y="2735"/>
                    <a:pt x="14727" y="575"/>
                  </a:cubicBezTo>
                  <a:cubicBezTo>
                    <a:pt x="18327" y="-1585"/>
                    <a:pt x="19964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7" name="Line"/>
            <p:cNvSpPr/>
            <p:nvPr/>
          </p:nvSpPr>
          <p:spPr>
            <a:xfrm>
              <a:off x="7481354" y="9902738"/>
              <a:ext cx="783225" cy="653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600" extrusionOk="0">
                  <a:moveTo>
                    <a:pt x="990" y="0"/>
                  </a:moveTo>
                  <a:cubicBezTo>
                    <a:pt x="895" y="3086"/>
                    <a:pt x="799" y="6171"/>
                    <a:pt x="657" y="8800"/>
                  </a:cubicBezTo>
                  <a:cubicBezTo>
                    <a:pt x="514" y="11429"/>
                    <a:pt x="324" y="13600"/>
                    <a:pt x="181" y="15200"/>
                  </a:cubicBezTo>
                  <a:cubicBezTo>
                    <a:pt x="38" y="16800"/>
                    <a:pt x="-57" y="17829"/>
                    <a:pt x="38" y="18057"/>
                  </a:cubicBezTo>
                  <a:cubicBezTo>
                    <a:pt x="133" y="18286"/>
                    <a:pt x="419" y="17714"/>
                    <a:pt x="752" y="17143"/>
                  </a:cubicBezTo>
                  <a:cubicBezTo>
                    <a:pt x="1085" y="16571"/>
                    <a:pt x="1465" y="16000"/>
                    <a:pt x="1799" y="15486"/>
                  </a:cubicBezTo>
                  <a:cubicBezTo>
                    <a:pt x="2132" y="14971"/>
                    <a:pt x="2417" y="14514"/>
                    <a:pt x="2750" y="14514"/>
                  </a:cubicBezTo>
                  <a:cubicBezTo>
                    <a:pt x="3083" y="14514"/>
                    <a:pt x="3464" y="14971"/>
                    <a:pt x="4130" y="15771"/>
                  </a:cubicBezTo>
                  <a:cubicBezTo>
                    <a:pt x="4796" y="16571"/>
                    <a:pt x="5747" y="17714"/>
                    <a:pt x="6747" y="18286"/>
                  </a:cubicBezTo>
                  <a:cubicBezTo>
                    <a:pt x="7746" y="18857"/>
                    <a:pt x="8792" y="18857"/>
                    <a:pt x="9554" y="18629"/>
                  </a:cubicBezTo>
                  <a:cubicBezTo>
                    <a:pt x="10315" y="18400"/>
                    <a:pt x="10791" y="17943"/>
                    <a:pt x="11076" y="17429"/>
                  </a:cubicBezTo>
                  <a:cubicBezTo>
                    <a:pt x="11362" y="16914"/>
                    <a:pt x="11457" y="16343"/>
                    <a:pt x="11409" y="15771"/>
                  </a:cubicBezTo>
                  <a:cubicBezTo>
                    <a:pt x="11362" y="15200"/>
                    <a:pt x="11171" y="14629"/>
                    <a:pt x="10838" y="14171"/>
                  </a:cubicBezTo>
                  <a:cubicBezTo>
                    <a:pt x="10505" y="13714"/>
                    <a:pt x="10029" y="13371"/>
                    <a:pt x="9601" y="13371"/>
                  </a:cubicBezTo>
                  <a:cubicBezTo>
                    <a:pt x="9173" y="13371"/>
                    <a:pt x="8792" y="13714"/>
                    <a:pt x="8650" y="14229"/>
                  </a:cubicBezTo>
                  <a:cubicBezTo>
                    <a:pt x="8507" y="14743"/>
                    <a:pt x="8602" y="15429"/>
                    <a:pt x="9078" y="16400"/>
                  </a:cubicBezTo>
                  <a:cubicBezTo>
                    <a:pt x="9554" y="17371"/>
                    <a:pt x="10410" y="18629"/>
                    <a:pt x="11362" y="19257"/>
                  </a:cubicBezTo>
                  <a:cubicBezTo>
                    <a:pt x="12313" y="19886"/>
                    <a:pt x="13360" y="19886"/>
                    <a:pt x="14264" y="19486"/>
                  </a:cubicBezTo>
                  <a:cubicBezTo>
                    <a:pt x="15168" y="19086"/>
                    <a:pt x="15929" y="18286"/>
                    <a:pt x="16547" y="17600"/>
                  </a:cubicBezTo>
                  <a:cubicBezTo>
                    <a:pt x="17166" y="16914"/>
                    <a:pt x="17642" y="16343"/>
                    <a:pt x="17927" y="16343"/>
                  </a:cubicBezTo>
                  <a:cubicBezTo>
                    <a:pt x="18213" y="16343"/>
                    <a:pt x="18308" y="16914"/>
                    <a:pt x="18403" y="17600"/>
                  </a:cubicBezTo>
                  <a:cubicBezTo>
                    <a:pt x="18498" y="18286"/>
                    <a:pt x="18593" y="19086"/>
                    <a:pt x="18688" y="19771"/>
                  </a:cubicBezTo>
                  <a:cubicBezTo>
                    <a:pt x="18784" y="20457"/>
                    <a:pt x="18879" y="21029"/>
                    <a:pt x="19354" y="21314"/>
                  </a:cubicBezTo>
                  <a:cubicBezTo>
                    <a:pt x="19830" y="21600"/>
                    <a:pt x="20687" y="21600"/>
                    <a:pt x="2154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8" name="Line"/>
            <p:cNvSpPr/>
            <p:nvPr/>
          </p:nvSpPr>
          <p:spPr>
            <a:xfrm>
              <a:off x="8295713" y="10598083"/>
              <a:ext cx="62270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4000"/>
                    <a:pt x="21600" y="8000"/>
                    <a:pt x="18000" y="11600"/>
                  </a:cubicBezTo>
                  <a:cubicBezTo>
                    <a:pt x="14400" y="15200"/>
                    <a:pt x="7200" y="18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49" name="Line"/>
            <p:cNvSpPr/>
            <p:nvPr/>
          </p:nvSpPr>
          <p:spPr>
            <a:xfrm>
              <a:off x="9251109" y="10086088"/>
              <a:ext cx="1106425" cy="713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511" extrusionOk="0">
                  <a:moveTo>
                    <a:pt x="3208" y="5426"/>
                  </a:moveTo>
                  <a:cubicBezTo>
                    <a:pt x="2873" y="5113"/>
                    <a:pt x="2537" y="4800"/>
                    <a:pt x="2202" y="4643"/>
                  </a:cubicBezTo>
                  <a:cubicBezTo>
                    <a:pt x="1866" y="4487"/>
                    <a:pt x="1531" y="4487"/>
                    <a:pt x="1330" y="4748"/>
                  </a:cubicBezTo>
                  <a:cubicBezTo>
                    <a:pt x="1129" y="5009"/>
                    <a:pt x="1061" y="5530"/>
                    <a:pt x="1129" y="6000"/>
                  </a:cubicBezTo>
                  <a:cubicBezTo>
                    <a:pt x="1196" y="6470"/>
                    <a:pt x="1397" y="6887"/>
                    <a:pt x="1632" y="7252"/>
                  </a:cubicBezTo>
                  <a:cubicBezTo>
                    <a:pt x="1866" y="7617"/>
                    <a:pt x="2135" y="7930"/>
                    <a:pt x="2437" y="8087"/>
                  </a:cubicBezTo>
                  <a:cubicBezTo>
                    <a:pt x="2738" y="8243"/>
                    <a:pt x="3074" y="8243"/>
                    <a:pt x="3275" y="7774"/>
                  </a:cubicBezTo>
                  <a:cubicBezTo>
                    <a:pt x="3476" y="7304"/>
                    <a:pt x="3543" y="6365"/>
                    <a:pt x="3678" y="6104"/>
                  </a:cubicBezTo>
                  <a:cubicBezTo>
                    <a:pt x="3812" y="5843"/>
                    <a:pt x="4013" y="6261"/>
                    <a:pt x="4248" y="8087"/>
                  </a:cubicBezTo>
                  <a:cubicBezTo>
                    <a:pt x="4483" y="9913"/>
                    <a:pt x="4751" y="13148"/>
                    <a:pt x="4751" y="15496"/>
                  </a:cubicBezTo>
                  <a:cubicBezTo>
                    <a:pt x="4751" y="17843"/>
                    <a:pt x="4483" y="19304"/>
                    <a:pt x="3946" y="20243"/>
                  </a:cubicBezTo>
                  <a:cubicBezTo>
                    <a:pt x="3409" y="21183"/>
                    <a:pt x="2604" y="21600"/>
                    <a:pt x="1900" y="21496"/>
                  </a:cubicBezTo>
                  <a:cubicBezTo>
                    <a:pt x="1196" y="21391"/>
                    <a:pt x="592" y="20765"/>
                    <a:pt x="256" y="19878"/>
                  </a:cubicBezTo>
                  <a:cubicBezTo>
                    <a:pt x="-79" y="18991"/>
                    <a:pt x="-146" y="17843"/>
                    <a:pt x="424" y="16800"/>
                  </a:cubicBezTo>
                  <a:cubicBezTo>
                    <a:pt x="994" y="15757"/>
                    <a:pt x="2202" y="14817"/>
                    <a:pt x="3678" y="13878"/>
                  </a:cubicBezTo>
                  <a:cubicBezTo>
                    <a:pt x="5153" y="12939"/>
                    <a:pt x="6897" y="12000"/>
                    <a:pt x="7937" y="11426"/>
                  </a:cubicBezTo>
                  <a:cubicBezTo>
                    <a:pt x="8977" y="10852"/>
                    <a:pt x="9312" y="10643"/>
                    <a:pt x="9614" y="10383"/>
                  </a:cubicBezTo>
                  <a:cubicBezTo>
                    <a:pt x="9916" y="10122"/>
                    <a:pt x="10184" y="9809"/>
                    <a:pt x="10285" y="9391"/>
                  </a:cubicBezTo>
                  <a:cubicBezTo>
                    <a:pt x="10386" y="8974"/>
                    <a:pt x="10319" y="8452"/>
                    <a:pt x="10017" y="7983"/>
                  </a:cubicBezTo>
                  <a:cubicBezTo>
                    <a:pt x="9715" y="7513"/>
                    <a:pt x="9178" y="7096"/>
                    <a:pt x="8742" y="6887"/>
                  </a:cubicBezTo>
                  <a:cubicBezTo>
                    <a:pt x="8306" y="6678"/>
                    <a:pt x="7971" y="6678"/>
                    <a:pt x="7803" y="6939"/>
                  </a:cubicBezTo>
                  <a:cubicBezTo>
                    <a:pt x="7635" y="7200"/>
                    <a:pt x="7635" y="7722"/>
                    <a:pt x="8071" y="8817"/>
                  </a:cubicBezTo>
                  <a:cubicBezTo>
                    <a:pt x="8507" y="9913"/>
                    <a:pt x="9379" y="11583"/>
                    <a:pt x="10184" y="12574"/>
                  </a:cubicBezTo>
                  <a:cubicBezTo>
                    <a:pt x="10989" y="13565"/>
                    <a:pt x="11727" y="13878"/>
                    <a:pt x="12432" y="13878"/>
                  </a:cubicBezTo>
                  <a:cubicBezTo>
                    <a:pt x="13136" y="13878"/>
                    <a:pt x="13807" y="13565"/>
                    <a:pt x="14545" y="12261"/>
                  </a:cubicBezTo>
                  <a:cubicBezTo>
                    <a:pt x="15283" y="10957"/>
                    <a:pt x="16088" y="8661"/>
                    <a:pt x="16490" y="6626"/>
                  </a:cubicBezTo>
                  <a:cubicBezTo>
                    <a:pt x="16893" y="4591"/>
                    <a:pt x="16893" y="2817"/>
                    <a:pt x="16893" y="1670"/>
                  </a:cubicBezTo>
                  <a:cubicBezTo>
                    <a:pt x="16893" y="522"/>
                    <a:pt x="16893" y="0"/>
                    <a:pt x="16893" y="0"/>
                  </a:cubicBezTo>
                  <a:cubicBezTo>
                    <a:pt x="16893" y="0"/>
                    <a:pt x="16893" y="522"/>
                    <a:pt x="16859" y="2191"/>
                  </a:cubicBezTo>
                  <a:cubicBezTo>
                    <a:pt x="16825" y="3861"/>
                    <a:pt x="16758" y="6678"/>
                    <a:pt x="16792" y="9078"/>
                  </a:cubicBezTo>
                  <a:cubicBezTo>
                    <a:pt x="16825" y="11478"/>
                    <a:pt x="16960" y="13461"/>
                    <a:pt x="17161" y="14609"/>
                  </a:cubicBezTo>
                  <a:cubicBezTo>
                    <a:pt x="17362" y="15757"/>
                    <a:pt x="17630" y="16070"/>
                    <a:pt x="18100" y="16226"/>
                  </a:cubicBezTo>
                  <a:cubicBezTo>
                    <a:pt x="18570" y="16383"/>
                    <a:pt x="19240" y="16383"/>
                    <a:pt x="19743" y="16330"/>
                  </a:cubicBezTo>
                  <a:cubicBezTo>
                    <a:pt x="20247" y="16278"/>
                    <a:pt x="20582" y="16174"/>
                    <a:pt x="20884" y="15652"/>
                  </a:cubicBezTo>
                  <a:cubicBezTo>
                    <a:pt x="21186" y="15130"/>
                    <a:pt x="21454" y="14191"/>
                    <a:pt x="21454" y="13409"/>
                  </a:cubicBezTo>
                  <a:cubicBezTo>
                    <a:pt x="21454" y="12626"/>
                    <a:pt x="21186" y="12000"/>
                    <a:pt x="20917" y="113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0" name="Line"/>
            <p:cNvSpPr/>
            <p:nvPr/>
          </p:nvSpPr>
          <p:spPr>
            <a:xfrm>
              <a:off x="10080778" y="10338626"/>
              <a:ext cx="32172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019" y="14400"/>
                    <a:pt x="6039" y="7200"/>
                    <a:pt x="9639" y="3600"/>
                  </a:cubicBezTo>
                  <a:cubicBezTo>
                    <a:pt x="13239" y="0"/>
                    <a:pt x="17419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1" name="Line"/>
            <p:cNvSpPr/>
            <p:nvPr/>
          </p:nvSpPr>
          <p:spPr>
            <a:xfrm>
              <a:off x="11838169" y="10201863"/>
              <a:ext cx="347863" cy="549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330" extrusionOk="0">
                  <a:moveTo>
                    <a:pt x="10693" y="3291"/>
                  </a:moveTo>
                  <a:cubicBezTo>
                    <a:pt x="10693" y="2620"/>
                    <a:pt x="10693" y="1949"/>
                    <a:pt x="10265" y="2285"/>
                  </a:cubicBezTo>
                  <a:cubicBezTo>
                    <a:pt x="9838" y="2620"/>
                    <a:pt x="8982" y="3962"/>
                    <a:pt x="7485" y="6108"/>
                  </a:cubicBezTo>
                  <a:cubicBezTo>
                    <a:pt x="5988" y="8255"/>
                    <a:pt x="3849" y="11207"/>
                    <a:pt x="2566" y="13018"/>
                  </a:cubicBezTo>
                  <a:cubicBezTo>
                    <a:pt x="1283" y="14829"/>
                    <a:pt x="855" y="15500"/>
                    <a:pt x="535" y="16171"/>
                  </a:cubicBezTo>
                  <a:cubicBezTo>
                    <a:pt x="214" y="16841"/>
                    <a:pt x="0" y="17512"/>
                    <a:pt x="0" y="17378"/>
                  </a:cubicBezTo>
                  <a:cubicBezTo>
                    <a:pt x="0" y="17244"/>
                    <a:pt x="214" y="16305"/>
                    <a:pt x="1069" y="14561"/>
                  </a:cubicBezTo>
                  <a:cubicBezTo>
                    <a:pt x="1925" y="12817"/>
                    <a:pt x="3422" y="10267"/>
                    <a:pt x="4705" y="7987"/>
                  </a:cubicBezTo>
                  <a:cubicBezTo>
                    <a:pt x="5988" y="5706"/>
                    <a:pt x="7057" y="3694"/>
                    <a:pt x="7699" y="2285"/>
                  </a:cubicBezTo>
                  <a:cubicBezTo>
                    <a:pt x="8341" y="876"/>
                    <a:pt x="8554" y="71"/>
                    <a:pt x="8982" y="4"/>
                  </a:cubicBezTo>
                  <a:cubicBezTo>
                    <a:pt x="9410" y="-63"/>
                    <a:pt x="10052" y="608"/>
                    <a:pt x="11549" y="3157"/>
                  </a:cubicBezTo>
                  <a:cubicBezTo>
                    <a:pt x="13046" y="5706"/>
                    <a:pt x="15398" y="10133"/>
                    <a:pt x="17002" y="13018"/>
                  </a:cubicBezTo>
                  <a:cubicBezTo>
                    <a:pt x="18606" y="15902"/>
                    <a:pt x="19461" y="17244"/>
                    <a:pt x="20210" y="18518"/>
                  </a:cubicBezTo>
                  <a:cubicBezTo>
                    <a:pt x="20958" y="19793"/>
                    <a:pt x="21600" y="21000"/>
                    <a:pt x="21493" y="21269"/>
                  </a:cubicBezTo>
                  <a:cubicBezTo>
                    <a:pt x="21386" y="21537"/>
                    <a:pt x="20531" y="20866"/>
                    <a:pt x="19889" y="20195"/>
                  </a:cubicBezTo>
                  <a:cubicBezTo>
                    <a:pt x="19248" y="19525"/>
                    <a:pt x="18820" y="18854"/>
                    <a:pt x="18392" y="181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2" name="Line"/>
            <p:cNvSpPr/>
            <p:nvPr/>
          </p:nvSpPr>
          <p:spPr>
            <a:xfrm>
              <a:off x="11886600" y="10494300"/>
              <a:ext cx="21794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3" name="Line"/>
            <p:cNvSpPr/>
            <p:nvPr/>
          </p:nvSpPr>
          <p:spPr>
            <a:xfrm>
              <a:off x="12239463" y="10182951"/>
              <a:ext cx="14529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4" name="Line"/>
            <p:cNvSpPr/>
            <p:nvPr/>
          </p:nvSpPr>
          <p:spPr>
            <a:xfrm>
              <a:off x="12530054" y="10079168"/>
              <a:ext cx="51893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5" name="Line"/>
            <p:cNvSpPr/>
            <p:nvPr/>
          </p:nvSpPr>
          <p:spPr>
            <a:xfrm>
              <a:off x="12945185" y="10421652"/>
              <a:ext cx="24908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6" name="Line"/>
            <p:cNvSpPr/>
            <p:nvPr/>
          </p:nvSpPr>
          <p:spPr>
            <a:xfrm>
              <a:off x="12945185" y="10566948"/>
              <a:ext cx="332107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75" y="10800"/>
                    <a:pt x="12150" y="21600"/>
                    <a:pt x="15750" y="21600"/>
                  </a:cubicBezTo>
                  <a:cubicBezTo>
                    <a:pt x="19350" y="21600"/>
                    <a:pt x="20475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7" name="Line"/>
            <p:cNvSpPr/>
            <p:nvPr/>
          </p:nvSpPr>
          <p:spPr>
            <a:xfrm>
              <a:off x="13693962" y="9446093"/>
              <a:ext cx="237163" cy="1940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600" extrusionOk="0">
                  <a:moveTo>
                    <a:pt x="21461" y="0"/>
                  </a:moveTo>
                  <a:cubicBezTo>
                    <a:pt x="18644" y="154"/>
                    <a:pt x="15826" y="308"/>
                    <a:pt x="13322" y="597"/>
                  </a:cubicBezTo>
                  <a:cubicBezTo>
                    <a:pt x="10817" y="886"/>
                    <a:pt x="8626" y="1309"/>
                    <a:pt x="7531" y="2137"/>
                  </a:cubicBezTo>
                  <a:cubicBezTo>
                    <a:pt x="6435" y="2965"/>
                    <a:pt x="6435" y="4197"/>
                    <a:pt x="6122" y="5352"/>
                  </a:cubicBezTo>
                  <a:cubicBezTo>
                    <a:pt x="5809" y="6507"/>
                    <a:pt x="5183" y="7585"/>
                    <a:pt x="4713" y="8798"/>
                  </a:cubicBezTo>
                  <a:cubicBezTo>
                    <a:pt x="4244" y="10011"/>
                    <a:pt x="3931" y="11358"/>
                    <a:pt x="3461" y="12552"/>
                  </a:cubicBezTo>
                  <a:cubicBezTo>
                    <a:pt x="2991" y="13745"/>
                    <a:pt x="2365" y="14785"/>
                    <a:pt x="1583" y="15825"/>
                  </a:cubicBezTo>
                  <a:cubicBezTo>
                    <a:pt x="800" y="16864"/>
                    <a:pt x="-139" y="17904"/>
                    <a:pt x="18" y="18789"/>
                  </a:cubicBezTo>
                  <a:cubicBezTo>
                    <a:pt x="174" y="19675"/>
                    <a:pt x="1426" y="20406"/>
                    <a:pt x="2991" y="20849"/>
                  </a:cubicBezTo>
                  <a:cubicBezTo>
                    <a:pt x="4557" y="21292"/>
                    <a:pt x="6435" y="21446"/>
                    <a:pt x="831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8" name="Line"/>
            <p:cNvSpPr/>
            <p:nvPr/>
          </p:nvSpPr>
          <p:spPr>
            <a:xfrm>
              <a:off x="14228635" y="9407674"/>
              <a:ext cx="329187" cy="442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247" extrusionOk="0">
                  <a:moveTo>
                    <a:pt x="11700" y="4836"/>
                  </a:moveTo>
                  <a:cubicBezTo>
                    <a:pt x="8100" y="8491"/>
                    <a:pt x="4500" y="12146"/>
                    <a:pt x="2475" y="14473"/>
                  </a:cubicBezTo>
                  <a:cubicBezTo>
                    <a:pt x="450" y="16799"/>
                    <a:pt x="0" y="17796"/>
                    <a:pt x="0" y="17796"/>
                  </a:cubicBezTo>
                  <a:cubicBezTo>
                    <a:pt x="0" y="17796"/>
                    <a:pt x="450" y="16799"/>
                    <a:pt x="1913" y="14556"/>
                  </a:cubicBezTo>
                  <a:cubicBezTo>
                    <a:pt x="3375" y="12313"/>
                    <a:pt x="5850" y="8823"/>
                    <a:pt x="7313" y="6663"/>
                  </a:cubicBezTo>
                  <a:cubicBezTo>
                    <a:pt x="8775" y="4503"/>
                    <a:pt x="9225" y="3673"/>
                    <a:pt x="9562" y="2593"/>
                  </a:cubicBezTo>
                  <a:cubicBezTo>
                    <a:pt x="9900" y="1513"/>
                    <a:pt x="10125" y="183"/>
                    <a:pt x="10463" y="17"/>
                  </a:cubicBezTo>
                  <a:cubicBezTo>
                    <a:pt x="10800" y="-149"/>
                    <a:pt x="11250" y="848"/>
                    <a:pt x="12488" y="3839"/>
                  </a:cubicBezTo>
                  <a:cubicBezTo>
                    <a:pt x="13725" y="6829"/>
                    <a:pt x="15750" y="11814"/>
                    <a:pt x="17100" y="14805"/>
                  </a:cubicBezTo>
                  <a:cubicBezTo>
                    <a:pt x="18450" y="17796"/>
                    <a:pt x="19125" y="18793"/>
                    <a:pt x="19913" y="19706"/>
                  </a:cubicBezTo>
                  <a:cubicBezTo>
                    <a:pt x="20700" y="20620"/>
                    <a:pt x="21600" y="21451"/>
                    <a:pt x="21375" y="21202"/>
                  </a:cubicBezTo>
                  <a:cubicBezTo>
                    <a:pt x="21150" y="20953"/>
                    <a:pt x="19800" y="19623"/>
                    <a:pt x="18450" y="182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59" name="Line"/>
            <p:cNvSpPr/>
            <p:nvPr/>
          </p:nvSpPr>
          <p:spPr>
            <a:xfrm>
              <a:off x="14283987" y="9632902"/>
              <a:ext cx="17643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0" name="Line"/>
            <p:cNvSpPr/>
            <p:nvPr/>
          </p:nvSpPr>
          <p:spPr>
            <a:xfrm>
              <a:off x="14709496" y="9715928"/>
              <a:ext cx="31137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1" name="Line"/>
            <p:cNvSpPr/>
            <p:nvPr/>
          </p:nvSpPr>
          <p:spPr>
            <a:xfrm>
              <a:off x="14854792" y="9757441"/>
              <a:ext cx="10379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2" name="Line"/>
            <p:cNvSpPr/>
            <p:nvPr/>
          </p:nvSpPr>
          <p:spPr>
            <a:xfrm>
              <a:off x="14667983" y="9321553"/>
              <a:ext cx="1660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3" name="Line"/>
            <p:cNvSpPr/>
            <p:nvPr/>
          </p:nvSpPr>
          <p:spPr>
            <a:xfrm>
              <a:off x="14948197" y="9248905"/>
              <a:ext cx="20758" cy="114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4" name="Line"/>
            <p:cNvSpPr/>
            <p:nvPr/>
          </p:nvSpPr>
          <p:spPr>
            <a:xfrm>
              <a:off x="17187932" y="11123917"/>
              <a:ext cx="297461" cy="407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377" extrusionOk="0">
                  <a:moveTo>
                    <a:pt x="12803" y="4538"/>
                  </a:moveTo>
                  <a:cubicBezTo>
                    <a:pt x="8831" y="8894"/>
                    <a:pt x="4859" y="13250"/>
                    <a:pt x="2624" y="15973"/>
                  </a:cubicBezTo>
                  <a:cubicBezTo>
                    <a:pt x="390" y="18696"/>
                    <a:pt x="-107" y="19785"/>
                    <a:pt x="17" y="19966"/>
                  </a:cubicBezTo>
                  <a:cubicBezTo>
                    <a:pt x="141" y="20148"/>
                    <a:pt x="886" y="19422"/>
                    <a:pt x="2500" y="17153"/>
                  </a:cubicBezTo>
                  <a:cubicBezTo>
                    <a:pt x="4114" y="14884"/>
                    <a:pt x="6596" y="11072"/>
                    <a:pt x="8210" y="8259"/>
                  </a:cubicBezTo>
                  <a:cubicBezTo>
                    <a:pt x="9824" y="5445"/>
                    <a:pt x="10569" y="3630"/>
                    <a:pt x="10941" y="2269"/>
                  </a:cubicBezTo>
                  <a:cubicBezTo>
                    <a:pt x="11314" y="908"/>
                    <a:pt x="11314" y="0"/>
                    <a:pt x="11686" y="0"/>
                  </a:cubicBezTo>
                  <a:cubicBezTo>
                    <a:pt x="12059" y="0"/>
                    <a:pt x="12803" y="908"/>
                    <a:pt x="14169" y="4084"/>
                  </a:cubicBezTo>
                  <a:cubicBezTo>
                    <a:pt x="15534" y="7260"/>
                    <a:pt x="17521" y="12706"/>
                    <a:pt x="18886" y="16155"/>
                  </a:cubicBezTo>
                  <a:cubicBezTo>
                    <a:pt x="20252" y="19603"/>
                    <a:pt x="20996" y="21055"/>
                    <a:pt x="21245" y="21328"/>
                  </a:cubicBezTo>
                  <a:cubicBezTo>
                    <a:pt x="21493" y="21600"/>
                    <a:pt x="21245" y="20692"/>
                    <a:pt x="20996" y="19966"/>
                  </a:cubicBezTo>
                  <a:cubicBezTo>
                    <a:pt x="20748" y="19240"/>
                    <a:pt x="20500" y="18696"/>
                    <a:pt x="20252" y="181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5" name="Line"/>
            <p:cNvSpPr/>
            <p:nvPr/>
          </p:nvSpPr>
          <p:spPr>
            <a:xfrm>
              <a:off x="17293690" y="11366077"/>
              <a:ext cx="13491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6" name="Line"/>
            <p:cNvSpPr/>
            <p:nvPr/>
          </p:nvSpPr>
          <p:spPr>
            <a:xfrm>
              <a:off x="17607824" y="11438725"/>
              <a:ext cx="152890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4" h="21600" extrusionOk="0">
                  <a:moveTo>
                    <a:pt x="3934" y="0"/>
                  </a:moveTo>
                  <a:cubicBezTo>
                    <a:pt x="6334" y="0"/>
                    <a:pt x="8734" y="0"/>
                    <a:pt x="10174" y="1059"/>
                  </a:cubicBezTo>
                  <a:cubicBezTo>
                    <a:pt x="11614" y="2118"/>
                    <a:pt x="12094" y="4235"/>
                    <a:pt x="11614" y="6141"/>
                  </a:cubicBezTo>
                  <a:cubicBezTo>
                    <a:pt x="11134" y="8047"/>
                    <a:pt x="9694" y="9741"/>
                    <a:pt x="8014" y="11224"/>
                  </a:cubicBezTo>
                  <a:cubicBezTo>
                    <a:pt x="6334" y="12706"/>
                    <a:pt x="4414" y="13976"/>
                    <a:pt x="2734" y="15459"/>
                  </a:cubicBezTo>
                  <a:cubicBezTo>
                    <a:pt x="1054" y="16941"/>
                    <a:pt x="-386" y="18635"/>
                    <a:pt x="94" y="19694"/>
                  </a:cubicBezTo>
                  <a:cubicBezTo>
                    <a:pt x="574" y="20753"/>
                    <a:pt x="2974" y="21176"/>
                    <a:pt x="6814" y="21388"/>
                  </a:cubicBezTo>
                  <a:cubicBezTo>
                    <a:pt x="10654" y="21600"/>
                    <a:pt x="15934" y="21600"/>
                    <a:pt x="2121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7" name="Line"/>
            <p:cNvSpPr/>
            <p:nvPr/>
          </p:nvSpPr>
          <p:spPr>
            <a:xfrm>
              <a:off x="17864495" y="11497000"/>
              <a:ext cx="155675" cy="196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5" extrusionOk="0">
                  <a:moveTo>
                    <a:pt x="0" y="430"/>
                  </a:moveTo>
                  <a:cubicBezTo>
                    <a:pt x="2400" y="57"/>
                    <a:pt x="4800" y="-315"/>
                    <a:pt x="6480" y="430"/>
                  </a:cubicBezTo>
                  <a:cubicBezTo>
                    <a:pt x="8160" y="1175"/>
                    <a:pt x="9120" y="3037"/>
                    <a:pt x="8880" y="4899"/>
                  </a:cubicBezTo>
                  <a:cubicBezTo>
                    <a:pt x="8640" y="6761"/>
                    <a:pt x="7200" y="8623"/>
                    <a:pt x="5760" y="10299"/>
                  </a:cubicBezTo>
                  <a:cubicBezTo>
                    <a:pt x="4320" y="11975"/>
                    <a:pt x="2880" y="13464"/>
                    <a:pt x="1920" y="15140"/>
                  </a:cubicBezTo>
                  <a:cubicBezTo>
                    <a:pt x="960" y="16816"/>
                    <a:pt x="480" y="18678"/>
                    <a:pt x="1680" y="19795"/>
                  </a:cubicBezTo>
                  <a:cubicBezTo>
                    <a:pt x="2880" y="20913"/>
                    <a:pt x="5760" y="21285"/>
                    <a:pt x="9360" y="21099"/>
                  </a:cubicBezTo>
                  <a:cubicBezTo>
                    <a:pt x="12960" y="20913"/>
                    <a:pt x="17280" y="20168"/>
                    <a:pt x="21600" y="194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8" name="Line"/>
            <p:cNvSpPr/>
            <p:nvPr/>
          </p:nvSpPr>
          <p:spPr>
            <a:xfrm>
              <a:off x="17667307" y="11075484"/>
              <a:ext cx="11416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69" name="Line"/>
            <p:cNvSpPr/>
            <p:nvPr/>
          </p:nvSpPr>
          <p:spPr>
            <a:xfrm>
              <a:off x="17947521" y="11033971"/>
              <a:ext cx="10380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0" name="Line"/>
            <p:cNvSpPr/>
            <p:nvPr/>
          </p:nvSpPr>
          <p:spPr>
            <a:xfrm>
              <a:off x="15830351" y="9705550"/>
              <a:ext cx="290594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1" name="Line"/>
            <p:cNvSpPr/>
            <p:nvPr/>
          </p:nvSpPr>
          <p:spPr>
            <a:xfrm>
              <a:off x="16492588" y="9599961"/>
              <a:ext cx="335001" cy="423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516" extrusionOk="0">
                  <a:moveTo>
                    <a:pt x="12689" y="2726"/>
                  </a:moveTo>
                  <a:cubicBezTo>
                    <a:pt x="12909" y="1848"/>
                    <a:pt x="13129" y="970"/>
                    <a:pt x="13019" y="970"/>
                  </a:cubicBezTo>
                  <a:cubicBezTo>
                    <a:pt x="12909" y="970"/>
                    <a:pt x="12468" y="1848"/>
                    <a:pt x="10374" y="4482"/>
                  </a:cubicBezTo>
                  <a:cubicBezTo>
                    <a:pt x="8280" y="7116"/>
                    <a:pt x="4534" y="11506"/>
                    <a:pt x="2440" y="14140"/>
                  </a:cubicBezTo>
                  <a:cubicBezTo>
                    <a:pt x="346" y="16775"/>
                    <a:pt x="-95" y="17653"/>
                    <a:pt x="15" y="17740"/>
                  </a:cubicBezTo>
                  <a:cubicBezTo>
                    <a:pt x="125" y="17828"/>
                    <a:pt x="787" y="17126"/>
                    <a:pt x="2660" y="15018"/>
                  </a:cubicBezTo>
                  <a:cubicBezTo>
                    <a:pt x="4534" y="12911"/>
                    <a:pt x="7619" y="9399"/>
                    <a:pt x="9383" y="7204"/>
                  </a:cubicBezTo>
                  <a:cubicBezTo>
                    <a:pt x="11146" y="5009"/>
                    <a:pt x="11587" y="4131"/>
                    <a:pt x="12027" y="2901"/>
                  </a:cubicBezTo>
                  <a:cubicBezTo>
                    <a:pt x="12468" y="1672"/>
                    <a:pt x="12909" y="92"/>
                    <a:pt x="13460" y="4"/>
                  </a:cubicBezTo>
                  <a:cubicBezTo>
                    <a:pt x="14011" y="-84"/>
                    <a:pt x="14672" y="1321"/>
                    <a:pt x="15664" y="4218"/>
                  </a:cubicBezTo>
                  <a:cubicBezTo>
                    <a:pt x="16656" y="7116"/>
                    <a:pt x="17978" y="11506"/>
                    <a:pt x="18860" y="14228"/>
                  </a:cubicBezTo>
                  <a:cubicBezTo>
                    <a:pt x="19742" y="16950"/>
                    <a:pt x="20183" y="18004"/>
                    <a:pt x="20623" y="19145"/>
                  </a:cubicBezTo>
                  <a:cubicBezTo>
                    <a:pt x="21064" y="20287"/>
                    <a:pt x="21505" y="21516"/>
                    <a:pt x="21285" y="21516"/>
                  </a:cubicBezTo>
                  <a:cubicBezTo>
                    <a:pt x="21064" y="21516"/>
                    <a:pt x="20183" y="20287"/>
                    <a:pt x="19301" y="190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2" name="Line"/>
            <p:cNvSpPr/>
            <p:nvPr/>
          </p:nvSpPr>
          <p:spPr>
            <a:xfrm>
              <a:off x="16546453" y="9825198"/>
              <a:ext cx="228324" cy="25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5564" y="11918"/>
                    <a:pt x="11127" y="3818"/>
                    <a:pt x="14727" y="1118"/>
                  </a:cubicBezTo>
                  <a:cubicBezTo>
                    <a:pt x="18327" y="-1582"/>
                    <a:pt x="19964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3" name="Line"/>
            <p:cNvSpPr/>
            <p:nvPr/>
          </p:nvSpPr>
          <p:spPr>
            <a:xfrm>
              <a:off x="16971964" y="9913116"/>
              <a:ext cx="31135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829"/>
                    <a:pt x="0" y="11657"/>
                    <a:pt x="3600" y="15257"/>
                  </a:cubicBezTo>
                  <a:cubicBezTo>
                    <a:pt x="7200" y="18857"/>
                    <a:pt x="14400" y="202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4" name="Line"/>
            <p:cNvSpPr/>
            <p:nvPr/>
          </p:nvSpPr>
          <p:spPr>
            <a:xfrm>
              <a:off x="17075747" y="10006520"/>
              <a:ext cx="20757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5" name="Line"/>
            <p:cNvSpPr/>
            <p:nvPr/>
          </p:nvSpPr>
          <p:spPr>
            <a:xfrm>
              <a:off x="16899315" y="9508363"/>
              <a:ext cx="15567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920" y="10800"/>
                    <a:pt x="3840" y="0"/>
                    <a:pt x="7440" y="0"/>
                  </a:cubicBezTo>
                  <a:cubicBezTo>
                    <a:pt x="11040" y="0"/>
                    <a:pt x="16320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6" name="Line"/>
            <p:cNvSpPr/>
            <p:nvPr/>
          </p:nvSpPr>
          <p:spPr>
            <a:xfrm>
              <a:off x="17158772" y="9477227"/>
              <a:ext cx="1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7" name="Line"/>
            <p:cNvSpPr/>
            <p:nvPr/>
          </p:nvSpPr>
          <p:spPr>
            <a:xfrm>
              <a:off x="17499273" y="9606200"/>
              <a:ext cx="267080" cy="443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310" extrusionOk="0">
                  <a:moveTo>
                    <a:pt x="14282" y="1781"/>
                  </a:moveTo>
                  <a:cubicBezTo>
                    <a:pt x="10128" y="6433"/>
                    <a:pt x="5974" y="11085"/>
                    <a:pt x="3482" y="13910"/>
                  </a:cubicBezTo>
                  <a:cubicBezTo>
                    <a:pt x="990" y="16735"/>
                    <a:pt x="159" y="17732"/>
                    <a:pt x="20" y="17815"/>
                  </a:cubicBezTo>
                  <a:cubicBezTo>
                    <a:pt x="-118" y="17898"/>
                    <a:pt x="436" y="17067"/>
                    <a:pt x="2236" y="14492"/>
                  </a:cubicBezTo>
                  <a:cubicBezTo>
                    <a:pt x="4036" y="11916"/>
                    <a:pt x="7082" y="7596"/>
                    <a:pt x="9020" y="4689"/>
                  </a:cubicBezTo>
                  <a:cubicBezTo>
                    <a:pt x="10959" y="1781"/>
                    <a:pt x="11790" y="285"/>
                    <a:pt x="12344" y="36"/>
                  </a:cubicBezTo>
                  <a:cubicBezTo>
                    <a:pt x="12897" y="-213"/>
                    <a:pt x="13174" y="784"/>
                    <a:pt x="14420" y="4190"/>
                  </a:cubicBezTo>
                  <a:cubicBezTo>
                    <a:pt x="15667" y="7596"/>
                    <a:pt x="17882" y="13412"/>
                    <a:pt x="19267" y="16818"/>
                  </a:cubicBezTo>
                  <a:cubicBezTo>
                    <a:pt x="20651" y="20224"/>
                    <a:pt x="21205" y="21221"/>
                    <a:pt x="21344" y="21304"/>
                  </a:cubicBezTo>
                  <a:cubicBezTo>
                    <a:pt x="21482" y="21387"/>
                    <a:pt x="21205" y="20556"/>
                    <a:pt x="20790" y="19892"/>
                  </a:cubicBezTo>
                  <a:cubicBezTo>
                    <a:pt x="20374" y="19227"/>
                    <a:pt x="19820" y="18729"/>
                    <a:pt x="19267" y="182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8" name="Line"/>
            <p:cNvSpPr/>
            <p:nvPr/>
          </p:nvSpPr>
          <p:spPr>
            <a:xfrm>
              <a:off x="17532392" y="9871603"/>
              <a:ext cx="17643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79" name="Line"/>
            <p:cNvSpPr/>
            <p:nvPr/>
          </p:nvSpPr>
          <p:spPr>
            <a:xfrm>
              <a:off x="17843740" y="9892360"/>
              <a:ext cx="1" cy="176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0" name="Line"/>
            <p:cNvSpPr/>
            <p:nvPr/>
          </p:nvSpPr>
          <p:spPr>
            <a:xfrm>
              <a:off x="17968280" y="9913033"/>
              <a:ext cx="134918" cy="16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2" extrusionOk="0">
                  <a:moveTo>
                    <a:pt x="0" y="1333"/>
                  </a:moveTo>
                  <a:cubicBezTo>
                    <a:pt x="2769" y="452"/>
                    <a:pt x="5538" y="-430"/>
                    <a:pt x="7477" y="231"/>
                  </a:cubicBezTo>
                  <a:cubicBezTo>
                    <a:pt x="9415" y="892"/>
                    <a:pt x="10523" y="3097"/>
                    <a:pt x="10800" y="5301"/>
                  </a:cubicBezTo>
                  <a:cubicBezTo>
                    <a:pt x="11077" y="7505"/>
                    <a:pt x="10523" y="9709"/>
                    <a:pt x="8308" y="12354"/>
                  </a:cubicBezTo>
                  <a:cubicBezTo>
                    <a:pt x="6092" y="14999"/>
                    <a:pt x="2215" y="18084"/>
                    <a:pt x="1661" y="19627"/>
                  </a:cubicBezTo>
                  <a:cubicBezTo>
                    <a:pt x="1108" y="21170"/>
                    <a:pt x="3877" y="21170"/>
                    <a:pt x="7754" y="20729"/>
                  </a:cubicBezTo>
                  <a:cubicBezTo>
                    <a:pt x="11631" y="20288"/>
                    <a:pt x="16615" y="19407"/>
                    <a:pt x="21600" y="185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1" name="Line"/>
            <p:cNvSpPr/>
            <p:nvPr/>
          </p:nvSpPr>
          <p:spPr>
            <a:xfrm>
              <a:off x="18329540" y="9588663"/>
              <a:ext cx="306410" cy="466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269" extrusionOk="0">
                  <a:moveTo>
                    <a:pt x="13244" y="1543"/>
                  </a:moveTo>
                  <a:cubicBezTo>
                    <a:pt x="13244" y="755"/>
                    <a:pt x="13244" y="-33"/>
                    <a:pt x="13002" y="45"/>
                  </a:cubicBezTo>
                  <a:cubicBezTo>
                    <a:pt x="12759" y="124"/>
                    <a:pt x="12273" y="1070"/>
                    <a:pt x="10332" y="3593"/>
                  </a:cubicBezTo>
                  <a:cubicBezTo>
                    <a:pt x="8390" y="6116"/>
                    <a:pt x="4993" y="10215"/>
                    <a:pt x="2930" y="12737"/>
                  </a:cubicBezTo>
                  <a:cubicBezTo>
                    <a:pt x="867" y="15260"/>
                    <a:pt x="139" y="16206"/>
                    <a:pt x="17" y="16285"/>
                  </a:cubicBezTo>
                  <a:cubicBezTo>
                    <a:pt x="-104" y="16364"/>
                    <a:pt x="381" y="15575"/>
                    <a:pt x="2202" y="13132"/>
                  </a:cubicBezTo>
                  <a:cubicBezTo>
                    <a:pt x="4022" y="10688"/>
                    <a:pt x="7177" y="6589"/>
                    <a:pt x="8997" y="3987"/>
                  </a:cubicBezTo>
                  <a:cubicBezTo>
                    <a:pt x="10817" y="1386"/>
                    <a:pt x="11303" y="282"/>
                    <a:pt x="11909" y="45"/>
                  </a:cubicBezTo>
                  <a:cubicBezTo>
                    <a:pt x="12516" y="-191"/>
                    <a:pt x="13244" y="440"/>
                    <a:pt x="14458" y="3278"/>
                  </a:cubicBezTo>
                  <a:cubicBezTo>
                    <a:pt x="15671" y="6116"/>
                    <a:pt x="17370" y="11161"/>
                    <a:pt x="18462" y="14078"/>
                  </a:cubicBezTo>
                  <a:cubicBezTo>
                    <a:pt x="19554" y="16994"/>
                    <a:pt x="20040" y="17783"/>
                    <a:pt x="20525" y="18808"/>
                  </a:cubicBezTo>
                  <a:cubicBezTo>
                    <a:pt x="21011" y="19832"/>
                    <a:pt x="21496" y="21094"/>
                    <a:pt x="21496" y="21251"/>
                  </a:cubicBezTo>
                  <a:cubicBezTo>
                    <a:pt x="21496" y="21409"/>
                    <a:pt x="21011" y="20463"/>
                    <a:pt x="20525" y="195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2" name="Line"/>
            <p:cNvSpPr/>
            <p:nvPr/>
          </p:nvSpPr>
          <p:spPr>
            <a:xfrm>
              <a:off x="18383411" y="9871603"/>
              <a:ext cx="16605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3" name="Line"/>
            <p:cNvSpPr/>
            <p:nvPr/>
          </p:nvSpPr>
          <p:spPr>
            <a:xfrm>
              <a:off x="18795082" y="9954547"/>
              <a:ext cx="107243" cy="143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6" extrusionOk="0">
                  <a:moveTo>
                    <a:pt x="2787" y="1519"/>
                  </a:moveTo>
                  <a:cubicBezTo>
                    <a:pt x="6271" y="515"/>
                    <a:pt x="9755" y="-490"/>
                    <a:pt x="11845" y="263"/>
                  </a:cubicBezTo>
                  <a:cubicBezTo>
                    <a:pt x="13936" y="1017"/>
                    <a:pt x="14632" y="3529"/>
                    <a:pt x="13587" y="5538"/>
                  </a:cubicBezTo>
                  <a:cubicBezTo>
                    <a:pt x="12542" y="7547"/>
                    <a:pt x="9755" y="9054"/>
                    <a:pt x="6619" y="11566"/>
                  </a:cubicBezTo>
                  <a:cubicBezTo>
                    <a:pt x="3484" y="14077"/>
                    <a:pt x="0" y="17594"/>
                    <a:pt x="0" y="19352"/>
                  </a:cubicBezTo>
                  <a:cubicBezTo>
                    <a:pt x="0" y="21110"/>
                    <a:pt x="3484" y="21110"/>
                    <a:pt x="7665" y="20608"/>
                  </a:cubicBezTo>
                  <a:cubicBezTo>
                    <a:pt x="11845" y="20105"/>
                    <a:pt x="16723" y="19101"/>
                    <a:pt x="21600" y="180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4" name="Line"/>
            <p:cNvSpPr/>
            <p:nvPr/>
          </p:nvSpPr>
          <p:spPr>
            <a:xfrm>
              <a:off x="18974973" y="9973387"/>
              <a:ext cx="124541" cy="173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1" extrusionOk="0">
                  <a:moveTo>
                    <a:pt x="0" y="1515"/>
                  </a:moveTo>
                  <a:cubicBezTo>
                    <a:pt x="3000" y="668"/>
                    <a:pt x="6000" y="-179"/>
                    <a:pt x="8700" y="33"/>
                  </a:cubicBezTo>
                  <a:cubicBezTo>
                    <a:pt x="11400" y="245"/>
                    <a:pt x="13800" y="1515"/>
                    <a:pt x="15000" y="3209"/>
                  </a:cubicBezTo>
                  <a:cubicBezTo>
                    <a:pt x="16200" y="4903"/>
                    <a:pt x="16200" y="7021"/>
                    <a:pt x="15300" y="8927"/>
                  </a:cubicBezTo>
                  <a:cubicBezTo>
                    <a:pt x="14400" y="10833"/>
                    <a:pt x="12600" y="12527"/>
                    <a:pt x="10200" y="14433"/>
                  </a:cubicBezTo>
                  <a:cubicBezTo>
                    <a:pt x="7800" y="16339"/>
                    <a:pt x="4800" y="18456"/>
                    <a:pt x="4800" y="19727"/>
                  </a:cubicBezTo>
                  <a:cubicBezTo>
                    <a:pt x="4800" y="20997"/>
                    <a:pt x="7800" y="21421"/>
                    <a:pt x="11100" y="21209"/>
                  </a:cubicBezTo>
                  <a:cubicBezTo>
                    <a:pt x="14400" y="20997"/>
                    <a:pt x="18000" y="20150"/>
                    <a:pt x="21600" y="193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5" name="Line"/>
            <p:cNvSpPr/>
            <p:nvPr/>
          </p:nvSpPr>
          <p:spPr>
            <a:xfrm>
              <a:off x="18725894" y="9518740"/>
              <a:ext cx="13492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6" name="Line"/>
            <p:cNvSpPr/>
            <p:nvPr/>
          </p:nvSpPr>
          <p:spPr>
            <a:xfrm>
              <a:off x="18985352" y="9466849"/>
              <a:ext cx="20757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7" name="Line"/>
            <p:cNvSpPr/>
            <p:nvPr/>
          </p:nvSpPr>
          <p:spPr>
            <a:xfrm>
              <a:off x="19338213" y="9425336"/>
              <a:ext cx="172973" cy="2106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80" y="0"/>
                  </a:moveTo>
                  <a:cubicBezTo>
                    <a:pt x="9936" y="213"/>
                    <a:pt x="13392" y="426"/>
                    <a:pt x="15768" y="603"/>
                  </a:cubicBezTo>
                  <a:cubicBezTo>
                    <a:pt x="18144" y="780"/>
                    <a:pt x="19440" y="922"/>
                    <a:pt x="20088" y="1259"/>
                  </a:cubicBezTo>
                  <a:cubicBezTo>
                    <a:pt x="20736" y="1596"/>
                    <a:pt x="20736" y="2128"/>
                    <a:pt x="20520" y="2944"/>
                  </a:cubicBezTo>
                  <a:cubicBezTo>
                    <a:pt x="20304" y="3760"/>
                    <a:pt x="19872" y="4859"/>
                    <a:pt x="19656" y="6189"/>
                  </a:cubicBezTo>
                  <a:cubicBezTo>
                    <a:pt x="19440" y="7519"/>
                    <a:pt x="19440" y="9080"/>
                    <a:pt x="19656" y="10534"/>
                  </a:cubicBezTo>
                  <a:cubicBezTo>
                    <a:pt x="19872" y="11988"/>
                    <a:pt x="20304" y="13336"/>
                    <a:pt x="20736" y="14595"/>
                  </a:cubicBezTo>
                  <a:cubicBezTo>
                    <a:pt x="21168" y="15854"/>
                    <a:pt x="21600" y="17025"/>
                    <a:pt x="21600" y="18000"/>
                  </a:cubicBezTo>
                  <a:cubicBezTo>
                    <a:pt x="21600" y="18975"/>
                    <a:pt x="21168" y="19756"/>
                    <a:pt x="20952" y="20234"/>
                  </a:cubicBezTo>
                  <a:cubicBezTo>
                    <a:pt x="20736" y="20713"/>
                    <a:pt x="20736" y="20891"/>
                    <a:pt x="20304" y="21068"/>
                  </a:cubicBezTo>
                  <a:cubicBezTo>
                    <a:pt x="19872" y="21245"/>
                    <a:pt x="19008" y="21423"/>
                    <a:pt x="17496" y="21511"/>
                  </a:cubicBezTo>
                  <a:cubicBezTo>
                    <a:pt x="15984" y="21600"/>
                    <a:pt x="13824" y="21600"/>
                    <a:pt x="10800" y="21600"/>
                  </a:cubicBezTo>
                  <a:cubicBezTo>
                    <a:pt x="7776" y="21600"/>
                    <a:pt x="3888" y="21600"/>
                    <a:pt x="1944" y="21511"/>
                  </a:cubicBezTo>
                  <a:cubicBezTo>
                    <a:pt x="0" y="21423"/>
                    <a:pt x="0" y="21245"/>
                    <a:pt x="0" y="210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8" name="Line"/>
            <p:cNvSpPr/>
            <p:nvPr/>
          </p:nvSpPr>
          <p:spPr>
            <a:xfrm>
              <a:off x="19877884" y="11303807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89" name="Line"/>
            <p:cNvSpPr/>
            <p:nvPr/>
          </p:nvSpPr>
          <p:spPr>
            <a:xfrm>
              <a:off x="20536759" y="10629218"/>
              <a:ext cx="491818" cy="465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540" extrusionOk="0">
                  <a:moveTo>
                    <a:pt x="1139" y="1440"/>
                  </a:moveTo>
                  <a:cubicBezTo>
                    <a:pt x="1139" y="4480"/>
                    <a:pt x="1139" y="7520"/>
                    <a:pt x="1215" y="9840"/>
                  </a:cubicBezTo>
                  <a:cubicBezTo>
                    <a:pt x="1290" y="12160"/>
                    <a:pt x="1441" y="13760"/>
                    <a:pt x="1668" y="15040"/>
                  </a:cubicBezTo>
                  <a:cubicBezTo>
                    <a:pt x="1895" y="16320"/>
                    <a:pt x="2197" y="17280"/>
                    <a:pt x="2423" y="17360"/>
                  </a:cubicBezTo>
                  <a:cubicBezTo>
                    <a:pt x="2650" y="17440"/>
                    <a:pt x="2801" y="16640"/>
                    <a:pt x="2725" y="14720"/>
                  </a:cubicBezTo>
                  <a:cubicBezTo>
                    <a:pt x="2650" y="12800"/>
                    <a:pt x="2348" y="9760"/>
                    <a:pt x="2046" y="7600"/>
                  </a:cubicBezTo>
                  <a:cubicBezTo>
                    <a:pt x="1744" y="5440"/>
                    <a:pt x="1441" y="4160"/>
                    <a:pt x="988" y="3040"/>
                  </a:cubicBezTo>
                  <a:cubicBezTo>
                    <a:pt x="535" y="1920"/>
                    <a:pt x="-69" y="960"/>
                    <a:pt x="7" y="480"/>
                  </a:cubicBezTo>
                  <a:cubicBezTo>
                    <a:pt x="82" y="0"/>
                    <a:pt x="837" y="0"/>
                    <a:pt x="3556" y="0"/>
                  </a:cubicBezTo>
                  <a:cubicBezTo>
                    <a:pt x="6275" y="0"/>
                    <a:pt x="10958" y="0"/>
                    <a:pt x="13676" y="80"/>
                  </a:cubicBezTo>
                  <a:cubicBezTo>
                    <a:pt x="16395" y="160"/>
                    <a:pt x="17151" y="320"/>
                    <a:pt x="17906" y="400"/>
                  </a:cubicBezTo>
                  <a:cubicBezTo>
                    <a:pt x="18661" y="480"/>
                    <a:pt x="19416" y="480"/>
                    <a:pt x="19718" y="960"/>
                  </a:cubicBezTo>
                  <a:cubicBezTo>
                    <a:pt x="20021" y="1440"/>
                    <a:pt x="19869" y="2400"/>
                    <a:pt x="19945" y="4560"/>
                  </a:cubicBezTo>
                  <a:cubicBezTo>
                    <a:pt x="20021" y="6720"/>
                    <a:pt x="20323" y="10080"/>
                    <a:pt x="20625" y="12480"/>
                  </a:cubicBezTo>
                  <a:cubicBezTo>
                    <a:pt x="20927" y="14880"/>
                    <a:pt x="21229" y="16320"/>
                    <a:pt x="21380" y="17440"/>
                  </a:cubicBezTo>
                  <a:cubicBezTo>
                    <a:pt x="21531" y="18560"/>
                    <a:pt x="21531" y="19360"/>
                    <a:pt x="21153" y="19840"/>
                  </a:cubicBezTo>
                  <a:cubicBezTo>
                    <a:pt x="20776" y="20320"/>
                    <a:pt x="20021" y="20480"/>
                    <a:pt x="17151" y="20720"/>
                  </a:cubicBezTo>
                  <a:cubicBezTo>
                    <a:pt x="14281" y="20960"/>
                    <a:pt x="9296" y="21280"/>
                    <a:pt x="6426" y="21440"/>
                  </a:cubicBezTo>
                  <a:cubicBezTo>
                    <a:pt x="3556" y="21600"/>
                    <a:pt x="2801" y="21600"/>
                    <a:pt x="2348" y="21200"/>
                  </a:cubicBezTo>
                  <a:cubicBezTo>
                    <a:pt x="1895" y="20800"/>
                    <a:pt x="1744" y="20000"/>
                    <a:pt x="2046" y="19280"/>
                  </a:cubicBezTo>
                  <a:cubicBezTo>
                    <a:pt x="2348" y="18560"/>
                    <a:pt x="3103" y="17920"/>
                    <a:pt x="3858" y="1728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0" name="Line"/>
            <p:cNvSpPr/>
            <p:nvPr/>
          </p:nvSpPr>
          <p:spPr>
            <a:xfrm>
              <a:off x="20642639" y="10681109"/>
              <a:ext cx="210806" cy="44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9" h="21600" extrusionOk="0">
                  <a:moveTo>
                    <a:pt x="21229" y="0"/>
                  </a:moveTo>
                  <a:cubicBezTo>
                    <a:pt x="18094" y="837"/>
                    <a:pt x="14958" y="1674"/>
                    <a:pt x="11474" y="3181"/>
                  </a:cubicBezTo>
                  <a:cubicBezTo>
                    <a:pt x="7990" y="4688"/>
                    <a:pt x="4158" y="6865"/>
                    <a:pt x="2068" y="8372"/>
                  </a:cubicBezTo>
                  <a:cubicBezTo>
                    <a:pt x="-23" y="9879"/>
                    <a:pt x="-371" y="10716"/>
                    <a:pt x="326" y="11135"/>
                  </a:cubicBezTo>
                  <a:cubicBezTo>
                    <a:pt x="1023" y="11553"/>
                    <a:pt x="2764" y="11553"/>
                    <a:pt x="5203" y="11470"/>
                  </a:cubicBezTo>
                  <a:cubicBezTo>
                    <a:pt x="7642" y="11386"/>
                    <a:pt x="10777" y="11219"/>
                    <a:pt x="13216" y="11135"/>
                  </a:cubicBezTo>
                  <a:cubicBezTo>
                    <a:pt x="15655" y="11051"/>
                    <a:pt x="17397" y="11051"/>
                    <a:pt x="18093" y="11553"/>
                  </a:cubicBezTo>
                  <a:cubicBezTo>
                    <a:pt x="18790" y="12056"/>
                    <a:pt x="18442" y="13060"/>
                    <a:pt x="15481" y="14819"/>
                  </a:cubicBezTo>
                  <a:cubicBezTo>
                    <a:pt x="12519" y="16577"/>
                    <a:pt x="6945" y="19088"/>
                    <a:pt x="1371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Quick review"/>
          <p:cNvSpPr txBox="1">
            <a:spLocks noGrp="1"/>
          </p:cNvSpPr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Quick review</a:t>
            </a:r>
          </a:p>
        </p:txBody>
      </p:sp>
      <p:sp>
        <p:nvSpPr>
          <p:cNvPr id="174" name="The inverse of a matrix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The inverse of a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Let   be a linear transformation between finite dimensional vector spaces, it is said to be bijective(双射) if it is at the same time one-to-one (单射 injective) and onto (满射 surjective)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3584678"/>
                <a:ext cx="21844000" cy="911949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def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  <a:latin typeface="+mn-lt"/>
                  </a:rPr>
                  <a:t>Let </a:t>
                </a:r>
                <a14:m>
                  <m:oMath xmlns:m="http://schemas.openxmlformats.org/officeDocument/2006/math">
                    <m:r>
                      <a:rPr i="1">
                        <a:solidFill>
                          <a:srgbClr val="2F7FAE"/>
                        </a:solidFill>
                        <a:latin typeface="+mn-lt"/>
                      </a:rPr>
                      <m:t>𝑓</m:t>
                    </m:r>
                    <m:r>
                      <a:rPr i="1">
                        <a:solidFill>
                          <a:srgbClr val="2F7FAE"/>
                        </a:solidFill>
                        <a:latin typeface="+mn-lt"/>
                      </a:rPr>
                      <m:t>:</m:t>
                    </m:r>
                    <m:r>
                      <a:rPr i="1">
                        <a:solidFill>
                          <a:srgbClr val="2F7FAE"/>
                        </a:solidFill>
                        <a:latin typeface="+mn-lt"/>
                      </a:rPr>
                      <m:t>𝑉</m:t>
                    </m:r>
                    <m:r>
                      <a:rPr i="1">
                        <a:solidFill>
                          <a:srgbClr val="2F7FAE"/>
                        </a:solidFill>
                        <a:latin typeface="+mn-lt"/>
                      </a:rPr>
                      <m:t>→</m:t>
                    </m:r>
                    <m:r>
                      <a:rPr i="1">
                        <a:solidFill>
                          <a:srgbClr val="2F7FAE"/>
                        </a:solidFill>
                        <a:latin typeface="+mn-lt"/>
                      </a:rPr>
                      <m:t>𝑊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  <a:latin typeface="+mn-lt"/>
                  </a:rPr>
                  <a:t> be a linear transformation between finite dimensional vector spaces, it is said to be bijective(双射) if it is at the same time one-to-one (单射 injective) and onto (满射 surjective).</a:t>
                </a:r>
              </a:p>
              <a:p>
                <a:pPr>
                  <a:def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  <a:latin typeface="+mn-lt"/>
                  </a:rPr>
                  <a:t>For a bijective linear transformation, we can define its inverse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>
                            <a:solidFill>
                              <a:srgbClr val="2F7FAE"/>
                            </a:solidFill>
                            <a:latin typeface="+mn-lt"/>
                          </a:rPr>
                        </m:ctrlPr>
                      </m:sSupPr>
                      <m:e>
                        <m:r>
                          <a:rPr i="1">
                            <a:solidFill>
                              <a:srgbClr val="2F7FAE"/>
                            </a:solidFill>
                            <a:latin typeface="+mn-lt"/>
                          </a:rPr>
                          <m:t>𝑓</m:t>
                        </m:r>
                      </m:e>
                      <m:sup>
                        <m:r>
                          <a:rPr i="1">
                            <a:solidFill>
                              <a:srgbClr val="2F7FAE"/>
                            </a:solidFill>
                            <a:latin typeface="+mn-lt"/>
                          </a:rPr>
                          <m:t>−1</m:t>
                        </m:r>
                      </m:sup>
                    </m:sSup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  <a:latin typeface="+mn-lt"/>
                  </a:rPr>
                  <a:t>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>
                            <a:solidFill>
                              <a:srgbClr val="2F7FAE"/>
                            </a:solidFill>
                            <a:latin typeface="+mn-lt"/>
                          </a:rPr>
                        </m:ctrlPr>
                      </m:sSupPr>
                      <m:e>
                        <m:r>
                          <a:rPr i="1">
                            <a:solidFill>
                              <a:srgbClr val="2F7FAE"/>
                            </a:solidFill>
                            <a:latin typeface="+mn-lt"/>
                          </a:rPr>
                          <m:t>𝑓</m:t>
                        </m:r>
                      </m:e>
                      <m:sup>
                        <m:r>
                          <a:rPr i="1">
                            <a:solidFill>
                              <a:srgbClr val="2F7FAE"/>
                            </a:solidFill>
                            <a:latin typeface="+mn-lt"/>
                          </a:rPr>
                          <m:t>−1</m:t>
                        </m:r>
                      </m:sup>
                    </m:sSup>
                    <m:r>
                      <a:rPr i="1">
                        <a:solidFill>
                          <a:srgbClr val="2F7FAE"/>
                        </a:solidFill>
                        <a:latin typeface="+mn-lt"/>
                      </a:rPr>
                      <m:t>(</m:t>
                    </m:r>
                    <m:r>
                      <a:rPr i="1">
                        <a:solidFill>
                          <a:srgbClr val="2F7FAE"/>
                        </a:solidFill>
                        <a:latin typeface="+mn-lt"/>
                      </a:rPr>
                      <m:t>𝑤</m:t>
                    </m:r>
                    <m:r>
                      <a:rPr i="1">
                        <a:solidFill>
                          <a:srgbClr val="2F7FAE"/>
                        </a:solidFill>
                        <a:latin typeface="+mn-lt"/>
                      </a:rPr>
                      <m:t>)=</m:t>
                    </m:r>
                    <m:r>
                      <a:rPr i="1">
                        <a:solidFill>
                          <a:srgbClr val="2F7FAE"/>
                        </a:solidFill>
                        <a:latin typeface="+mn-lt"/>
                      </a:rPr>
                      <m:t>𝑣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  <a:latin typeface="+mn-lt"/>
                  </a:rPr>
                  <a:t> if </a:t>
                </a:r>
                <a14:m>
                  <m:oMath xmlns:m="http://schemas.openxmlformats.org/officeDocument/2006/math">
                    <m:r>
                      <a:rPr i="1">
                        <a:solidFill>
                          <a:srgbClr val="2F7FAE"/>
                        </a:solidFill>
                        <a:latin typeface="+mn-lt"/>
                      </a:rPr>
                      <m:t>𝑓</m:t>
                    </m:r>
                    <m:r>
                      <a:rPr i="1">
                        <a:solidFill>
                          <a:srgbClr val="2F7FAE"/>
                        </a:solidFill>
                        <a:latin typeface="+mn-lt"/>
                      </a:rPr>
                      <m:t>(</m:t>
                    </m:r>
                    <m:r>
                      <a:rPr i="1">
                        <a:solidFill>
                          <a:srgbClr val="2F7FAE"/>
                        </a:solidFill>
                        <a:latin typeface="+mn-lt"/>
                      </a:rPr>
                      <m:t>𝑣</m:t>
                    </m:r>
                    <m:r>
                      <a:rPr i="1">
                        <a:solidFill>
                          <a:srgbClr val="2F7FAE"/>
                        </a:solidFill>
                        <a:latin typeface="+mn-lt"/>
                      </a:rPr>
                      <m:t>)=</m:t>
                    </m:r>
                    <m:r>
                      <a:rPr i="1">
                        <a:solidFill>
                          <a:srgbClr val="2F7FAE"/>
                        </a:solidFill>
                        <a:latin typeface="+mn-lt"/>
                      </a:rPr>
                      <m:t>𝑤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  <a:latin typeface="+mn-lt"/>
                  </a:rPr>
                  <a:t>. One verifies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>
                            <a:solidFill>
                              <a:srgbClr val="2F7FAE"/>
                            </a:solidFill>
                            <a:latin typeface="+mn-lt"/>
                          </a:rPr>
                        </m:ctrlPr>
                      </m:sSupPr>
                      <m:e>
                        <m:r>
                          <a:rPr i="1">
                            <a:solidFill>
                              <a:srgbClr val="2F7FAE"/>
                            </a:solidFill>
                            <a:latin typeface="+mn-lt"/>
                          </a:rPr>
                          <m:t>𝑓</m:t>
                        </m:r>
                      </m:e>
                      <m:sup>
                        <m:r>
                          <a:rPr i="1">
                            <a:solidFill>
                              <a:srgbClr val="2F7FAE"/>
                            </a:solidFill>
                            <a:latin typeface="+mn-lt"/>
                          </a:rPr>
                          <m:t>−1</m:t>
                        </m:r>
                      </m:sup>
                    </m:sSup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  <a:latin typeface="+mn-lt"/>
                  </a:rPr>
                  <a:t> is also a linear transformation. We call </a:t>
                </a:r>
                <a14:m>
                  <m:oMath xmlns:m="http://schemas.openxmlformats.org/officeDocument/2006/math">
                    <m:r>
                      <a:rPr i="1">
                        <a:solidFill>
                          <a:srgbClr val="2F7FAE"/>
                        </a:solidFill>
                        <a:latin typeface="+mn-lt"/>
                      </a:rPr>
                      <m:t>𝑓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  <a:latin typeface="+mn-lt"/>
                  </a:rPr>
                  <a:t> an invertible linear transformation (可逆线性变换).    </a:t>
                </a:r>
              </a:p>
              <a:p>
                <a:pPr>
                  <a:def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  <a:latin typeface="+mn-lt"/>
                  </a:rPr>
                  <a:t>Take basis of </a:t>
                </a:r>
                <a14:m>
                  <m:oMath xmlns:m="http://schemas.openxmlformats.org/officeDocument/2006/math">
                    <m:r>
                      <a:rPr i="1">
                        <a:solidFill>
                          <a:srgbClr val="2F7FAE"/>
                        </a:solidFill>
                        <a:latin typeface="+mn-lt"/>
                      </a:rPr>
                      <m:t>𝑉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i="1">
                        <a:solidFill>
                          <a:srgbClr val="2F7FAE"/>
                        </a:solidFill>
                        <a:latin typeface="+mn-lt"/>
                      </a:rPr>
                      <m:t>𝑊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i="1">
                        <a:solidFill>
                          <a:srgbClr val="2F7FAE"/>
                        </a:solidFill>
                        <a:latin typeface="+mn-lt"/>
                      </a:rPr>
                      <m:t>𝑓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  <a:latin typeface="+mn-lt"/>
                  </a:rPr>
                  <a:t> can be identified with a linear transformation given by a matrix </a:t>
                </a:r>
                <a14:m>
                  <m:oMath xmlns:m="http://schemas.openxmlformats.org/officeDocument/2006/math">
                    <m:r>
                      <a:rPr i="1">
                        <a:solidFill>
                          <a:srgbClr val="2F7FAE"/>
                        </a:solidFill>
                        <a:latin typeface="+mn-lt"/>
                      </a:rPr>
                      <m:t>𝐴</m:t>
                    </m:r>
                    <m:r>
                      <a:rPr i="1">
                        <a:solidFill>
                          <a:srgbClr val="2F7FAE"/>
                        </a:solidFill>
                        <a:latin typeface="+mn-lt"/>
                      </a:rPr>
                      <m:t>:</m:t>
                    </m:r>
                    <m:sSup>
                      <m:sSupPr>
                        <m:ctrlPr>
                          <a:rPr i="1">
                            <a:solidFill>
                              <a:srgbClr val="2F7FAE"/>
                            </a:solidFill>
                            <a:latin typeface="+mn-lt"/>
                          </a:rPr>
                        </m:ctrlPr>
                      </m:sSupPr>
                      <m:e>
                        <m:r>
                          <a:rPr i="1">
                            <a:solidFill>
                              <a:srgbClr val="2F7FAE"/>
                            </a:solidFill>
                            <a:latin typeface="+mn-lt"/>
                          </a:rPr>
                          <m:t>𝑅</m:t>
                        </m:r>
                      </m:e>
                      <m:sup>
                        <m:r>
                          <a:rPr i="1">
                            <a:solidFill>
                              <a:srgbClr val="2F7FAE"/>
                            </a:solidFill>
                            <a:latin typeface="+mn-lt"/>
                          </a:rPr>
                          <m:t>𝑛</m:t>
                        </m:r>
                      </m:sup>
                    </m:sSup>
                    <m:r>
                      <a:rPr i="1">
                        <a:solidFill>
                          <a:srgbClr val="2F7FAE"/>
                        </a:solidFill>
                        <a:latin typeface="+mn-lt"/>
                      </a:rPr>
                      <m:t>→</m:t>
                    </m:r>
                    <m:sSup>
                      <m:sSupPr>
                        <m:ctrlPr>
                          <a:rPr i="1">
                            <a:solidFill>
                              <a:srgbClr val="2F7FAE"/>
                            </a:solidFill>
                            <a:latin typeface="+mn-lt"/>
                          </a:rPr>
                        </m:ctrlPr>
                      </m:sSupPr>
                      <m:e>
                        <m:r>
                          <a:rPr i="1">
                            <a:solidFill>
                              <a:srgbClr val="2F7FAE"/>
                            </a:solidFill>
                            <a:latin typeface="+mn-lt"/>
                          </a:rPr>
                          <m:t>𝑅</m:t>
                        </m:r>
                      </m:e>
                      <m:sup>
                        <m:r>
                          <a:rPr i="1">
                            <a:solidFill>
                              <a:srgbClr val="2F7FAE"/>
                            </a:solidFill>
                            <a:latin typeface="+mn-lt"/>
                          </a:rPr>
                          <m:t>𝑚</m:t>
                        </m:r>
                      </m:sup>
                    </m:sSup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  <a:latin typeface="+mn-lt"/>
                  </a:rPr>
                  <a:t>, with </a:t>
                </a:r>
                <a14:m>
                  <m:oMath xmlns:m="http://schemas.openxmlformats.org/officeDocument/2006/math">
                    <m:r>
                      <a:rPr i="1">
                        <a:solidFill>
                          <a:srgbClr val="2F7FAE"/>
                        </a:solidFill>
                        <a:latin typeface="+mn-lt"/>
                      </a:rPr>
                      <m:t>𝑛</m:t>
                    </m:r>
                    <m:r>
                      <a:rPr i="1">
                        <a:solidFill>
                          <a:srgbClr val="2F7FAE"/>
                        </a:solidFill>
                        <a:latin typeface="+mn-lt"/>
                      </a:rPr>
                      <m:t>=</m:t>
                    </m:r>
                    <m:r>
                      <m:rPr>
                        <m:sty m:val="p"/>
                      </m:rPr>
                      <a:rPr i="1">
                        <a:solidFill>
                          <a:srgbClr val="2F7FAE"/>
                        </a:solidFill>
                        <a:latin typeface="+mn-lt"/>
                      </a:rPr>
                      <m:t>dim</m:t>
                    </m:r>
                    <m:r>
                      <a:rPr i="1">
                        <a:solidFill>
                          <a:srgbClr val="2F7FAE"/>
                        </a:solidFill>
                        <a:latin typeface="+mn-lt"/>
                      </a:rPr>
                      <m:t>(</m:t>
                    </m:r>
                    <m:r>
                      <a:rPr i="1">
                        <a:solidFill>
                          <a:srgbClr val="2F7FAE"/>
                        </a:solidFill>
                        <a:latin typeface="+mn-lt"/>
                      </a:rPr>
                      <m:t>𝑉</m:t>
                    </m:r>
                    <m:r>
                      <a:rPr i="1">
                        <a:solidFill>
                          <a:srgbClr val="2F7FAE"/>
                        </a:solidFill>
                        <a:latin typeface="+mn-lt"/>
                      </a:rPr>
                      <m:t>),</m:t>
                    </m:r>
                    <m:r>
                      <a:rPr i="1">
                        <a:solidFill>
                          <a:srgbClr val="2F7FAE"/>
                        </a:solidFill>
                        <a:latin typeface="+mn-lt"/>
                      </a:rPr>
                      <m:t>𝑚</m:t>
                    </m:r>
                    <m:r>
                      <a:rPr i="1">
                        <a:solidFill>
                          <a:srgbClr val="2F7FAE"/>
                        </a:solidFill>
                        <a:latin typeface="+mn-lt"/>
                      </a:rPr>
                      <m:t>=</m:t>
                    </m:r>
                    <m:r>
                      <m:rPr>
                        <m:sty m:val="p"/>
                      </m:rPr>
                      <a:rPr i="1">
                        <a:solidFill>
                          <a:srgbClr val="2F7FAE"/>
                        </a:solidFill>
                        <a:latin typeface="+mn-lt"/>
                      </a:rPr>
                      <m:t>dim</m:t>
                    </m:r>
                    <m:r>
                      <a:rPr i="1">
                        <a:solidFill>
                          <a:srgbClr val="2F7FAE"/>
                        </a:solidFill>
                        <a:latin typeface="+mn-lt"/>
                      </a:rPr>
                      <m:t>(</m:t>
                    </m:r>
                    <m:r>
                      <a:rPr i="1">
                        <a:solidFill>
                          <a:srgbClr val="2F7FAE"/>
                        </a:solidFill>
                        <a:latin typeface="+mn-lt"/>
                      </a:rPr>
                      <m:t>𝑊</m:t>
                    </m:r>
                    <m:r>
                      <a:rPr i="1">
                        <a:solidFill>
                          <a:srgbClr val="2F7FAE"/>
                        </a:solidFill>
                        <a:latin typeface="+mn-lt"/>
                      </a:rPr>
                      <m:t>)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  <a:latin typeface="+mn-lt"/>
                  </a:rPr>
                  <a:t>.                                                                                                                                                                                       </a:t>
                </a:r>
                <a:endParaRPr dirty="0">
                  <a:solidFill>
                    <a:srgbClr val="2F7FAE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175" name="Let   be a linear transformation between finite dimensional vector spaces, it is said to be bijective(双射) if it is at the same time one-to-one (单射 injective) and onto (满射 surjective)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3584678"/>
                <a:ext cx="21844000" cy="9119490"/>
              </a:xfrm>
              <a:prstGeom prst="rect">
                <a:avLst/>
              </a:prstGeom>
              <a:blipFill rotWithShape="0">
                <a:blip r:embed="rId5"/>
                <a:stretch>
                  <a:fillRect l="-1311" t="-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93" name="factorization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defTabSz="817244">
                  <a:defRPr sz="8316" spc="-249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14:m>
                  <m:oMath xmlns:m="http://schemas.openxmlformats.org/officeDocument/2006/math">
                    <m:r>
                      <a:rPr sz="8350" i="1">
                        <a:solidFill>
                          <a:srgbClr val="3AA297"/>
                        </a:solidFill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factorization</a:t>
                </a:r>
                <a:endParaRPr sz="8400">
                  <a:solidFill>
                    <a:srgbClr val="3AA297"/>
                  </a:solidFill>
                </a:endParaRPr>
              </a:p>
            </p:txBody>
          </p:sp>
        </mc:Choice>
        <mc:Fallback>
          <p:sp>
            <p:nvSpPr>
              <p:cNvPr id="1093" name="factorization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4" name="The group of invertible upper (lower) triangular matrices"/>
          <p:cNvSpPr txBox="1">
            <a:spLocks noGrp="1"/>
          </p:cNvSpPr>
          <p:nvPr>
            <p:ph type="body" idx="21"/>
          </p:nvPr>
        </p:nvSpPr>
        <p:spPr>
          <a:xfrm>
            <a:off x="1270000" y="2315041"/>
            <a:ext cx="21844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blipFill rotWithShape="1">
                  <a:blip r:embed="rId4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4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4"/>
                  <a:srcRect/>
                  <a:tile tx="0" ty="0" sx="100000" sy="100000" flip="none" algn="tl"/>
                </a:blipFill>
              </a:rPr>
              <a:t>The group of invertible upper (lower) triangular matrices</a:t>
            </a:r>
          </a:p>
        </p:txBody>
      </p:sp>
      <p:sp>
        <p:nvSpPr>
          <p:cNvPr id="1095" name="Upper triangular matrix and lower triangular matrix （上三角矩阵和下三角矩阵）"/>
          <p:cNvSpPr txBox="1">
            <a:spLocks noGrp="1"/>
          </p:cNvSpPr>
          <p:nvPr>
            <p:ph type="body" idx="1"/>
          </p:nvPr>
        </p:nvSpPr>
        <p:spPr>
          <a:xfrm>
            <a:off x="1270000" y="3712364"/>
            <a:ext cx="21844000" cy="8931231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5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5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5"/>
                  <a:srcRect/>
                  <a:tile tx="0" ty="0" sx="100000" sy="100000" flip="none" algn="tl"/>
                </a:blipFill>
              </a:rPr>
              <a:t>Upper triangular matrix and lower triangular matrix （上三角矩阵和下三角矩阵）</a:t>
            </a:r>
          </a:p>
        </p:txBody>
      </p:sp>
      <p:grpSp>
        <p:nvGrpSpPr>
          <p:cNvPr id="1243" name="Drawing"/>
          <p:cNvGrpSpPr/>
          <p:nvPr/>
        </p:nvGrpSpPr>
        <p:grpSpPr>
          <a:xfrm>
            <a:off x="1861205" y="5909169"/>
            <a:ext cx="20661589" cy="6444789"/>
            <a:chOff x="0" y="0"/>
            <a:chExt cx="20661588" cy="6444788"/>
          </a:xfrm>
        </p:grpSpPr>
        <p:sp>
          <p:nvSpPr>
            <p:cNvPr id="1096" name="Line"/>
            <p:cNvSpPr/>
            <p:nvPr/>
          </p:nvSpPr>
          <p:spPr>
            <a:xfrm>
              <a:off x="76103" y="332105"/>
              <a:ext cx="484157" cy="413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518" extrusionOk="0">
                  <a:moveTo>
                    <a:pt x="1130" y="1800"/>
                  </a:moveTo>
                  <a:cubicBezTo>
                    <a:pt x="1436" y="4680"/>
                    <a:pt x="1742" y="7560"/>
                    <a:pt x="2049" y="10170"/>
                  </a:cubicBezTo>
                  <a:cubicBezTo>
                    <a:pt x="2355" y="12780"/>
                    <a:pt x="2661" y="15120"/>
                    <a:pt x="2738" y="15840"/>
                  </a:cubicBezTo>
                  <a:cubicBezTo>
                    <a:pt x="2815" y="16560"/>
                    <a:pt x="2661" y="15660"/>
                    <a:pt x="2202" y="13140"/>
                  </a:cubicBezTo>
                  <a:cubicBezTo>
                    <a:pt x="1742" y="10620"/>
                    <a:pt x="976" y="6480"/>
                    <a:pt x="517" y="3870"/>
                  </a:cubicBezTo>
                  <a:cubicBezTo>
                    <a:pt x="57" y="1260"/>
                    <a:pt x="-96" y="180"/>
                    <a:pt x="57" y="90"/>
                  </a:cubicBezTo>
                  <a:cubicBezTo>
                    <a:pt x="210" y="0"/>
                    <a:pt x="670" y="900"/>
                    <a:pt x="1895" y="2520"/>
                  </a:cubicBezTo>
                  <a:cubicBezTo>
                    <a:pt x="3121" y="4140"/>
                    <a:pt x="5113" y="6480"/>
                    <a:pt x="6874" y="7650"/>
                  </a:cubicBezTo>
                  <a:cubicBezTo>
                    <a:pt x="8636" y="8820"/>
                    <a:pt x="10168" y="8820"/>
                    <a:pt x="11853" y="7650"/>
                  </a:cubicBezTo>
                  <a:cubicBezTo>
                    <a:pt x="13538" y="6480"/>
                    <a:pt x="15376" y="4140"/>
                    <a:pt x="16449" y="2520"/>
                  </a:cubicBezTo>
                  <a:cubicBezTo>
                    <a:pt x="17521" y="900"/>
                    <a:pt x="17827" y="0"/>
                    <a:pt x="17981" y="0"/>
                  </a:cubicBezTo>
                  <a:cubicBezTo>
                    <a:pt x="18134" y="0"/>
                    <a:pt x="18134" y="900"/>
                    <a:pt x="18364" y="3420"/>
                  </a:cubicBezTo>
                  <a:cubicBezTo>
                    <a:pt x="18593" y="5940"/>
                    <a:pt x="19053" y="10080"/>
                    <a:pt x="19436" y="13140"/>
                  </a:cubicBezTo>
                  <a:cubicBezTo>
                    <a:pt x="19819" y="16200"/>
                    <a:pt x="20125" y="18180"/>
                    <a:pt x="20508" y="19530"/>
                  </a:cubicBezTo>
                  <a:cubicBezTo>
                    <a:pt x="20891" y="20880"/>
                    <a:pt x="21351" y="21600"/>
                    <a:pt x="21427" y="21510"/>
                  </a:cubicBezTo>
                  <a:cubicBezTo>
                    <a:pt x="21504" y="21420"/>
                    <a:pt x="21198" y="20520"/>
                    <a:pt x="20891" y="1962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7" name="Line"/>
            <p:cNvSpPr/>
            <p:nvPr/>
          </p:nvSpPr>
          <p:spPr>
            <a:xfrm>
              <a:off x="695669" y="192321"/>
              <a:ext cx="973070" cy="551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270" extrusionOk="0">
                  <a:moveTo>
                    <a:pt x="3162" y="14721"/>
                  </a:moveTo>
                  <a:cubicBezTo>
                    <a:pt x="2779" y="14455"/>
                    <a:pt x="2396" y="14188"/>
                    <a:pt x="1860" y="14321"/>
                  </a:cubicBezTo>
                  <a:cubicBezTo>
                    <a:pt x="1324" y="14455"/>
                    <a:pt x="634" y="14988"/>
                    <a:pt x="290" y="15588"/>
                  </a:cubicBezTo>
                  <a:cubicBezTo>
                    <a:pt x="-55" y="16188"/>
                    <a:pt x="-55" y="16855"/>
                    <a:pt x="98" y="17388"/>
                  </a:cubicBezTo>
                  <a:cubicBezTo>
                    <a:pt x="251" y="17921"/>
                    <a:pt x="558" y="18321"/>
                    <a:pt x="1094" y="18455"/>
                  </a:cubicBezTo>
                  <a:cubicBezTo>
                    <a:pt x="1630" y="18588"/>
                    <a:pt x="2396" y="18455"/>
                    <a:pt x="2817" y="18055"/>
                  </a:cubicBezTo>
                  <a:cubicBezTo>
                    <a:pt x="3239" y="17655"/>
                    <a:pt x="3315" y="16988"/>
                    <a:pt x="3315" y="16255"/>
                  </a:cubicBezTo>
                  <a:cubicBezTo>
                    <a:pt x="3315" y="15521"/>
                    <a:pt x="3239" y="14721"/>
                    <a:pt x="3200" y="14655"/>
                  </a:cubicBezTo>
                  <a:cubicBezTo>
                    <a:pt x="3162" y="14588"/>
                    <a:pt x="3162" y="15255"/>
                    <a:pt x="3315" y="16255"/>
                  </a:cubicBezTo>
                  <a:cubicBezTo>
                    <a:pt x="3468" y="17255"/>
                    <a:pt x="3775" y="18588"/>
                    <a:pt x="4119" y="19455"/>
                  </a:cubicBezTo>
                  <a:cubicBezTo>
                    <a:pt x="4464" y="20321"/>
                    <a:pt x="4847" y="20721"/>
                    <a:pt x="5345" y="20921"/>
                  </a:cubicBezTo>
                  <a:cubicBezTo>
                    <a:pt x="5843" y="21121"/>
                    <a:pt x="6456" y="21121"/>
                    <a:pt x="6915" y="20855"/>
                  </a:cubicBezTo>
                  <a:cubicBezTo>
                    <a:pt x="7375" y="20588"/>
                    <a:pt x="7681" y="20055"/>
                    <a:pt x="8064" y="17988"/>
                  </a:cubicBezTo>
                  <a:cubicBezTo>
                    <a:pt x="8447" y="15921"/>
                    <a:pt x="8907" y="12321"/>
                    <a:pt x="9136" y="9521"/>
                  </a:cubicBezTo>
                  <a:cubicBezTo>
                    <a:pt x="9366" y="6721"/>
                    <a:pt x="9366" y="4721"/>
                    <a:pt x="9213" y="3121"/>
                  </a:cubicBezTo>
                  <a:cubicBezTo>
                    <a:pt x="9060" y="1521"/>
                    <a:pt x="8754" y="321"/>
                    <a:pt x="8600" y="55"/>
                  </a:cubicBezTo>
                  <a:cubicBezTo>
                    <a:pt x="8447" y="-212"/>
                    <a:pt x="8447" y="455"/>
                    <a:pt x="8447" y="3188"/>
                  </a:cubicBezTo>
                  <a:cubicBezTo>
                    <a:pt x="8447" y="5921"/>
                    <a:pt x="8447" y="10721"/>
                    <a:pt x="8562" y="13855"/>
                  </a:cubicBezTo>
                  <a:cubicBezTo>
                    <a:pt x="8677" y="16988"/>
                    <a:pt x="8907" y="18455"/>
                    <a:pt x="9213" y="19455"/>
                  </a:cubicBezTo>
                  <a:cubicBezTo>
                    <a:pt x="9519" y="20455"/>
                    <a:pt x="9902" y="20988"/>
                    <a:pt x="10285" y="21188"/>
                  </a:cubicBezTo>
                  <a:cubicBezTo>
                    <a:pt x="10668" y="21388"/>
                    <a:pt x="11051" y="21255"/>
                    <a:pt x="11664" y="20455"/>
                  </a:cubicBezTo>
                  <a:cubicBezTo>
                    <a:pt x="12277" y="19655"/>
                    <a:pt x="13119" y="18188"/>
                    <a:pt x="13579" y="17055"/>
                  </a:cubicBezTo>
                  <a:cubicBezTo>
                    <a:pt x="14039" y="15921"/>
                    <a:pt x="14115" y="15121"/>
                    <a:pt x="14154" y="15055"/>
                  </a:cubicBezTo>
                  <a:cubicBezTo>
                    <a:pt x="14192" y="14988"/>
                    <a:pt x="14192" y="15655"/>
                    <a:pt x="14422" y="16588"/>
                  </a:cubicBezTo>
                  <a:cubicBezTo>
                    <a:pt x="14651" y="17521"/>
                    <a:pt x="15111" y="18721"/>
                    <a:pt x="15532" y="19388"/>
                  </a:cubicBezTo>
                  <a:cubicBezTo>
                    <a:pt x="15954" y="20055"/>
                    <a:pt x="16336" y="20188"/>
                    <a:pt x="16719" y="20321"/>
                  </a:cubicBezTo>
                  <a:cubicBezTo>
                    <a:pt x="17102" y="20455"/>
                    <a:pt x="17485" y="20588"/>
                    <a:pt x="17792" y="20388"/>
                  </a:cubicBezTo>
                  <a:cubicBezTo>
                    <a:pt x="18098" y="20188"/>
                    <a:pt x="18328" y="19655"/>
                    <a:pt x="18481" y="19055"/>
                  </a:cubicBezTo>
                  <a:cubicBezTo>
                    <a:pt x="18634" y="18455"/>
                    <a:pt x="18711" y="17788"/>
                    <a:pt x="18979" y="17521"/>
                  </a:cubicBezTo>
                  <a:cubicBezTo>
                    <a:pt x="19247" y="17255"/>
                    <a:pt x="19707" y="17388"/>
                    <a:pt x="20166" y="17655"/>
                  </a:cubicBezTo>
                  <a:cubicBezTo>
                    <a:pt x="20626" y="17921"/>
                    <a:pt x="21085" y="18321"/>
                    <a:pt x="21545" y="18721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8" name="Line"/>
            <p:cNvSpPr/>
            <p:nvPr/>
          </p:nvSpPr>
          <p:spPr>
            <a:xfrm>
              <a:off x="1481929" y="408212"/>
              <a:ext cx="207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99" name="Line"/>
            <p:cNvSpPr/>
            <p:nvPr/>
          </p:nvSpPr>
          <p:spPr>
            <a:xfrm>
              <a:off x="1004527" y="511995"/>
              <a:ext cx="13491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0" name="Line"/>
            <p:cNvSpPr/>
            <p:nvPr/>
          </p:nvSpPr>
          <p:spPr>
            <a:xfrm>
              <a:off x="1762143" y="511995"/>
              <a:ext cx="313195" cy="194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295" extrusionOk="0">
                  <a:moveTo>
                    <a:pt x="0" y="0"/>
                  </a:moveTo>
                  <a:cubicBezTo>
                    <a:pt x="6409" y="5684"/>
                    <a:pt x="12818" y="11368"/>
                    <a:pt x="16615" y="15158"/>
                  </a:cubicBezTo>
                  <a:cubicBezTo>
                    <a:pt x="20413" y="18947"/>
                    <a:pt x="21600" y="20842"/>
                    <a:pt x="21481" y="21221"/>
                  </a:cubicBezTo>
                  <a:cubicBezTo>
                    <a:pt x="21363" y="21600"/>
                    <a:pt x="19938" y="20463"/>
                    <a:pt x="18514" y="19326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1" name="Line"/>
            <p:cNvSpPr/>
            <p:nvPr/>
          </p:nvSpPr>
          <p:spPr>
            <a:xfrm>
              <a:off x="1845169" y="501617"/>
              <a:ext cx="134919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615" y="6171"/>
                    <a:pt x="11631" y="12343"/>
                    <a:pt x="8031" y="15943"/>
                  </a:cubicBezTo>
                  <a:cubicBezTo>
                    <a:pt x="4431" y="19543"/>
                    <a:pt x="2215" y="20571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2" name="Line"/>
            <p:cNvSpPr/>
            <p:nvPr/>
          </p:nvSpPr>
          <p:spPr>
            <a:xfrm>
              <a:off x="2657499" y="111108"/>
              <a:ext cx="540846" cy="684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3" h="21479" extrusionOk="0">
                  <a:moveTo>
                    <a:pt x="1118" y="15184"/>
                  </a:moveTo>
                  <a:cubicBezTo>
                    <a:pt x="3306" y="15292"/>
                    <a:pt x="5493" y="15401"/>
                    <a:pt x="6997" y="15346"/>
                  </a:cubicBezTo>
                  <a:cubicBezTo>
                    <a:pt x="8501" y="15292"/>
                    <a:pt x="9321" y="15075"/>
                    <a:pt x="9868" y="14695"/>
                  </a:cubicBezTo>
                  <a:cubicBezTo>
                    <a:pt x="10415" y="14315"/>
                    <a:pt x="10688" y="13772"/>
                    <a:pt x="10483" y="13393"/>
                  </a:cubicBezTo>
                  <a:cubicBezTo>
                    <a:pt x="10278" y="13013"/>
                    <a:pt x="9594" y="12796"/>
                    <a:pt x="8022" y="12633"/>
                  </a:cubicBezTo>
                  <a:cubicBezTo>
                    <a:pt x="6450" y="12470"/>
                    <a:pt x="3989" y="12361"/>
                    <a:pt x="2417" y="12361"/>
                  </a:cubicBezTo>
                  <a:cubicBezTo>
                    <a:pt x="845" y="12361"/>
                    <a:pt x="161" y="12470"/>
                    <a:pt x="25" y="12741"/>
                  </a:cubicBezTo>
                  <a:cubicBezTo>
                    <a:pt x="-112" y="13013"/>
                    <a:pt x="298" y="13447"/>
                    <a:pt x="1529" y="13881"/>
                  </a:cubicBezTo>
                  <a:cubicBezTo>
                    <a:pt x="2759" y="14315"/>
                    <a:pt x="4810" y="14749"/>
                    <a:pt x="6929" y="14695"/>
                  </a:cubicBezTo>
                  <a:cubicBezTo>
                    <a:pt x="9047" y="14641"/>
                    <a:pt x="11235" y="14098"/>
                    <a:pt x="13354" y="12958"/>
                  </a:cubicBezTo>
                  <a:cubicBezTo>
                    <a:pt x="15473" y="11819"/>
                    <a:pt x="17523" y="10082"/>
                    <a:pt x="18959" y="8400"/>
                  </a:cubicBezTo>
                  <a:cubicBezTo>
                    <a:pt x="20394" y="6717"/>
                    <a:pt x="21215" y="5089"/>
                    <a:pt x="21351" y="3787"/>
                  </a:cubicBezTo>
                  <a:cubicBezTo>
                    <a:pt x="21488" y="2484"/>
                    <a:pt x="20941" y="1507"/>
                    <a:pt x="20394" y="856"/>
                  </a:cubicBezTo>
                  <a:cubicBezTo>
                    <a:pt x="19847" y="205"/>
                    <a:pt x="19301" y="-121"/>
                    <a:pt x="18959" y="42"/>
                  </a:cubicBezTo>
                  <a:cubicBezTo>
                    <a:pt x="18617" y="205"/>
                    <a:pt x="18480" y="856"/>
                    <a:pt x="18344" y="3135"/>
                  </a:cubicBezTo>
                  <a:cubicBezTo>
                    <a:pt x="18207" y="5415"/>
                    <a:pt x="18070" y="9322"/>
                    <a:pt x="18207" y="12470"/>
                  </a:cubicBezTo>
                  <a:cubicBezTo>
                    <a:pt x="18344" y="15618"/>
                    <a:pt x="18754" y="18006"/>
                    <a:pt x="19301" y="19471"/>
                  </a:cubicBezTo>
                  <a:cubicBezTo>
                    <a:pt x="19848" y="20936"/>
                    <a:pt x="20531" y="21479"/>
                    <a:pt x="20873" y="21479"/>
                  </a:cubicBezTo>
                  <a:cubicBezTo>
                    <a:pt x="21215" y="21479"/>
                    <a:pt x="21215" y="20936"/>
                    <a:pt x="21078" y="20339"/>
                  </a:cubicBezTo>
                  <a:cubicBezTo>
                    <a:pt x="20941" y="19742"/>
                    <a:pt x="20668" y="19091"/>
                    <a:pt x="20394" y="1844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3" name="Line"/>
            <p:cNvSpPr/>
            <p:nvPr/>
          </p:nvSpPr>
          <p:spPr>
            <a:xfrm>
              <a:off x="3100942" y="522373"/>
              <a:ext cx="300971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4" name="Line"/>
            <p:cNvSpPr/>
            <p:nvPr/>
          </p:nvSpPr>
          <p:spPr>
            <a:xfrm>
              <a:off x="4169906" y="0"/>
              <a:ext cx="736859" cy="625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3" extrusionOk="0">
                  <a:moveTo>
                    <a:pt x="0" y="12224"/>
                  </a:moveTo>
                  <a:cubicBezTo>
                    <a:pt x="0" y="14716"/>
                    <a:pt x="0" y="17209"/>
                    <a:pt x="152" y="18811"/>
                  </a:cubicBezTo>
                  <a:cubicBezTo>
                    <a:pt x="304" y="20413"/>
                    <a:pt x="608" y="21125"/>
                    <a:pt x="1623" y="21363"/>
                  </a:cubicBezTo>
                  <a:cubicBezTo>
                    <a:pt x="2637" y="21600"/>
                    <a:pt x="4361" y="21363"/>
                    <a:pt x="5831" y="19998"/>
                  </a:cubicBezTo>
                  <a:cubicBezTo>
                    <a:pt x="7301" y="18633"/>
                    <a:pt x="8518" y="16141"/>
                    <a:pt x="8924" y="13174"/>
                  </a:cubicBezTo>
                  <a:cubicBezTo>
                    <a:pt x="9330" y="10207"/>
                    <a:pt x="8924" y="6765"/>
                    <a:pt x="8620" y="4688"/>
                  </a:cubicBezTo>
                  <a:cubicBezTo>
                    <a:pt x="8315" y="2611"/>
                    <a:pt x="8113" y="1899"/>
                    <a:pt x="7808" y="1246"/>
                  </a:cubicBezTo>
                  <a:cubicBezTo>
                    <a:pt x="7504" y="593"/>
                    <a:pt x="7099" y="0"/>
                    <a:pt x="6896" y="0"/>
                  </a:cubicBezTo>
                  <a:cubicBezTo>
                    <a:pt x="6693" y="0"/>
                    <a:pt x="6693" y="593"/>
                    <a:pt x="6642" y="2908"/>
                  </a:cubicBezTo>
                  <a:cubicBezTo>
                    <a:pt x="6592" y="5222"/>
                    <a:pt x="6490" y="9257"/>
                    <a:pt x="6490" y="12046"/>
                  </a:cubicBezTo>
                  <a:cubicBezTo>
                    <a:pt x="6490" y="14835"/>
                    <a:pt x="6592" y="16378"/>
                    <a:pt x="6693" y="17505"/>
                  </a:cubicBezTo>
                  <a:cubicBezTo>
                    <a:pt x="6794" y="18633"/>
                    <a:pt x="6896" y="19345"/>
                    <a:pt x="7149" y="19523"/>
                  </a:cubicBezTo>
                  <a:cubicBezTo>
                    <a:pt x="7403" y="19701"/>
                    <a:pt x="7808" y="19345"/>
                    <a:pt x="8265" y="18989"/>
                  </a:cubicBezTo>
                  <a:cubicBezTo>
                    <a:pt x="8721" y="18633"/>
                    <a:pt x="9228" y="18277"/>
                    <a:pt x="9786" y="18396"/>
                  </a:cubicBezTo>
                  <a:cubicBezTo>
                    <a:pt x="10344" y="18514"/>
                    <a:pt x="10952" y="19108"/>
                    <a:pt x="11915" y="19582"/>
                  </a:cubicBezTo>
                  <a:cubicBezTo>
                    <a:pt x="12879" y="20057"/>
                    <a:pt x="14197" y="20413"/>
                    <a:pt x="15465" y="20354"/>
                  </a:cubicBezTo>
                  <a:cubicBezTo>
                    <a:pt x="16732" y="20295"/>
                    <a:pt x="17949" y="19820"/>
                    <a:pt x="18811" y="18930"/>
                  </a:cubicBezTo>
                  <a:cubicBezTo>
                    <a:pt x="19673" y="18040"/>
                    <a:pt x="20180" y="16734"/>
                    <a:pt x="20231" y="15903"/>
                  </a:cubicBezTo>
                  <a:cubicBezTo>
                    <a:pt x="20282" y="15073"/>
                    <a:pt x="19876" y="14716"/>
                    <a:pt x="19318" y="14360"/>
                  </a:cubicBezTo>
                  <a:cubicBezTo>
                    <a:pt x="18761" y="14004"/>
                    <a:pt x="18051" y="13648"/>
                    <a:pt x="17392" y="13470"/>
                  </a:cubicBezTo>
                  <a:cubicBezTo>
                    <a:pt x="16732" y="13292"/>
                    <a:pt x="16124" y="13292"/>
                    <a:pt x="15820" y="13589"/>
                  </a:cubicBezTo>
                  <a:cubicBezTo>
                    <a:pt x="15515" y="13886"/>
                    <a:pt x="15515" y="14479"/>
                    <a:pt x="15921" y="15547"/>
                  </a:cubicBezTo>
                  <a:cubicBezTo>
                    <a:pt x="16327" y="16615"/>
                    <a:pt x="17138" y="18158"/>
                    <a:pt x="18152" y="19108"/>
                  </a:cubicBezTo>
                  <a:cubicBezTo>
                    <a:pt x="19166" y="20057"/>
                    <a:pt x="20383" y="20413"/>
                    <a:pt x="21600" y="20769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5" name="Line"/>
            <p:cNvSpPr/>
            <p:nvPr/>
          </p:nvSpPr>
          <p:spPr>
            <a:xfrm>
              <a:off x="4086879" y="501617"/>
              <a:ext cx="20756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6" name="Line"/>
            <p:cNvSpPr/>
            <p:nvPr/>
          </p:nvSpPr>
          <p:spPr>
            <a:xfrm>
              <a:off x="5520628" y="120459"/>
              <a:ext cx="828720" cy="715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367" extrusionOk="0">
                  <a:moveTo>
                    <a:pt x="11030" y="1465"/>
                  </a:moveTo>
                  <a:cubicBezTo>
                    <a:pt x="10940" y="948"/>
                    <a:pt x="10850" y="432"/>
                    <a:pt x="10535" y="173"/>
                  </a:cubicBezTo>
                  <a:cubicBezTo>
                    <a:pt x="10220" y="-85"/>
                    <a:pt x="9680" y="-85"/>
                    <a:pt x="9140" y="380"/>
                  </a:cubicBezTo>
                  <a:cubicBezTo>
                    <a:pt x="8600" y="845"/>
                    <a:pt x="8060" y="1775"/>
                    <a:pt x="7970" y="3791"/>
                  </a:cubicBezTo>
                  <a:cubicBezTo>
                    <a:pt x="7880" y="5806"/>
                    <a:pt x="8240" y="8906"/>
                    <a:pt x="8690" y="11748"/>
                  </a:cubicBezTo>
                  <a:cubicBezTo>
                    <a:pt x="9140" y="14591"/>
                    <a:pt x="9680" y="17174"/>
                    <a:pt x="9860" y="18725"/>
                  </a:cubicBezTo>
                  <a:cubicBezTo>
                    <a:pt x="10040" y="20275"/>
                    <a:pt x="9860" y="20792"/>
                    <a:pt x="9500" y="21102"/>
                  </a:cubicBezTo>
                  <a:cubicBezTo>
                    <a:pt x="9140" y="21412"/>
                    <a:pt x="8600" y="21515"/>
                    <a:pt x="7565" y="21050"/>
                  </a:cubicBezTo>
                  <a:cubicBezTo>
                    <a:pt x="6530" y="20585"/>
                    <a:pt x="5000" y="19551"/>
                    <a:pt x="3740" y="18259"/>
                  </a:cubicBezTo>
                  <a:cubicBezTo>
                    <a:pt x="2480" y="16968"/>
                    <a:pt x="1490" y="15417"/>
                    <a:pt x="860" y="14436"/>
                  </a:cubicBezTo>
                  <a:cubicBezTo>
                    <a:pt x="230" y="13454"/>
                    <a:pt x="-40" y="13040"/>
                    <a:pt x="5" y="12679"/>
                  </a:cubicBezTo>
                  <a:cubicBezTo>
                    <a:pt x="50" y="12317"/>
                    <a:pt x="410" y="12007"/>
                    <a:pt x="1355" y="11748"/>
                  </a:cubicBezTo>
                  <a:cubicBezTo>
                    <a:pt x="2300" y="11490"/>
                    <a:pt x="3830" y="11283"/>
                    <a:pt x="5495" y="11128"/>
                  </a:cubicBezTo>
                  <a:cubicBezTo>
                    <a:pt x="7160" y="10973"/>
                    <a:pt x="8960" y="10870"/>
                    <a:pt x="10085" y="10767"/>
                  </a:cubicBezTo>
                  <a:cubicBezTo>
                    <a:pt x="11210" y="10663"/>
                    <a:pt x="11660" y="10560"/>
                    <a:pt x="11975" y="10767"/>
                  </a:cubicBezTo>
                  <a:cubicBezTo>
                    <a:pt x="12290" y="10973"/>
                    <a:pt x="12470" y="11490"/>
                    <a:pt x="12695" y="11955"/>
                  </a:cubicBezTo>
                  <a:cubicBezTo>
                    <a:pt x="12920" y="12420"/>
                    <a:pt x="13190" y="12834"/>
                    <a:pt x="13550" y="13040"/>
                  </a:cubicBezTo>
                  <a:cubicBezTo>
                    <a:pt x="13910" y="13247"/>
                    <a:pt x="14360" y="13247"/>
                    <a:pt x="14765" y="13092"/>
                  </a:cubicBezTo>
                  <a:cubicBezTo>
                    <a:pt x="15170" y="12937"/>
                    <a:pt x="15530" y="12627"/>
                    <a:pt x="15935" y="12214"/>
                  </a:cubicBezTo>
                  <a:cubicBezTo>
                    <a:pt x="16340" y="11800"/>
                    <a:pt x="16790" y="11283"/>
                    <a:pt x="17195" y="10870"/>
                  </a:cubicBezTo>
                  <a:cubicBezTo>
                    <a:pt x="17600" y="10457"/>
                    <a:pt x="17960" y="10147"/>
                    <a:pt x="18230" y="10353"/>
                  </a:cubicBezTo>
                  <a:cubicBezTo>
                    <a:pt x="18500" y="10560"/>
                    <a:pt x="18680" y="11283"/>
                    <a:pt x="18950" y="11800"/>
                  </a:cubicBezTo>
                  <a:cubicBezTo>
                    <a:pt x="19220" y="12317"/>
                    <a:pt x="19580" y="12627"/>
                    <a:pt x="20030" y="12730"/>
                  </a:cubicBezTo>
                  <a:cubicBezTo>
                    <a:pt x="20480" y="12834"/>
                    <a:pt x="21020" y="12730"/>
                    <a:pt x="21560" y="12627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7" name="Line"/>
            <p:cNvSpPr/>
            <p:nvPr/>
          </p:nvSpPr>
          <p:spPr>
            <a:xfrm>
              <a:off x="6484265" y="428969"/>
              <a:ext cx="622698" cy="114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6" extrusionOk="0">
                  <a:moveTo>
                    <a:pt x="0" y="0"/>
                  </a:moveTo>
                  <a:cubicBezTo>
                    <a:pt x="600" y="635"/>
                    <a:pt x="1200" y="1271"/>
                    <a:pt x="1620" y="3176"/>
                  </a:cubicBezTo>
                  <a:cubicBezTo>
                    <a:pt x="2040" y="5082"/>
                    <a:pt x="2280" y="8259"/>
                    <a:pt x="2520" y="12071"/>
                  </a:cubicBezTo>
                  <a:cubicBezTo>
                    <a:pt x="2760" y="15882"/>
                    <a:pt x="3000" y="20329"/>
                    <a:pt x="3240" y="20965"/>
                  </a:cubicBezTo>
                  <a:cubicBezTo>
                    <a:pt x="3480" y="21600"/>
                    <a:pt x="3720" y="18424"/>
                    <a:pt x="3960" y="15247"/>
                  </a:cubicBezTo>
                  <a:cubicBezTo>
                    <a:pt x="4200" y="12071"/>
                    <a:pt x="4440" y="8894"/>
                    <a:pt x="4800" y="6353"/>
                  </a:cubicBezTo>
                  <a:cubicBezTo>
                    <a:pt x="5160" y="3812"/>
                    <a:pt x="5640" y="1906"/>
                    <a:pt x="6120" y="1906"/>
                  </a:cubicBezTo>
                  <a:cubicBezTo>
                    <a:pt x="6600" y="1906"/>
                    <a:pt x="7080" y="3812"/>
                    <a:pt x="7320" y="6353"/>
                  </a:cubicBezTo>
                  <a:cubicBezTo>
                    <a:pt x="7560" y="8894"/>
                    <a:pt x="7560" y="12071"/>
                    <a:pt x="7560" y="15247"/>
                  </a:cubicBezTo>
                  <a:cubicBezTo>
                    <a:pt x="7560" y="18424"/>
                    <a:pt x="7560" y="21600"/>
                    <a:pt x="7740" y="20965"/>
                  </a:cubicBezTo>
                  <a:cubicBezTo>
                    <a:pt x="7920" y="20329"/>
                    <a:pt x="8280" y="15882"/>
                    <a:pt x="8640" y="12388"/>
                  </a:cubicBezTo>
                  <a:cubicBezTo>
                    <a:pt x="9000" y="8894"/>
                    <a:pt x="9360" y="6353"/>
                    <a:pt x="9780" y="4129"/>
                  </a:cubicBezTo>
                  <a:cubicBezTo>
                    <a:pt x="10200" y="1906"/>
                    <a:pt x="10680" y="0"/>
                    <a:pt x="11160" y="0"/>
                  </a:cubicBezTo>
                  <a:cubicBezTo>
                    <a:pt x="11640" y="0"/>
                    <a:pt x="12120" y="1906"/>
                    <a:pt x="13380" y="3494"/>
                  </a:cubicBezTo>
                  <a:cubicBezTo>
                    <a:pt x="14640" y="5082"/>
                    <a:pt x="16680" y="6353"/>
                    <a:pt x="18180" y="5718"/>
                  </a:cubicBezTo>
                  <a:cubicBezTo>
                    <a:pt x="19680" y="5082"/>
                    <a:pt x="20640" y="2541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8" name="Line"/>
            <p:cNvSpPr/>
            <p:nvPr/>
          </p:nvSpPr>
          <p:spPr>
            <a:xfrm>
              <a:off x="1710684" y="1539446"/>
              <a:ext cx="124107" cy="220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600" extrusionOk="0">
                  <a:moveTo>
                    <a:pt x="21525" y="0"/>
                  </a:moveTo>
                  <a:cubicBezTo>
                    <a:pt x="16725" y="204"/>
                    <a:pt x="11925" y="408"/>
                    <a:pt x="9225" y="747"/>
                  </a:cubicBezTo>
                  <a:cubicBezTo>
                    <a:pt x="6525" y="1087"/>
                    <a:pt x="5925" y="1562"/>
                    <a:pt x="5625" y="2377"/>
                  </a:cubicBezTo>
                  <a:cubicBezTo>
                    <a:pt x="5325" y="3192"/>
                    <a:pt x="5325" y="4347"/>
                    <a:pt x="4725" y="5281"/>
                  </a:cubicBezTo>
                  <a:cubicBezTo>
                    <a:pt x="4125" y="6215"/>
                    <a:pt x="2925" y="6928"/>
                    <a:pt x="2325" y="7777"/>
                  </a:cubicBezTo>
                  <a:cubicBezTo>
                    <a:pt x="1725" y="8626"/>
                    <a:pt x="1725" y="9611"/>
                    <a:pt x="1425" y="10545"/>
                  </a:cubicBezTo>
                  <a:cubicBezTo>
                    <a:pt x="1125" y="11479"/>
                    <a:pt x="525" y="12362"/>
                    <a:pt x="225" y="13534"/>
                  </a:cubicBezTo>
                  <a:cubicBezTo>
                    <a:pt x="-75" y="14706"/>
                    <a:pt x="-75" y="16166"/>
                    <a:pt x="225" y="17253"/>
                  </a:cubicBezTo>
                  <a:cubicBezTo>
                    <a:pt x="525" y="18340"/>
                    <a:pt x="1125" y="19053"/>
                    <a:pt x="1125" y="19579"/>
                  </a:cubicBezTo>
                  <a:cubicBezTo>
                    <a:pt x="1125" y="20106"/>
                    <a:pt x="525" y="20445"/>
                    <a:pt x="2025" y="20751"/>
                  </a:cubicBezTo>
                  <a:cubicBezTo>
                    <a:pt x="3525" y="21057"/>
                    <a:pt x="7125" y="21328"/>
                    <a:pt x="10725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09" name="Line"/>
            <p:cNvSpPr/>
            <p:nvPr/>
          </p:nvSpPr>
          <p:spPr>
            <a:xfrm>
              <a:off x="2063113" y="1601716"/>
              <a:ext cx="202521" cy="204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600" extrusionOk="0">
                  <a:moveTo>
                    <a:pt x="0" y="0"/>
                  </a:moveTo>
                  <a:cubicBezTo>
                    <a:pt x="6224" y="6224"/>
                    <a:pt x="12447" y="12447"/>
                    <a:pt x="16292" y="16292"/>
                  </a:cubicBezTo>
                  <a:cubicBezTo>
                    <a:pt x="20136" y="20136"/>
                    <a:pt x="21600" y="21600"/>
                    <a:pt x="21417" y="21600"/>
                  </a:cubicBezTo>
                  <a:cubicBezTo>
                    <a:pt x="21234" y="21600"/>
                    <a:pt x="19403" y="20136"/>
                    <a:pt x="17573" y="18671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0" name="Line"/>
            <p:cNvSpPr/>
            <p:nvPr/>
          </p:nvSpPr>
          <p:spPr>
            <a:xfrm>
              <a:off x="2063113" y="1643228"/>
              <a:ext cx="176432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1" name="Line"/>
            <p:cNvSpPr/>
            <p:nvPr/>
          </p:nvSpPr>
          <p:spPr>
            <a:xfrm>
              <a:off x="2665054" y="2079117"/>
              <a:ext cx="145297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571" y="3600"/>
                    <a:pt x="5143" y="7200"/>
                    <a:pt x="8743" y="10800"/>
                  </a:cubicBezTo>
                  <a:cubicBezTo>
                    <a:pt x="12343" y="14400"/>
                    <a:pt x="16971" y="180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2" name="Line"/>
            <p:cNvSpPr/>
            <p:nvPr/>
          </p:nvSpPr>
          <p:spPr>
            <a:xfrm>
              <a:off x="2685810" y="2151765"/>
              <a:ext cx="145298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3" name="Line"/>
            <p:cNvSpPr/>
            <p:nvPr/>
          </p:nvSpPr>
          <p:spPr>
            <a:xfrm>
              <a:off x="3235860" y="2618788"/>
              <a:ext cx="103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4" name="Line"/>
            <p:cNvSpPr/>
            <p:nvPr/>
          </p:nvSpPr>
          <p:spPr>
            <a:xfrm>
              <a:off x="3433047" y="2815976"/>
              <a:ext cx="311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5" name="Line"/>
            <p:cNvSpPr/>
            <p:nvPr/>
          </p:nvSpPr>
          <p:spPr>
            <a:xfrm>
              <a:off x="3661370" y="3002784"/>
              <a:ext cx="31136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6" name="Line"/>
            <p:cNvSpPr/>
            <p:nvPr/>
          </p:nvSpPr>
          <p:spPr>
            <a:xfrm>
              <a:off x="3889692" y="3272620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7" name="Line"/>
            <p:cNvSpPr/>
            <p:nvPr/>
          </p:nvSpPr>
          <p:spPr>
            <a:xfrm>
              <a:off x="4066123" y="3407538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8" name="Line"/>
            <p:cNvSpPr/>
            <p:nvPr/>
          </p:nvSpPr>
          <p:spPr>
            <a:xfrm>
              <a:off x="4377472" y="3666995"/>
              <a:ext cx="240558" cy="21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1" h="20821" extrusionOk="0">
                  <a:moveTo>
                    <a:pt x="0" y="0"/>
                  </a:moveTo>
                  <a:cubicBezTo>
                    <a:pt x="3900" y="3655"/>
                    <a:pt x="7800" y="7311"/>
                    <a:pt x="11700" y="11132"/>
                  </a:cubicBezTo>
                  <a:cubicBezTo>
                    <a:pt x="15600" y="14954"/>
                    <a:pt x="19500" y="18942"/>
                    <a:pt x="20550" y="20271"/>
                  </a:cubicBezTo>
                  <a:cubicBezTo>
                    <a:pt x="21600" y="21600"/>
                    <a:pt x="19800" y="20271"/>
                    <a:pt x="18000" y="18942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19" name="Line"/>
            <p:cNvSpPr/>
            <p:nvPr/>
          </p:nvSpPr>
          <p:spPr>
            <a:xfrm>
              <a:off x="4387850" y="3687752"/>
              <a:ext cx="176431" cy="19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0" name="Line"/>
            <p:cNvSpPr/>
            <p:nvPr/>
          </p:nvSpPr>
          <p:spPr>
            <a:xfrm>
              <a:off x="5249248" y="1487554"/>
              <a:ext cx="245620" cy="2293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42" y="33"/>
                    <a:pt x="6085" y="65"/>
                    <a:pt x="8670" y="195"/>
                  </a:cubicBezTo>
                  <a:cubicBezTo>
                    <a:pt x="11256" y="326"/>
                    <a:pt x="13386" y="554"/>
                    <a:pt x="14603" y="912"/>
                  </a:cubicBezTo>
                  <a:cubicBezTo>
                    <a:pt x="15820" y="1271"/>
                    <a:pt x="16124" y="1759"/>
                    <a:pt x="16732" y="2411"/>
                  </a:cubicBezTo>
                  <a:cubicBezTo>
                    <a:pt x="17341" y="3062"/>
                    <a:pt x="18254" y="3877"/>
                    <a:pt x="18862" y="4757"/>
                  </a:cubicBezTo>
                  <a:cubicBezTo>
                    <a:pt x="19470" y="5636"/>
                    <a:pt x="19775" y="6581"/>
                    <a:pt x="20079" y="7575"/>
                  </a:cubicBezTo>
                  <a:cubicBezTo>
                    <a:pt x="20383" y="8568"/>
                    <a:pt x="20687" y="9611"/>
                    <a:pt x="20839" y="10572"/>
                  </a:cubicBezTo>
                  <a:cubicBezTo>
                    <a:pt x="20992" y="11533"/>
                    <a:pt x="20992" y="12413"/>
                    <a:pt x="20992" y="13374"/>
                  </a:cubicBezTo>
                  <a:cubicBezTo>
                    <a:pt x="20992" y="14335"/>
                    <a:pt x="20992" y="15377"/>
                    <a:pt x="21144" y="16355"/>
                  </a:cubicBezTo>
                  <a:cubicBezTo>
                    <a:pt x="21296" y="17332"/>
                    <a:pt x="21600" y="18244"/>
                    <a:pt x="21600" y="18961"/>
                  </a:cubicBezTo>
                  <a:cubicBezTo>
                    <a:pt x="21600" y="19678"/>
                    <a:pt x="21296" y="20199"/>
                    <a:pt x="20079" y="20606"/>
                  </a:cubicBezTo>
                  <a:cubicBezTo>
                    <a:pt x="18862" y="21014"/>
                    <a:pt x="16732" y="21307"/>
                    <a:pt x="14603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1" name="Line"/>
            <p:cNvSpPr/>
            <p:nvPr/>
          </p:nvSpPr>
          <p:spPr>
            <a:xfrm>
              <a:off x="2779215" y="1497933"/>
              <a:ext cx="145297" cy="14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2" name="Line"/>
            <p:cNvSpPr/>
            <p:nvPr/>
          </p:nvSpPr>
          <p:spPr>
            <a:xfrm>
              <a:off x="2768837" y="1487554"/>
              <a:ext cx="124540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3" name="Line"/>
            <p:cNvSpPr/>
            <p:nvPr/>
          </p:nvSpPr>
          <p:spPr>
            <a:xfrm>
              <a:off x="3391534" y="1591337"/>
              <a:ext cx="10379" cy="1"/>
            </a:xfrm>
            <a:prstGeom prst="ellipse">
              <a:avLst/>
            </a:pr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4" name="Line"/>
            <p:cNvSpPr/>
            <p:nvPr/>
          </p:nvSpPr>
          <p:spPr>
            <a:xfrm>
              <a:off x="3630235" y="1580959"/>
              <a:ext cx="1" cy="20758"/>
            </a:xfrm>
            <a:prstGeom prst="ellipse">
              <a:avLst/>
            </a:pr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5" name="Line"/>
            <p:cNvSpPr/>
            <p:nvPr/>
          </p:nvSpPr>
          <p:spPr>
            <a:xfrm>
              <a:off x="3889692" y="1612094"/>
              <a:ext cx="20758" cy="1"/>
            </a:xfrm>
            <a:prstGeom prst="ellipse">
              <a:avLst/>
            </a:pr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6" name="Line"/>
            <p:cNvSpPr/>
            <p:nvPr/>
          </p:nvSpPr>
          <p:spPr>
            <a:xfrm>
              <a:off x="4574659" y="1518689"/>
              <a:ext cx="207566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7" name="Line"/>
            <p:cNvSpPr/>
            <p:nvPr/>
          </p:nvSpPr>
          <p:spPr>
            <a:xfrm>
              <a:off x="4595416" y="1539446"/>
              <a:ext cx="176432" cy="14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788" y="2571"/>
                    <a:pt x="13976" y="5143"/>
                    <a:pt x="10376" y="8743"/>
                  </a:cubicBezTo>
                  <a:cubicBezTo>
                    <a:pt x="6776" y="12343"/>
                    <a:pt x="3388" y="16971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8" name="Line"/>
            <p:cNvSpPr/>
            <p:nvPr/>
          </p:nvSpPr>
          <p:spPr>
            <a:xfrm>
              <a:off x="3443426" y="2203656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29" name="Line"/>
            <p:cNvSpPr/>
            <p:nvPr/>
          </p:nvSpPr>
          <p:spPr>
            <a:xfrm>
              <a:off x="3640613" y="2214035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0" name="Line"/>
            <p:cNvSpPr/>
            <p:nvPr/>
          </p:nvSpPr>
          <p:spPr>
            <a:xfrm>
              <a:off x="4522767" y="2203656"/>
              <a:ext cx="145298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1" name="Line"/>
            <p:cNvSpPr/>
            <p:nvPr/>
          </p:nvSpPr>
          <p:spPr>
            <a:xfrm>
              <a:off x="4543524" y="2214035"/>
              <a:ext cx="103784" cy="62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2" name="Line"/>
            <p:cNvSpPr/>
            <p:nvPr/>
          </p:nvSpPr>
          <p:spPr>
            <a:xfrm>
              <a:off x="4543524" y="2712193"/>
              <a:ext cx="20757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3" name="Line"/>
            <p:cNvSpPr/>
            <p:nvPr/>
          </p:nvSpPr>
          <p:spPr>
            <a:xfrm>
              <a:off x="4533146" y="2940515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4" name="Line"/>
            <p:cNvSpPr/>
            <p:nvPr/>
          </p:nvSpPr>
          <p:spPr>
            <a:xfrm>
              <a:off x="4585037" y="3189594"/>
              <a:ext cx="1" cy="62271"/>
            </a:xfrm>
            <a:prstGeom prst="ellipse">
              <a:avLst/>
            </a:pr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5" name="Line"/>
            <p:cNvSpPr/>
            <p:nvPr/>
          </p:nvSpPr>
          <p:spPr>
            <a:xfrm>
              <a:off x="2506689" y="2940515"/>
              <a:ext cx="394703" cy="412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4" h="21470" extrusionOk="0">
                  <a:moveTo>
                    <a:pt x="10667" y="0"/>
                  </a:moveTo>
                  <a:cubicBezTo>
                    <a:pt x="8821" y="0"/>
                    <a:pt x="6975" y="0"/>
                    <a:pt x="5036" y="1440"/>
                  </a:cubicBezTo>
                  <a:cubicBezTo>
                    <a:pt x="3098" y="2880"/>
                    <a:pt x="1067" y="5760"/>
                    <a:pt x="328" y="8550"/>
                  </a:cubicBezTo>
                  <a:cubicBezTo>
                    <a:pt x="-410" y="11340"/>
                    <a:pt x="144" y="14040"/>
                    <a:pt x="1528" y="16200"/>
                  </a:cubicBezTo>
                  <a:cubicBezTo>
                    <a:pt x="2913" y="18360"/>
                    <a:pt x="5128" y="19980"/>
                    <a:pt x="7159" y="20790"/>
                  </a:cubicBezTo>
                  <a:cubicBezTo>
                    <a:pt x="9190" y="21600"/>
                    <a:pt x="11036" y="21600"/>
                    <a:pt x="12790" y="21240"/>
                  </a:cubicBezTo>
                  <a:cubicBezTo>
                    <a:pt x="14544" y="20880"/>
                    <a:pt x="16205" y="20160"/>
                    <a:pt x="17590" y="19080"/>
                  </a:cubicBezTo>
                  <a:cubicBezTo>
                    <a:pt x="18975" y="18000"/>
                    <a:pt x="20082" y="16560"/>
                    <a:pt x="20636" y="14940"/>
                  </a:cubicBezTo>
                  <a:cubicBezTo>
                    <a:pt x="21190" y="13320"/>
                    <a:pt x="21190" y="11520"/>
                    <a:pt x="20728" y="9720"/>
                  </a:cubicBezTo>
                  <a:cubicBezTo>
                    <a:pt x="20267" y="7920"/>
                    <a:pt x="19344" y="6120"/>
                    <a:pt x="17221" y="4770"/>
                  </a:cubicBezTo>
                  <a:cubicBezTo>
                    <a:pt x="15098" y="3420"/>
                    <a:pt x="11775" y="2520"/>
                    <a:pt x="8452" y="162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6" name="Line"/>
            <p:cNvSpPr/>
            <p:nvPr/>
          </p:nvSpPr>
          <p:spPr>
            <a:xfrm>
              <a:off x="7434771" y="2514114"/>
              <a:ext cx="803426" cy="165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107" extrusionOk="0">
                  <a:moveTo>
                    <a:pt x="3175" y="4081"/>
                  </a:moveTo>
                  <a:cubicBezTo>
                    <a:pt x="2804" y="2318"/>
                    <a:pt x="2433" y="555"/>
                    <a:pt x="2016" y="114"/>
                  </a:cubicBezTo>
                  <a:cubicBezTo>
                    <a:pt x="1599" y="-327"/>
                    <a:pt x="1135" y="555"/>
                    <a:pt x="811" y="2098"/>
                  </a:cubicBezTo>
                  <a:cubicBezTo>
                    <a:pt x="486" y="3640"/>
                    <a:pt x="301" y="5844"/>
                    <a:pt x="162" y="8049"/>
                  </a:cubicBezTo>
                  <a:cubicBezTo>
                    <a:pt x="23" y="10253"/>
                    <a:pt x="-70" y="12457"/>
                    <a:pt x="69" y="14220"/>
                  </a:cubicBezTo>
                  <a:cubicBezTo>
                    <a:pt x="208" y="15983"/>
                    <a:pt x="579" y="17306"/>
                    <a:pt x="1182" y="17306"/>
                  </a:cubicBezTo>
                  <a:cubicBezTo>
                    <a:pt x="1784" y="17306"/>
                    <a:pt x="2618" y="15983"/>
                    <a:pt x="3128" y="14220"/>
                  </a:cubicBezTo>
                  <a:cubicBezTo>
                    <a:pt x="3638" y="12457"/>
                    <a:pt x="3824" y="10253"/>
                    <a:pt x="3731" y="8049"/>
                  </a:cubicBezTo>
                  <a:cubicBezTo>
                    <a:pt x="3638" y="5844"/>
                    <a:pt x="3267" y="3640"/>
                    <a:pt x="3128" y="3640"/>
                  </a:cubicBezTo>
                  <a:cubicBezTo>
                    <a:pt x="2989" y="3640"/>
                    <a:pt x="3082" y="5844"/>
                    <a:pt x="3592" y="8269"/>
                  </a:cubicBezTo>
                  <a:cubicBezTo>
                    <a:pt x="4102" y="10693"/>
                    <a:pt x="5029" y="13338"/>
                    <a:pt x="5956" y="14661"/>
                  </a:cubicBezTo>
                  <a:cubicBezTo>
                    <a:pt x="6883" y="15983"/>
                    <a:pt x="7810" y="15983"/>
                    <a:pt x="8598" y="14440"/>
                  </a:cubicBezTo>
                  <a:cubicBezTo>
                    <a:pt x="9386" y="12898"/>
                    <a:pt x="10035" y="9812"/>
                    <a:pt x="10406" y="7167"/>
                  </a:cubicBezTo>
                  <a:cubicBezTo>
                    <a:pt x="10776" y="4522"/>
                    <a:pt x="10869" y="2318"/>
                    <a:pt x="11101" y="1877"/>
                  </a:cubicBezTo>
                  <a:cubicBezTo>
                    <a:pt x="11333" y="1436"/>
                    <a:pt x="11703" y="2759"/>
                    <a:pt x="11935" y="4742"/>
                  </a:cubicBezTo>
                  <a:cubicBezTo>
                    <a:pt x="12167" y="6726"/>
                    <a:pt x="12260" y="9371"/>
                    <a:pt x="12399" y="11796"/>
                  </a:cubicBezTo>
                  <a:cubicBezTo>
                    <a:pt x="12538" y="14220"/>
                    <a:pt x="12723" y="16424"/>
                    <a:pt x="12955" y="16424"/>
                  </a:cubicBezTo>
                  <a:cubicBezTo>
                    <a:pt x="13187" y="16424"/>
                    <a:pt x="13465" y="14220"/>
                    <a:pt x="13789" y="12236"/>
                  </a:cubicBezTo>
                  <a:cubicBezTo>
                    <a:pt x="14114" y="10253"/>
                    <a:pt x="14485" y="8489"/>
                    <a:pt x="14902" y="7167"/>
                  </a:cubicBezTo>
                  <a:cubicBezTo>
                    <a:pt x="15319" y="5844"/>
                    <a:pt x="15782" y="4963"/>
                    <a:pt x="16200" y="5183"/>
                  </a:cubicBezTo>
                  <a:cubicBezTo>
                    <a:pt x="16617" y="5404"/>
                    <a:pt x="16987" y="6726"/>
                    <a:pt x="17266" y="8489"/>
                  </a:cubicBezTo>
                  <a:cubicBezTo>
                    <a:pt x="17544" y="10253"/>
                    <a:pt x="17729" y="12457"/>
                    <a:pt x="17961" y="14661"/>
                  </a:cubicBezTo>
                  <a:cubicBezTo>
                    <a:pt x="18193" y="16865"/>
                    <a:pt x="18471" y="19069"/>
                    <a:pt x="18842" y="20171"/>
                  </a:cubicBezTo>
                  <a:cubicBezTo>
                    <a:pt x="19212" y="21273"/>
                    <a:pt x="19676" y="21273"/>
                    <a:pt x="20139" y="20832"/>
                  </a:cubicBezTo>
                  <a:cubicBezTo>
                    <a:pt x="20603" y="20391"/>
                    <a:pt x="21066" y="19510"/>
                    <a:pt x="21530" y="18628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7" name="Line"/>
            <p:cNvSpPr/>
            <p:nvPr/>
          </p:nvSpPr>
          <p:spPr>
            <a:xfrm>
              <a:off x="8408087" y="2227610"/>
              <a:ext cx="349024" cy="505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464" extrusionOk="0">
                  <a:moveTo>
                    <a:pt x="8659" y="16615"/>
                  </a:moveTo>
                  <a:cubicBezTo>
                    <a:pt x="8024" y="16027"/>
                    <a:pt x="7389" y="15440"/>
                    <a:pt x="6436" y="15146"/>
                  </a:cubicBezTo>
                  <a:cubicBezTo>
                    <a:pt x="5483" y="14852"/>
                    <a:pt x="4212" y="14852"/>
                    <a:pt x="2941" y="15440"/>
                  </a:cubicBezTo>
                  <a:cubicBezTo>
                    <a:pt x="1671" y="16027"/>
                    <a:pt x="400" y="17203"/>
                    <a:pt x="83" y="18084"/>
                  </a:cubicBezTo>
                  <a:cubicBezTo>
                    <a:pt x="-235" y="18966"/>
                    <a:pt x="400" y="19554"/>
                    <a:pt x="1353" y="19848"/>
                  </a:cubicBezTo>
                  <a:cubicBezTo>
                    <a:pt x="2306" y="20142"/>
                    <a:pt x="3577" y="20142"/>
                    <a:pt x="5694" y="19554"/>
                  </a:cubicBezTo>
                  <a:cubicBezTo>
                    <a:pt x="7812" y="18966"/>
                    <a:pt x="10777" y="17791"/>
                    <a:pt x="12471" y="15954"/>
                  </a:cubicBezTo>
                  <a:cubicBezTo>
                    <a:pt x="14165" y="14117"/>
                    <a:pt x="14589" y="11619"/>
                    <a:pt x="14377" y="9268"/>
                  </a:cubicBezTo>
                  <a:cubicBezTo>
                    <a:pt x="14165" y="6917"/>
                    <a:pt x="13318" y="4713"/>
                    <a:pt x="12577" y="2950"/>
                  </a:cubicBezTo>
                  <a:cubicBezTo>
                    <a:pt x="11836" y="1186"/>
                    <a:pt x="11200" y="-136"/>
                    <a:pt x="11200" y="11"/>
                  </a:cubicBezTo>
                  <a:cubicBezTo>
                    <a:pt x="11200" y="158"/>
                    <a:pt x="11836" y="1774"/>
                    <a:pt x="12577" y="4860"/>
                  </a:cubicBezTo>
                  <a:cubicBezTo>
                    <a:pt x="13318" y="7946"/>
                    <a:pt x="14165" y="12501"/>
                    <a:pt x="14694" y="15146"/>
                  </a:cubicBezTo>
                  <a:cubicBezTo>
                    <a:pt x="15224" y="17791"/>
                    <a:pt x="15436" y="18525"/>
                    <a:pt x="16494" y="19260"/>
                  </a:cubicBezTo>
                  <a:cubicBezTo>
                    <a:pt x="17553" y="19995"/>
                    <a:pt x="19459" y="20729"/>
                    <a:pt x="21365" y="21464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8" name="Line"/>
            <p:cNvSpPr/>
            <p:nvPr/>
          </p:nvSpPr>
          <p:spPr>
            <a:xfrm>
              <a:off x="5705893" y="3708473"/>
              <a:ext cx="269836" cy="145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6" extrusionOk="0">
                  <a:moveTo>
                    <a:pt x="0" y="2950"/>
                  </a:moveTo>
                  <a:cubicBezTo>
                    <a:pt x="1385" y="3441"/>
                    <a:pt x="2769" y="3932"/>
                    <a:pt x="3600" y="5405"/>
                  </a:cubicBezTo>
                  <a:cubicBezTo>
                    <a:pt x="4431" y="6878"/>
                    <a:pt x="4708" y="9332"/>
                    <a:pt x="5123" y="12523"/>
                  </a:cubicBezTo>
                  <a:cubicBezTo>
                    <a:pt x="5538" y="15714"/>
                    <a:pt x="6092" y="19641"/>
                    <a:pt x="6369" y="20378"/>
                  </a:cubicBezTo>
                  <a:cubicBezTo>
                    <a:pt x="6646" y="21114"/>
                    <a:pt x="6646" y="18659"/>
                    <a:pt x="6646" y="15959"/>
                  </a:cubicBezTo>
                  <a:cubicBezTo>
                    <a:pt x="6646" y="13259"/>
                    <a:pt x="6646" y="10314"/>
                    <a:pt x="7062" y="7859"/>
                  </a:cubicBezTo>
                  <a:cubicBezTo>
                    <a:pt x="7477" y="5405"/>
                    <a:pt x="8308" y="3441"/>
                    <a:pt x="9415" y="1969"/>
                  </a:cubicBezTo>
                  <a:cubicBezTo>
                    <a:pt x="10523" y="496"/>
                    <a:pt x="11908" y="-486"/>
                    <a:pt x="12877" y="250"/>
                  </a:cubicBezTo>
                  <a:cubicBezTo>
                    <a:pt x="13846" y="987"/>
                    <a:pt x="14400" y="3441"/>
                    <a:pt x="14815" y="5896"/>
                  </a:cubicBezTo>
                  <a:cubicBezTo>
                    <a:pt x="15231" y="8350"/>
                    <a:pt x="15508" y="10805"/>
                    <a:pt x="15646" y="13750"/>
                  </a:cubicBezTo>
                  <a:cubicBezTo>
                    <a:pt x="15785" y="16696"/>
                    <a:pt x="15785" y="20132"/>
                    <a:pt x="16754" y="20623"/>
                  </a:cubicBezTo>
                  <a:cubicBezTo>
                    <a:pt x="17723" y="21114"/>
                    <a:pt x="19662" y="18659"/>
                    <a:pt x="21600" y="16205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39" name="Line"/>
            <p:cNvSpPr/>
            <p:nvPr/>
          </p:nvSpPr>
          <p:spPr>
            <a:xfrm>
              <a:off x="6058754" y="3729265"/>
              <a:ext cx="197189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0" name="Line"/>
            <p:cNvSpPr/>
            <p:nvPr/>
          </p:nvSpPr>
          <p:spPr>
            <a:xfrm>
              <a:off x="6079511" y="3729265"/>
              <a:ext cx="145297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943" y="3877"/>
                    <a:pt x="10286" y="7754"/>
                    <a:pt x="6686" y="11354"/>
                  </a:cubicBezTo>
                  <a:cubicBezTo>
                    <a:pt x="3086" y="14954"/>
                    <a:pt x="1543" y="18277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1" name="Line"/>
            <p:cNvSpPr/>
            <p:nvPr/>
          </p:nvSpPr>
          <p:spPr>
            <a:xfrm>
              <a:off x="6359725" y="3760318"/>
              <a:ext cx="311349" cy="138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50" extrusionOk="0">
                  <a:moveTo>
                    <a:pt x="0" y="1555"/>
                  </a:moveTo>
                  <a:cubicBezTo>
                    <a:pt x="1200" y="527"/>
                    <a:pt x="2400" y="-502"/>
                    <a:pt x="3240" y="269"/>
                  </a:cubicBezTo>
                  <a:cubicBezTo>
                    <a:pt x="4080" y="1041"/>
                    <a:pt x="4560" y="3612"/>
                    <a:pt x="4920" y="6184"/>
                  </a:cubicBezTo>
                  <a:cubicBezTo>
                    <a:pt x="5280" y="8755"/>
                    <a:pt x="5520" y="11327"/>
                    <a:pt x="5640" y="13898"/>
                  </a:cubicBezTo>
                  <a:cubicBezTo>
                    <a:pt x="5760" y="16469"/>
                    <a:pt x="5760" y="19041"/>
                    <a:pt x="5760" y="19041"/>
                  </a:cubicBezTo>
                  <a:cubicBezTo>
                    <a:pt x="5760" y="19041"/>
                    <a:pt x="5760" y="16469"/>
                    <a:pt x="6000" y="13898"/>
                  </a:cubicBezTo>
                  <a:cubicBezTo>
                    <a:pt x="6240" y="11327"/>
                    <a:pt x="6720" y="8755"/>
                    <a:pt x="7440" y="6441"/>
                  </a:cubicBezTo>
                  <a:cubicBezTo>
                    <a:pt x="8160" y="4127"/>
                    <a:pt x="9120" y="2069"/>
                    <a:pt x="10200" y="1812"/>
                  </a:cubicBezTo>
                  <a:cubicBezTo>
                    <a:pt x="11280" y="1555"/>
                    <a:pt x="12480" y="3098"/>
                    <a:pt x="13080" y="6441"/>
                  </a:cubicBezTo>
                  <a:cubicBezTo>
                    <a:pt x="13680" y="9784"/>
                    <a:pt x="13680" y="14927"/>
                    <a:pt x="14280" y="17755"/>
                  </a:cubicBezTo>
                  <a:cubicBezTo>
                    <a:pt x="14880" y="20584"/>
                    <a:pt x="16080" y="21098"/>
                    <a:pt x="17400" y="20327"/>
                  </a:cubicBezTo>
                  <a:cubicBezTo>
                    <a:pt x="18720" y="19555"/>
                    <a:pt x="20160" y="17498"/>
                    <a:pt x="21600" y="15441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2" name="Line"/>
            <p:cNvSpPr/>
            <p:nvPr/>
          </p:nvSpPr>
          <p:spPr>
            <a:xfrm>
              <a:off x="10200691" y="979018"/>
              <a:ext cx="227325" cy="2584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600" extrusionOk="0">
                  <a:moveTo>
                    <a:pt x="21506" y="0"/>
                  </a:moveTo>
                  <a:cubicBezTo>
                    <a:pt x="18561" y="145"/>
                    <a:pt x="15615" y="289"/>
                    <a:pt x="12997" y="520"/>
                  </a:cubicBezTo>
                  <a:cubicBezTo>
                    <a:pt x="10379" y="752"/>
                    <a:pt x="8088" y="1070"/>
                    <a:pt x="6779" y="1692"/>
                  </a:cubicBezTo>
                  <a:cubicBezTo>
                    <a:pt x="5470" y="2313"/>
                    <a:pt x="5142" y="3239"/>
                    <a:pt x="4815" y="4048"/>
                  </a:cubicBezTo>
                  <a:cubicBezTo>
                    <a:pt x="4488" y="4858"/>
                    <a:pt x="4161" y="5552"/>
                    <a:pt x="3997" y="6477"/>
                  </a:cubicBezTo>
                  <a:cubicBezTo>
                    <a:pt x="3833" y="7402"/>
                    <a:pt x="3833" y="8559"/>
                    <a:pt x="3833" y="9643"/>
                  </a:cubicBezTo>
                  <a:cubicBezTo>
                    <a:pt x="3833" y="10728"/>
                    <a:pt x="3833" y="11740"/>
                    <a:pt x="3670" y="12578"/>
                  </a:cubicBezTo>
                  <a:cubicBezTo>
                    <a:pt x="3506" y="13417"/>
                    <a:pt x="3179" y="14082"/>
                    <a:pt x="2688" y="14747"/>
                  </a:cubicBezTo>
                  <a:cubicBezTo>
                    <a:pt x="2197" y="15412"/>
                    <a:pt x="1542" y="16077"/>
                    <a:pt x="1051" y="16814"/>
                  </a:cubicBezTo>
                  <a:cubicBezTo>
                    <a:pt x="561" y="17552"/>
                    <a:pt x="233" y="18361"/>
                    <a:pt x="70" y="18983"/>
                  </a:cubicBezTo>
                  <a:cubicBezTo>
                    <a:pt x="-94" y="19605"/>
                    <a:pt x="-94" y="20039"/>
                    <a:pt x="1542" y="20443"/>
                  </a:cubicBezTo>
                  <a:cubicBezTo>
                    <a:pt x="3179" y="20848"/>
                    <a:pt x="6451" y="21224"/>
                    <a:pt x="9724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3" name="Line"/>
            <p:cNvSpPr/>
            <p:nvPr/>
          </p:nvSpPr>
          <p:spPr>
            <a:xfrm>
              <a:off x="10760120" y="1093179"/>
              <a:ext cx="166053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4" name="Line"/>
            <p:cNvSpPr/>
            <p:nvPr/>
          </p:nvSpPr>
          <p:spPr>
            <a:xfrm>
              <a:off x="10780877" y="1145071"/>
              <a:ext cx="145296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5" name="Line"/>
            <p:cNvSpPr/>
            <p:nvPr/>
          </p:nvSpPr>
          <p:spPr>
            <a:xfrm>
              <a:off x="11362060" y="1549824"/>
              <a:ext cx="186812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5280"/>
                    <a:pt x="12000" y="10560"/>
                    <a:pt x="15600" y="14160"/>
                  </a:cubicBezTo>
                  <a:cubicBezTo>
                    <a:pt x="19200" y="17760"/>
                    <a:pt x="20400" y="1968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6" name="Line"/>
            <p:cNvSpPr/>
            <p:nvPr/>
          </p:nvSpPr>
          <p:spPr>
            <a:xfrm>
              <a:off x="11393196" y="1591337"/>
              <a:ext cx="166053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750" y="4800"/>
                    <a:pt x="9900" y="9600"/>
                    <a:pt x="6300" y="13200"/>
                  </a:cubicBezTo>
                  <a:cubicBezTo>
                    <a:pt x="2700" y="16800"/>
                    <a:pt x="1350" y="192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7" name="Line"/>
            <p:cNvSpPr/>
            <p:nvPr/>
          </p:nvSpPr>
          <p:spPr>
            <a:xfrm>
              <a:off x="12005516" y="2068738"/>
              <a:ext cx="1" cy="10380"/>
            </a:xfrm>
            <a:prstGeom prst="ellipse">
              <a:avLst/>
            </a:pr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8" name="Line"/>
            <p:cNvSpPr/>
            <p:nvPr/>
          </p:nvSpPr>
          <p:spPr>
            <a:xfrm>
              <a:off x="12150811" y="2214035"/>
              <a:ext cx="4151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9" name="Line"/>
            <p:cNvSpPr/>
            <p:nvPr/>
          </p:nvSpPr>
          <p:spPr>
            <a:xfrm>
              <a:off x="12337621" y="2380087"/>
              <a:ext cx="20756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0" name="Line"/>
            <p:cNvSpPr/>
            <p:nvPr/>
          </p:nvSpPr>
          <p:spPr>
            <a:xfrm>
              <a:off x="12462159" y="2546140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1" name="Line"/>
            <p:cNvSpPr/>
            <p:nvPr/>
          </p:nvSpPr>
          <p:spPr>
            <a:xfrm>
              <a:off x="12711239" y="2784840"/>
              <a:ext cx="207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2" name="Line"/>
            <p:cNvSpPr/>
            <p:nvPr/>
          </p:nvSpPr>
          <p:spPr>
            <a:xfrm>
              <a:off x="12866913" y="2909380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3" name="Line"/>
            <p:cNvSpPr/>
            <p:nvPr/>
          </p:nvSpPr>
          <p:spPr>
            <a:xfrm>
              <a:off x="12970696" y="2992407"/>
              <a:ext cx="2075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4" name="Line"/>
            <p:cNvSpPr/>
            <p:nvPr/>
          </p:nvSpPr>
          <p:spPr>
            <a:xfrm>
              <a:off x="13323557" y="3324512"/>
              <a:ext cx="228323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91" y="6218"/>
                    <a:pt x="11782" y="12436"/>
                    <a:pt x="15382" y="16036"/>
                  </a:cubicBezTo>
                  <a:cubicBezTo>
                    <a:pt x="18982" y="19636"/>
                    <a:pt x="20291" y="20618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5" name="Line"/>
            <p:cNvSpPr/>
            <p:nvPr/>
          </p:nvSpPr>
          <p:spPr>
            <a:xfrm>
              <a:off x="13365071" y="3397160"/>
              <a:ext cx="155675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6" name="Line"/>
            <p:cNvSpPr/>
            <p:nvPr/>
          </p:nvSpPr>
          <p:spPr>
            <a:xfrm>
              <a:off x="10718607" y="1622472"/>
              <a:ext cx="124540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7" name="Line"/>
            <p:cNvSpPr/>
            <p:nvPr/>
          </p:nvSpPr>
          <p:spPr>
            <a:xfrm>
              <a:off x="10677094" y="1632850"/>
              <a:ext cx="145296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971" y="3000"/>
                    <a:pt x="12343" y="6000"/>
                    <a:pt x="8743" y="9600"/>
                  </a:cubicBezTo>
                  <a:cubicBezTo>
                    <a:pt x="5143" y="13200"/>
                    <a:pt x="2571" y="174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8" name="Line"/>
            <p:cNvSpPr/>
            <p:nvPr/>
          </p:nvSpPr>
          <p:spPr>
            <a:xfrm>
              <a:off x="10780877" y="2193278"/>
              <a:ext cx="10379" cy="1"/>
            </a:xfrm>
            <a:prstGeom prst="ellipse">
              <a:avLst/>
            </a:pr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59" name="Line"/>
            <p:cNvSpPr/>
            <p:nvPr/>
          </p:nvSpPr>
          <p:spPr>
            <a:xfrm>
              <a:off x="10780877" y="2411222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0" name="Line"/>
            <p:cNvSpPr/>
            <p:nvPr/>
          </p:nvSpPr>
          <p:spPr>
            <a:xfrm>
              <a:off x="10801634" y="2598032"/>
              <a:ext cx="20756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1" name="Line"/>
            <p:cNvSpPr/>
            <p:nvPr/>
          </p:nvSpPr>
          <p:spPr>
            <a:xfrm>
              <a:off x="10812012" y="2888623"/>
              <a:ext cx="3113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2" name="Line"/>
            <p:cNvSpPr/>
            <p:nvPr/>
          </p:nvSpPr>
          <p:spPr>
            <a:xfrm>
              <a:off x="10801634" y="3023541"/>
              <a:ext cx="2075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3" name="Line"/>
            <p:cNvSpPr/>
            <p:nvPr/>
          </p:nvSpPr>
          <p:spPr>
            <a:xfrm>
              <a:off x="10728985" y="3303755"/>
              <a:ext cx="145297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4" name="Line"/>
            <p:cNvSpPr/>
            <p:nvPr/>
          </p:nvSpPr>
          <p:spPr>
            <a:xfrm>
              <a:off x="10728985" y="3334890"/>
              <a:ext cx="134919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5" name="Line"/>
            <p:cNvSpPr/>
            <p:nvPr/>
          </p:nvSpPr>
          <p:spPr>
            <a:xfrm>
              <a:off x="11434709" y="2234791"/>
              <a:ext cx="1" cy="10379"/>
            </a:xfrm>
            <a:prstGeom prst="ellipse">
              <a:avLst/>
            </a:pr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6" name="Line"/>
            <p:cNvSpPr/>
            <p:nvPr/>
          </p:nvSpPr>
          <p:spPr>
            <a:xfrm>
              <a:off x="11434709" y="2452735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7" name="Line"/>
            <p:cNvSpPr/>
            <p:nvPr/>
          </p:nvSpPr>
          <p:spPr>
            <a:xfrm>
              <a:off x="11434709" y="2639545"/>
              <a:ext cx="2075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8" name="Line"/>
            <p:cNvSpPr/>
            <p:nvPr/>
          </p:nvSpPr>
          <p:spPr>
            <a:xfrm>
              <a:off x="11413952" y="2815976"/>
              <a:ext cx="20758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69" name="Line"/>
            <p:cNvSpPr/>
            <p:nvPr/>
          </p:nvSpPr>
          <p:spPr>
            <a:xfrm>
              <a:off x="11351683" y="3355647"/>
              <a:ext cx="166053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0" name="Line"/>
            <p:cNvSpPr/>
            <p:nvPr/>
          </p:nvSpPr>
          <p:spPr>
            <a:xfrm>
              <a:off x="11362060" y="3386781"/>
              <a:ext cx="134920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615" y="4000"/>
                    <a:pt x="11631" y="8000"/>
                    <a:pt x="8031" y="11600"/>
                  </a:cubicBezTo>
                  <a:cubicBezTo>
                    <a:pt x="4431" y="15200"/>
                    <a:pt x="2215" y="184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1" name="Line"/>
            <p:cNvSpPr/>
            <p:nvPr/>
          </p:nvSpPr>
          <p:spPr>
            <a:xfrm>
              <a:off x="11891354" y="3449051"/>
              <a:ext cx="415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2" name="Line"/>
            <p:cNvSpPr/>
            <p:nvPr/>
          </p:nvSpPr>
          <p:spPr>
            <a:xfrm>
              <a:off x="12150811" y="3438672"/>
              <a:ext cx="103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3" name="Line"/>
            <p:cNvSpPr/>
            <p:nvPr/>
          </p:nvSpPr>
          <p:spPr>
            <a:xfrm>
              <a:off x="12534807" y="3459429"/>
              <a:ext cx="1038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4" name="Line"/>
            <p:cNvSpPr/>
            <p:nvPr/>
          </p:nvSpPr>
          <p:spPr>
            <a:xfrm>
              <a:off x="12833488" y="1539446"/>
              <a:ext cx="324410" cy="390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2" h="21365" extrusionOk="0">
                  <a:moveTo>
                    <a:pt x="10836" y="1137"/>
                  </a:moveTo>
                  <a:cubicBezTo>
                    <a:pt x="8609" y="1326"/>
                    <a:pt x="6382" y="1516"/>
                    <a:pt x="4490" y="2937"/>
                  </a:cubicBezTo>
                  <a:cubicBezTo>
                    <a:pt x="2597" y="4358"/>
                    <a:pt x="1038" y="7011"/>
                    <a:pt x="370" y="9284"/>
                  </a:cubicBezTo>
                  <a:cubicBezTo>
                    <a:pt x="-298" y="11558"/>
                    <a:pt x="-75" y="13453"/>
                    <a:pt x="1149" y="15442"/>
                  </a:cubicBezTo>
                  <a:cubicBezTo>
                    <a:pt x="2374" y="17432"/>
                    <a:pt x="4601" y="19516"/>
                    <a:pt x="6828" y="20558"/>
                  </a:cubicBezTo>
                  <a:cubicBezTo>
                    <a:pt x="9055" y="21600"/>
                    <a:pt x="11281" y="21600"/>
                    <a:pt x="13731" y="20747"/>
                  </a:cubicBezTo>
                  <a:cubicBezTo>
                    <a:pt x="16180" y="19895"/>
                    <a:pt x="18852" y="18189"/>
                    <a:pt x="20077" y="15821"/>
                  </a:cubicBezTo>
                  <a:cubicBezTo>
                    <a:pt x="21302" y="13453"/>
                    <a:pt x="21079" y="10421"/>
                    <a:pt x="19743" y="7768"/>
                  </a:cubicBezTo>
                  <a:cubicBezTo>
                    <a:pt x="18407" y="5116"/>
                    <a:pt x="15958" y="2842"/>
                    <a:pt x="14176" y="1611"/>
                  </a:cubicBezTo>
                  <a:cubicBezTo>
                    <a:pt x="12395" y="379"/>
                    <a:pt x="11281" y="189"/>
                    <a:pt x="10168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5" name="Line"/>
            <p:cNvSpPr/>
            <p:nvPr/>
          </p:nvSpPr>
          <p:spPr>
            <a:xfrm>
              <a:off x="14018902" y="875235"/>
              <a:ext cx="202849" cy="2604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600" extrusionOk="0">
                  <a:moveTo>
                    <a:pt x="0" y="0"/>
                  </a:moveTo>
                  <a:cubicBezTo>
                    <a:pt x="3295" y="143"/>
                    <a:pt x="6590" y="287"/>
                    <a:pt x="9885" y="545"/>
                  </a:cubicBezTo>
                  <a:cubicBezTo>
                    <a:pt x="13180" y="803"/>
                    <a:pt x="16475" y="1176"/>
                    <a:pt x="18305" y="1721"/>
                  </a:cubicBezTo>
                  <a:cubicBezTo>
                    <a:pt x="20136" y="2266"/>
                    <a:pt x="20502" y="2983"/>
                    <a:pt x="20685" y="3815"/>
                  </a:cubicBezTo>
                  <a:cubicBezTo>
                    <a:pt x="20868" y="4647"/>
                    <a:pt x="20868" y="5594"/>
                    <a:pt x="21051" y="6425"/>
                  </a:cubicBezTo>
                  <a:cubicBezTo>
                    <a:pt x="21234" y="7257"/>
                    <a:pt x="21600" y="7975"/>
                    <a:pt x="21417" y="8720"/>
                  </a:cubicBezTo>
                  <a:cubicBezTo>
                    <a:pt x="21234" y="9466"/>
                    <a:pt x="20502" y="10241"/>
                    <a:pt x="19953" y="10986"/>
                  </a:cubicBezTo>
                  <a:cubicBezTo>
                    <a:pt x="19403" y="11732"/>
                    <a:pt x="19037" y="12449"/>
                    <a:pt x="18671" y="13210"/>
                  </a:cubicBezTo>
                  <a:cubicBezTo>
                    <a:pt x="18305" y="13970"/>
                    <a:pt x="17939" y="14773"/>
                    <a:pt x="17573" y="15562"/>
                  </a:cubicBezTo>
                  <a:cubicBezTo>
                    <a:pt x="17207" y="16351"/>
                    <a:pt x="16841" y="17125"/>
                    <a:pt x="16658" y="17914"/>
                  </a:cubicBezTo>
                  <a:cubicBezTo>
                    <a:pt x="16475" y="18703"/>
                    <a:pt x="16475" y="19506"/>
                    <a:pt x="15376" y="20080"/>
                  </a:cubicBezTo>
                  <a:cubicBezTo>
                    <a:pt x="14278" y="20653"/>
                    <a:pt x="12081" y="20998"/>
                    <a:pt x="9336" y="21213"/>
                  </a:cubicBezTo>
                  <a:cubicBezTo>
                    <a:pt x="6590" y="21428"/>
                    <a:pt x="3295" y="21514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6" name="Line"/>
            <p:cNvSpPr/>
            <p:nvPr/>
          </p:nvSpPr>
          <p:spPr>
            <a:xfrm>
              <a:off x="0" y="4711205"/>
              <a:ext cx="1191337" cy="273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372" extrusionOk="0">
                  <a:moveTo>
                    <a:pt x="4093" y="1932"/>
                  </a:moveTo>
                  <a:cubicBezTo>
                    <a:pt x="3905" y="852"/>
                    <a:pt x="3718" y="-228"/>
                    <a:pt x="3123" y="42"/>
                  </a:cubicBezTo>
                  <a:cubicBezTo>
                    <a:pt x="2528" y="312"/>
                    <a:pt x="1526" y="1932"/>
                    <a:pt x="931" y="3282"/>
                  </a:cubicBezTo>
                  <a:cubicBezTo>
                    <a:pt x="337" y="4632"/>
                    <a:pt x="149" y="5712"/>
                    <a:pt x="55" y="6927"/>
                  </a:cubicBezTo>
                  <a:cubicBezTo>
                    <a:pt x="-39" y="8142"/>
                    <a:pt x="-39" y="9492"/>
                    <a:pt x="274" y="10572"/>
                  </a:cubicBezTo>
                  <a:cubicBezTo>
                    <a:pt x="587" y="11652"/>
                    <a:pt x="1213" y="12462"/>
                    <a:pt x="1871" y="12597"/>
                  </a:cubicBezTo>
                  <a:cubicBezTo>
                    <a:pt x="2528" y="12732"/>
                    <a:pt x="3217" y="12192"/>
                    <a:pt x="3686" y="10707"/>
                  </a:cubicBezTo>
                  <a:cubicBezTo>
                    <a:pt x="4156" y="9222"/>
                    <a:pt x="4406" y="6792"/>
                    <a:pt x="4500" y="4902"/>
                  </a:cubicBezTo>
                  <a:cubicBezTo>
                    <a:pt x="4594" y="3012"/>
                    <a:pt x="4531" y="1662"/>
                    <a:pt x="4375" y="1392"/>
                  </a:cubicBezTo>
                  <a:cubicBezTo>
                    <a:pt x="4218" y="1122"/>
                    <a:pt x="3968" y="1932"/>
                    <a:pt x="3843" y="3012"/>
                  </a:cubicBezTo>
                  <a:cubicBezTo>
                    <a:pt x="3718" y="4092"/>
                    <a:pt x="3718" y="5442"/>
                    <a:pt x="3999" y="7332"/>
                  </a:cubicBezTo>
                  <a:cubicBezTo>
                    <a:pt x="4281" y="9222"/>
                    <a:pt x="4844" y="11652"/>
                    <a:pt x="5439" y="12867"/>
                  </a:cubicBezTo>
                  <a:cubicBezTo>
                    <a:pt x="6034" y="14082"/>
                    <a:pt x="6660" y="14082"/>
                    <a:pt x="7224" y="13137"/>
                  </a:cubicBezTo>
                  <a:cubicBezTo>
                    <a:pt x="7787" y="12192"/>
                    <a:pt x="8288" y="10302"/>
                    <a:pt x="8632" y="8817"/>
                  </a:cubicBezTo>
                  <a:cubicBezTo>
                    <a:pt x="8977" y="7332"/>
                    <a:pt x="9164" y="6252"/>
                    <a:pt x="9352" y="5172"/>
                  </a:cubicBezTo>
                  <a:cubicBezTo>
                    <a:pt x="9540" y="4092"/>
                    <a:pt x="9728" y="3012"/>
                    <a:pt x="9916" y="3012"/>
                  </a:cubicBezTo>
                  <a:cubicBezTo>
                    <a:pt x="10104" y="3012"/>
                    <a:pt x="10291" y="4092"/>
                    <a:pt x="10542" y="6252"/>
                  </a:cubicBezTo>
                  <a:cubicBezTo>
                    <a:pt x="10792" y="8412"/>
                    <a:pt x="11105" y="11652"/>
                    <a:pt x="11575" y="13812"/>
                  </a:cubicBezTo>
                  <a:cubicBezTo>
                    <a:pt x="12044" y="15972"/>
                    <a:pt x="12671" y="17052"/>
                    <a:pt x="13516" y="16647"/>
                  </a:cubicBezTo>
                  <a:cubicBezTo>
                    <a:pt x="14361" y="16242"/>
                    <a:pt x="15425" y="14352"/>
                    <a:pt x="16083" y="13002"/>
                  </a:cubicBezTo>
                  <a:cubicBezTo>
                    <a:pt x="16740" y="11652"/>
                    <a:pt x="16991" y="10842"/>
                    <a:pt x="17241" y="9627"/>
                  </a:cubicBezTo>
                  <a:cubicBezTo>
                    <a:pt x="17491" y="8412"/>
                    <a:pt x="17742" y="6792"/>
                    <a:pt x="17742" y="5577"/>
                  </a:cubicBezTo>
                  <a:cubicBezTo>
                    <a:pt x="17742" y="4362"/>
                    <a:pt x="17491" y="3552"/>
                    <a:pt x="17210" y="3012"/>
                  </a:cubicBezTo>
                  <a:cubicBezTo>
                    <a:pt x="16928" y="2472"/>
                    <a:pt x="16615" y="2202"/>
                    <a:pt x="16302" y="2067"/>
                  </a:cubicBezTo>
                  <a:cubicBezTo>
                    <a:pt x="15989" y="1932"/>
                    <a:pt x="15676" y="1932"/>
                    <a:pt x="15551" y="2607"/>
                  </a:cubicBezTo>
                  <a:cubicBezTo>
                    <a:pt x="15425" y="3282"/>
                    <a:pt x="15488" y="4632"/>
                    <a:pt x="15926" y="7197"/>
                  </a:cubicBezTo>
                  <a:cubicBezTo>
                    <a:pt x="16364" y="9762"/>
                    <a:pt x="17178" y="13542"/>
                    <a:pt x="18180" y="16107"/>
                  </a:cubicBezTo>
                  <a:cubicBezTo>
                    <a:pt x="19182" y="18672"/>
                    <a:pt x="20371" y="20022"/>
                    <a:pt x="21561" y="21372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7" name="Line"/>
            <p:cNvSpPr/>
            <p:nvPr/>
          </p:nvSpPr>
          <p:spPr>
            <a:xfrm>
              <a:off x="1747977" y="4754190"/>
              <a:ext cx="335893" cy="210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158" extrusionOk="0">
                  <a:moveTo>
                    <a:pt x="12144" y="255"/>
                  </a:moveTo>
                  <a:cubicBezTo>
                    <a:pt x="9058" y="-94"/>
                    <a:pt x="5972" y="-442"/>
                    <a:pt x="3658" y="1823"/>
                  </a:cubicBezTo>
                  <a:cubicBezTo>
                    <a:pt x="1344" y="4087"/>
                    <a:pt x="-199" y="8964"/>
                    <a:pt x="21" y="12622"/>
                  </a:cubicBezTo>
                  <a:cubicBezTo>
                    <a:pt x="242" y="16281"/>
                    <a:pt x="2225" y="18719"/>
                    <a:pt x="6083" y="19939"/>
                  </a:cubicBezTo>
                  <a:cubicBezTo>
                    <a:pt x="9940" y="21158"/>
                    <a:pt x="15670" y="21158"/>
                    <a:pt x="21401" y="21158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8" name="Line"/>
            <p:cNvSpPr/>
            <p:nvPr/>
          </p:nvSpPr>
          <p:spPr>
            <a:xfrm>
              <a:off x="2219679" y="4323252"/>
              <a:ext cx="1441692" cy="682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524" extrusionOk="0">
                  <a:moveTo>
                    <a:pt x="2312" y="17269"/>
                  </a:moveTo>
                  <a:cubicBezTo>
                    <a:pt x="1795" y="16942"/>
                    <a:pt x="1279" y="16615"/>
                    <a:pt x="865" y="16506"/>
                  </a:cubicBezTo>
                  <a:cubicBezTo>
                    <a:pt x="452" y="16397"/>
                    <a:pt x="142" y="16506"/>
                    <a:pt x="38" y="16833"/>
                  </a:cubicBezTo>
                  <a:cubicBezTo>
                    <a:pt x="-65" y="17160"/>
                    <a:pt x="38" y="17706"/>
                    <a:pt x="374" y="18088"/>
                  </a:cubicBezTo>
                  <a:cubicBezTo>
                    <a:pt x="710" y="18469"/>
                    <a:pt x="1279" y="18688"/>
                    <a:pt x="1692" y="18742"/>
                  </a:cubicBezTo>
                  <a:cubicBezTo>
                    <a:pt x="2105" y="18797"/>
                    <a:pt x="2364" y="18688"/>
                    <a:pt x="2570" y="18415"/>
                  </a:cubicBezTo>
                  <a:cubicBezTo>
                    <a:pt x="2777" y="18142"/>
                    <a:pt x="2932" y="17706"/>
                    <a:pt x="3010" y="17215"/>
                  </a:cubicBezTo>
                  <a:cubicBezTo>
                    <a:pt x="3087" y="16724"/>
                    <a:pt x="3087" y="16179"/>
                    <a:pt x="3087" y="16179"/>
                  </a:cubicBezTo>
                  <a:cubicBezTo>
                    <a:pt x="3087" y="16179"/>
                    <a:pt x="3087" y="16724"/>
                    <a:pt x="3346" y="17379"/>
                  </a:cubicBezTo>
                  <a:cubicBezTo>
                    <a:pt x="3604" y="18033"/>
                    <a:pt x="4121" y="18797"/>
                    <a:pt x="4792" y="19069"/>
                  </a:cubicBezTo>
                  <a:cubicBezTo>
                    <a:pt x="5464" y="19342"/>
                    <a:pt x="6291" y="19124"/>
                    <a:pt x="7118" y="17869"/>
                  </a:cubicBezTo>
                  <a:cubicBezTo>
                    <a:pt x="7945" y="16615"/>
                    <a:pt x="8771" y="14324"/>
                    <a:pt x="9288" y="11924"/>
                  </a:cubicBezTo>
                  <a:cubicBezTo>
                    <a:pt x="9805" y="9524"/>
                    <a:pt x="10012" y="7015"/>
                    <a:pt x="10063" y="5160"/>
                  </a:cubicBezTo>
                  <a:cubicBezTo>
                    <a:pt x="10115" y="3306"/>
                    <a:pt x="10012" y="2106"/>
                    <a:pt x="9857" y="1342"/>
                  </a:cubicBezTo>
                  <a:cubicBezTo>
                    <a:pt x="9702" y="579"/>
                    <a:pt x="9495" y="251"/>
                    <a:pt x="9262" y="88"/>
                  </a:cubicBezTo>
                  <a:cubicBezTo>
                    <a:pt x="9030" y="-76"/>
                    <a:pt x="8771" y="-76"/>
                    <a:pt x="8565" y="688"/>
                  </a:cubicBezTo>
                  <a:cubicBezTo>
                    <a:pt x="8358" y="1451"/>
                    <a:pt x="8203" y="2979"/>
                    <a:pt x="8125" y="5597"/>
                  </a:cubicBezTo>
                  <a:cubicBezTo>
                    <a:pt x="8048" y="8215"/>
                    <a:pt x="8048" y="11924"/>
                    <a:pt x="8151" y="14324"/>
                  </a:cubicBezTo>
                  <a:cubicBezTo>
                    <a:pt x="8255" y="16724"/>
                    <a:pt x="8461" y="17815"/>
                    <a:pt x="8642" y="18579"/>
                  </a:cubicBezTo>
                  <a:cubicBezTo>
                    <a:pt x="8823" y="19342"/>
                    <a:pt x="8978" y="19779"/>
                    <a:pt x="9236" y="19997"/>
                  </a:cubicBezTo>
                  <a:cubicBezTo>
                    <a:pt x="9495" y="20215"/>
                    <a:pt x="9857" y="20215"/>
                    <a:pt x="10477" y="19179"/>
                  </a:cubicBezTo>
                  <a:cubicBezTo>
                    <a:pt x="11097" y="18142"/>
                    <a:pt x="11975" y="16069"/>
                    <a:pt x="12724" y="13724"/>
                  </a:cubicBezTo>
                  <a:cubicBezTo>
                    <a:pt x="13474" y="11379"/>
                    <a:pt x="14094" y="8760"/>
                    <a:pt x="14404" y="6906"/>
                  </a:cubicBezTo>
                  <a:cubicBezTo>
                    <a:pt x="14714" y="5051"/>
                    <a:pt x="14714" y="3960"/>
                    <a:pt x="14636" y="3197"/>
                  </a:cubicBezTo>
                  <a:cubicBezTo>
                    <a:pt x="14559" y="2433"/>
                    <a:pt x="14404" y="1997"/>
                    <a:pt x="14223" y="1615"/>
                  </a:cubicBezTo>
                  <a:cubicBezTo>
                    <a:pt x="14042" y="1233"/>
                    <a:pt x="13835" y="906"/>
                    <a:pt x="13603" y="851"/>
                  </a:cubicBezTo>
                  <a:cubicBezTo>
                    <a:pt x="13370" y="797"/>
                    <a:pt x="13112" y="1015"/>
                    <a:pt x="12957" y="1451"/>
                  </a:cubicBezTo>
                  <a:cubicBezTo>
                    <a:pt x="12802" y="1888"/>
                    <a:pt x="12750" y="2542"/>
                    <a:pt x="12699" y="4888"/>
                  </a:cubicBezTo>
                  <a:cubicBezTo>
                    <a:pt x="12647" y="7233"/>
                    <a:pt x="12595" y="11269"/>
                    <a:pt x="12750" y="14106"/>
                  </a:cubicBezTo>
                  <a:cubicBezTo>
                    <a:pt x="12905" y="16942"/>
                    <a:pt x="13267" y="18579"/>
                    <a:pt x="13835" y="19506"/>
                  </a:cubicBezTo>
                  <a:cubicBezTo>
                    <a:pt x="14404" y="20433"/>
                    <a:pt x="15179" y="20651"/>
                    <a:pt x="15928" y="20433"/>
                  </a:cubicBezTo>
                  <a:cubicBezTo>
                    <a:pt x="16678" y="20215"/>
                    <a:pt x="17401" y="19560"/>
                    <a:pt x="17866" y="19015"/>
                  </a:cubicBezTo>
                  <a:cubicBezTo>
                    <a:pt x="18331" y="18469"/>
                    <a:pt x="18538" y="18033"/>
                    <a:pt x="18693" y="17542"/>
                  </a:cubicBezTo>
                  <a:cubicBezTo>
                    <a:pt x="18848" y="17051"/>
                    <a:pt x="18951" y="16506"/>
                    <a:pt x="18900" y="16069"/>
                  </a:cubicBezTo>
                  <a:cubicBezTo>
                    <a:pt x="18848" y="15633"/>
                    <a:pt x="18641" y="15306"/>
                    <a:pt x="18357" y="15088"/>
                  </a:cubicBezTo>
                  <a:cubicBezTo>
                    <a:pt x="18073" y="14869"/>
                    <a:pt x="17711" y="14760"/>
                    <a:pt x="17504" y="14979"/>
                  </a:cubicBezTo>
                  <a:cubicBezTo>
                    <a:pt x="17298" y="15197"/>
                    <a:pt x="17246" y="15742"/>
                    <a:pt x="17349" y="16506"/>
                  </a:cubicBezTo>
                  <a:cubicBezTo>
                    <a:pt x="17453" y="17269"/>
                    <a:pt x="17711" y="18251"/>
                    <a:pt x="18435" y="19124"/>
                  </a:cubicBezTo>
                  <a:cubicBezTo>
                    <a:pt x="19158" y="19997"/>
                    <a:pt x="20346" y="20760"/>
                    <a:pt x="21535" y="21524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79" name="Line"/>
            <p:cNvSpPr/>
            <p:nvPr/>
          </p:nvSpPr>
          <p:spPr>
            <a:xfrm>
              <a:off x="3754774" y="4438084"/>
              <a:ext cx="311350" cy="567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3" extrusionOk="0">
                  <a:moveTo>
                    <a:pt x="14400" y="17163"/>
                  </a:moveTo>
                  <a:cubicBezTo>
                    <a:pt x="13920" y="16508"/>
                    <a:pt x="13440" y="15854"/>
                    <a:pt x="12600" y="15461"/>
                  </a:cubicBezTo>
                  <a:cubicBezTo>
                    <a:pt x="11760" y="15068"/>
                    <a:pt x="10560" y="14938"/>
                    <a:pt x="8640" y="14938"/>
                  </a:cubicBezTo>
                  <a:cubicBezTo>
                    <a:pt x="6720" y="14938"/>
                    <a:pt x="4080" y="15068"/>
                    <a:pt x="2400" y="15396"/>
                  </a:cubicBezTo>
                  <a:cubicBezTo>
                    <a:pt x="720" y="15723"/>
                    <a:pt x="0" y="16247"/>
                    <a:pt x="0" y="16770"/>
                  </a:cubicBezTo>
                  <a:cubicBezTo>
                    <a:pt x="0" y="17294"/>
                    <a:pt x="720" y="17818"/>
                    <a:pt x="1680" y="18079"/>
                  </a:cubicBezTo>
                  <a:cubicBezTo>
                    <a:pt x="2640" y="18341"/>
                    <a:pt x="3840" y="18341"/>
                    <a:pt x="5760" y="18014"/>
                  </a:cubicBezTo>
                  <a:cubicBezTo>
                    <a:pt x="7680" y="17687"/>
                    <a:pt x="10320" y="17032"/>
                    <a:pt x="12000" y="15396"/>
                  </a:cubicBezTo>
                  <a:cubicBezTo>
                    <a:pt x="13680" y="13759"/>
                    <a:pt x="14400" y="11141"/>
                    <a:pt x="14880" y="8785"/>
                  </a:cubicBezTo>
                  <a:cubicBezTo>
                    <a:pt x="15360" y="6428"/>
                    <a:pt x="15600" y="4334"/>
                    <a:pt x="15360" y="2763"/>
                  </a:cubicBezTo>
                  <a:cubicBezTo>
                    <a:pt x="15120" y="1192"/>
                    <a:pt x="14400" y="145"/>
                    <a:pt x="14040" y="14"/>
                  </a:cubicBezTo>
                  <a:cubicBezTo>
                    <a:pt x="13680" y="-117"/>
                    <a:pt x="13680" y="668"/>
                    <a:pt x="14040" y="3025"/>
                  </a:cubicBezTo>
                  <a:cubicBezTo>
                    <a:pt x="14400" y="5381"/>
                    <a:pt x="15120" y="9308"/>
                    <a:pt x="16440" y="12647"/>
                  </a:cubicBezTo>
                  <a:cubicBezTo>
                    <a:pt x="17760" y="15985"/>
                    <a:pt x="19680" y="18734"/>
                    <a:pt x="21600" y="21483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0" name="Line"/>
            <p:cNvSpPr/>
            <p:nvPr/>
          </p:nvSpPr>
          <p:spPr>
            <a:xfrm>
              <a:off x="5041682" y="4798229"/>
              <a:ext cx="529294" cy="195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1" extrusionOk="0">
                  <a:moveTo>
                    <a:pt x="0" y="0"/>
                  </a:moveTo>
                  <a:cubicBezTo>
                    <a:pt x="141" y="3789"/>
                    <a:pt x="282" y="7579"/>
                    <a:pt x="918" y="10611"/>
                  </a:cubicBezTo>
                  <a:cubicBezTo>
                    <a:pt x="1553" y="13642"/>
                    <a:pt x="2682" y="15916"/>
                    <a:pt x="4024" y="16295"/>
                  </a:cubicBezTo>
                  <a:cubicBezTo>
                    <a:pt x="5365" y="16674"/>
                    <a:pt x="6918" y="15158"/>
                    <a:pt x="7835" y="13453"/>
                  </a:cubicBezTo>
                  <a:cubicBezTo>
                    <a:pt x="8753" y="11747"/>
                    <a:pt x="9035" y="9853"/>
                    <a:pt x="9247" y="7958"/>
                  </a:cubicBezTo>
                  <a:cubicBezTo>
                    <a:pt x="9459" y="6063"/>
                    <a:pt x="9600" y="4168"/>
                    <a:pt x="9459" y="3979"/>
                  </a:cubicBezTo>
                  <a:cubicBezTo>
                    <a:pt x="9318" y="3789"/>
                    <a:pt x="8894" y="5305"/>
                    <a:pt x="8682" y="7389"/>
                  </a:cubicBezTo>
                  <a:cubicBezTo>
                    <a:pt x="8471" y="9474"/>
                    <a:pt x="8471" y="12126"/>
                    <a:pt x="8682" y="14211"/>
                  </a:cubicBezTo>
                  <a:cubicBezTo>
                    <a:pt x="8894" y="16295"/>
                    <a:pt x="9318" y="17811"/>
                    <a:pt x="10306" y="19137"/>
                  </a:cubicBezTo>
                  <a:cubicBezTo>
                    <a:pt x="11294" y="20463"/>
                    <a:pt x="12847" y="21600"/>
                    <a:pt x="14329" y="21411"/>
                  </a:cubicBezTo>
                  <a:cubicBezTo>
                    <a:pt x="15812" y="21221"/>
                    <a:pt x="17224" y="19705"/>
                    <a:pt x="18424" y="16295"/>
                  </a:cubicBezTo>
                  <a:cubicBezTo>
                    <a:pt x="19624" y="12884"/>
                    <a:pt x="20612" y="7579"/>
                    <a:pt x="21600" y="2274"/>
                  </a:cubicBezTo>
                </a:path>
              </a:pathLst>
            </a:custGeom>
            <a:noFill/>
            <a:ln w="25400" cap="flat">
              <a:solidFill>
                <a:srgbClr val="FF3A3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1" name="Line"/>
            <p:cNvSpPr/>
            <p:nvPr/>
          </p:nvSpPr>
          <p:spPr>
            <a:xfrm>
              <a:off x="5519083" y="4735514"/>
              <a:ext cx="247783" cy="639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352" extrusionOk="0">
                  <a:moveTo>
                    <a:pt x="3600" y="2787"/>
                  </a:moveTo>
                  <a:cubicBezTo>
                    <a:pt x="3300" y="2209"/>
                    <a:pt x="3000" y="1632"/>
                    <a:pt x="2700" y="1054"/>
                  </a:cubicBezTo>
                  <a:cubicBezTo>
                    <a:pt x="2400" y="477"/>
                    <a:pt x="2100" y="-101"/>
                    <a:pt x="1950" y="15"/>
                  </a:cubicBezTo>
                  <a:cubicBezTo>
                    <a:pt x="1800" y="130"/>
                    <a:pt x="1800" y="939"/>
                    <a:pt x="2100" y="3306"/>
                  </a:cubicBezTo>
                  <a:cubicBezTo>
                    <a:pt x="2400" y="5674"/>
                    <a:pt x="3000" y="9602"/>
                    <a:pt x="3750" y="12663"/>
                  </a:cubicBezTo>
                  <a:cubicBezTo>
                    <a:pt x="4500" y="15724"/>
                    <a:pt x="5400" y="17918"/>
                    <a:pt x="6150" y="19362"/>
                  </a:cubicBezTo>
                  <a:cubicBezTo>
                    <a:pt x="6900" y="20806"/>
                    <a:pt x="7500" y="21499"/>
                    <a:pt x="7650" y="21326"/>
                  </a:cubicBezTo>
                  <a:cubicBezTo>
                    <a:pt x="7800" y="21152"/>
                    <a:pt x="7500" y="20113"/>
                    <a:pt x="7200" y="17687"/>
                  </a:cubicBezTo>
                  <a:cubicBezTo>
                    <a:pt x="6900" y="15262"/>
                    <a:pt x="6600" y="11450"/>
                    <a:pt x="7350" y="8735"/>
                  </a:cubicBezTo>
                  <a:cubicBezTo>
                    <a:pt x="8100" y="6021"/>
                    <a:pt x="9900" y="4404"/>
                    <a:pt x="11400" y="3422"/>
                  </a:cubicBezTo>
                  <a:cubicBezTo>
                    <a:pt x="12900" y="2440"/>
                    <a:pt x="14100" y="2094"/>
                    <a:pt x="15450" y="2036"/>
                  </a:cubicBezTo>
                  <a:cubicBezTo>
                    <a:pt x="16800" y="1978"/>
                    <a:pt x="18300" y="2209"/>
                    <a:pt x="19350" y="2613"/>
                  </a:cubicBezTo>
                  <a:cubicBezTo>
                    <a:pt x="20400" y="3018"/>
                    <a:pt x="21000" y="3595"/>
                    <a:pt x="21300" y="4231"/>
                  </a:cubicBezTo>
                  <a:cubicBezTo>
                    <a:pt x="21600" y="4866"/>
                    <a:pt x="21600" y="5559"/>
                    <a:pt x="20850" y="6136"/>
                  </a:cubicBezTo>
                  <a:cubicBezTo>
                    <a:pt x="20100" y="6714"/>
                    <a:pt x="18600" y="7176"/>
                    <a:pt x="15000" y="7234"/>
                  </a:cubicBezTo>
                  <a:cubicBezTo>
                    <a:pt x="11400" y="7292"/>
                    <a:pt x="5700" y="6945"/>
                    <a:pt x="0" y="6598"/>
                  </a:cubicBezTo>
                </a:path>
              </a:pathLst>
            </a:custGeom>
            <a:noFill/>
            <a:ln w="25400" cap="flat">
              <a:solidFill>
                <a:srgbClr val="FF3A3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2" name="Line"/>
            <p:cNvSpPr/>
            <p:nvPr/>
          </p:nvSpPr>
          <p:spPr>
            <a:xfrm>
              <a:off x="5882323" y="4723373"/>
              <a:ext cx="944426" cy="607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4" extrusionOk="0">
                  <a:moveTo>
                    <a:pt x="0" y="3007"/>
                  </a:moveTo>
                  <a:cubicBezTo>
                    <a:pt x="396" y="3983"/>
                    <a:pt x="791" y="4959"/>
                    <a:pt x="1108" y="7522"/>
                  </a:cubicBezTo>
                  <a:cubicBezTo>
                    <a:pt x="1424" y="10085"/>
                    <a:pt x="1662" y="14234"/>
                    <a:pt x="1780" y="16614"/>
                  </a:cubicBezTo>
                  <a:cubicBezTo>
                    <a:pt x="1899" y="18993"/>
                    <a:pt x="1899" y="19603"/>
                    <a:pt x="1899" y="20214"/>
                  </a:cubicBezTo>
                  <a:cubicBezTo>
                    <a:pt x="1899" y="20824"/>
                    <a:pt x="1899" y="21434"/>
                    <a:pt x="1899" y="21434"/>
                  </a:cubicBezTo>
                  <a:cubicBezTo>
                    <a:pt x="1899" y="21434"/>
                    <a:pt x="1899" y="20824"/>
                    <a:pt x="1741" y="19359"/>
                  </a:cubicBezTo>
                  <a:cubicBezTo>
                    <a:pt x="1582" y="17895"/>
                    <a:pt x="1266" y="15576"/>
                    <a:pt x="1266" y="12709"/>
                  </a:cubicBezTo>
                  <a:cubicBezTo>
                    <a:pt x="1266" y="9841"/>
                    <a:pt x="1582" y="6424"/>
                    <a:pt x="2018" y="4166"/>
                  </a:cubicBezTo>
                  <a:cubicBezTo>
                    <a:pt x="2453" y="1909"/>
                    <a:pt x="3007" y="810"/>
                    <a:pt x="3481" y="322"/>
                  </a:cubicBezTo>
                  <a:cubicBezTo>
                    <a:pt x="3956" y="-166"/>
                    <a:pt x="4352" y="-44"/>
                    <a:pt x="4629" y="322"/>
                  </a:cubicBezTo>
                  <a:cubicBezTo>
                    <a:pt x="4906" y="688"/>
                    <a:pt x="5064" y="1298"/>
                    <a:pt x="5182" y="2214"/>
                  </a:cubicBezTo>
                  <a:cubicBezTo>
                    <a:pt x="5301" y="3129"/>
                    <a:pt x="5380" y="4349"/>
                    <a:pt x="5301" y="5203"/>
                  </a:cubicBezTo>
                  <a:cubicBezTo>
                    <a:pt x="5222" y="6058"/>
                    <a:pt x="4985" y="6546"/>
                    <a:pt x="4391" y="6973"/>
                  </a:cubicBezTo>
                  <a:cubicBezTo>
                    <a:pt x="3798" y="7400"/>
                    <a:pt x="2848" y="7766"/>
                    <a:pt x="2176" y="7949"/>
                  </a:cubicBezTo>
                  <a:cubicBezTo>
                    <a:pt x="1503" y="8132"/>
                    <a:pt x="1108" y="8132"/>
                    <a:pt x="1068" y="7888"/>
                  </a:cubicBezTo>
                  <a:cubicBezTo>
                    <a:pt x="1029" y="7644"/>
                    <a:pt x="1345" y="7156"/>
                    <a:pt x="2136" y="6912"/>
                  </a:cubicBezTo>
                  <a:cubicBezTo>
                    <a:pt x="2927" y="6668"/>
                    <a:pt x="4193" y="6668"/>
                    <a:pt x="5459" y="6546"/>
                  </a:cubicBezTo>
                  <a:cubicBezTo>
                    <a:pt x="6725" y="6424"/>
                    <a:pt x="7991" y="6180"/>
                    <a:pt x="8862" y="5936"/>
                  </a:cubicBezTo>
                  <a:cubicBezTo>
                    <a:pt x="9732" y="5692"/>
                    <a:pt x="10207" y="5448"/>
                    <a:pt x="10642" y="5203"/>
                  </a:cubicBezTo>
                  <a:cubicBezTo>
                    <a:pt x="11077" y="4959"/>
                    <a:pt x="11473" y="4715"/>
                    <a:pt x="11670" y="4288"/>
                  </a:cubicBezTo>
                  <a:cubicBezTo>
                    <a:pt x="11868" y="3861"/>
                    <a:pt x="11868" y="3251"/>
                    <a:pt x="11670" y="2824"/>
                  </a:cubicBezTo>
                  <a:cubicBezTo>
                    <a:pt x="11473" y="2397"/>
                    <a:pt x="11077" y="2153"/>
                    <a:pt x="10563" y="2031"/>
                  </a:cubicBezTo>
                  <a:cubicBezTo>
                    <a:pt x="10048" y="1909"/>
                    <a:pt x="9415" y="1909"/>
                    <a:pt x="9059" y="2214"/>
                  </a:cubicBezTo>
                  <a:cubicBezTo>
                    <a:pt x="8703" y="2519"/>
                    <a:pt x="8624" y="3129"/>
                    <a:pt x="8703" y="4105"/>
                  </a:cubicBezTo>
                  <a:cubicBezTo>
                    <a:pt x="8782" y="5081"/>
                    <a:pt x="9020" y="6424"/>
                    <a:pt x="9613" y="7522"/>
                  </a:cubicBezTo>
                  <a:cubicBezTo>
                    <a:pt x="10207" y="8620"/>
                    <a:pt x="11156" y="9475"/>
                    <a:pt x="11829" y="9902"/>
                  </a:cubicBezTo>
                  <a:cubicBezTo>
                    <a:pt x="12501" y="10329"/>
                    <a:pt x="12897" y="10329"/>
                    <a:pt x="13451" y="9902"/>
                  </a:cubicBezTo>
                  <a:cubicBezTo>
                    <a:pt x="14004" y="9475"/>
                    <a:pt x="14716" y="8620"/>
                    <a:pt x="15231" y="8010"/>
                  </a:cubicBezTo>
                  <a:cubicBezTo>
                    <a:pt x="15745" y="7400"/>
                    <a:pt x="16062" y="7034"/>
                    <a:pt x="16299" y="7339"/>
                  </a:cubicBezTo>
                  <a:cubicBezTo>
                    <a:pt x="16536" y="7644"/>
                    <a:pt x="16695" y="8620"/>
                    <a:pt x="16892" y="9353"/>
                  </a:cubicBezTo>
                  <a:cubicBezTo>
                    <a:pt x="17090" y="10085"/>
                    <a:pt x="17327" y="10573"/>
                    <a:pt x="17842" y="10817"/>
                  </a:cubicBezTo>
                  <a:cubicBezTo>
                    <a:pt x="18356" y="11061"/>
                    <a:pt x="19147" y="11061"/>
                    <a:pt x="19820" y="10695"/>
                  </a:cubicBezTo>
                  <a:cubicBezTo>
                    <a:pt x="20492" y="10329"/>
                    <a:pt x="21046" y="9597"/>
                    <a:pt x="21600" y="8865"/>
                  </a:cubicBezTo>
                </a:path>
              </a:pathLst>
            </a:custGeom>
            <a:noFill/>
            <a:ln w="25400" cap="flat">
              <a:solidFill>
                <a:srgbClr val="FF3A3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3" name="Line"/>
            <p:cNvSpPr/>
            <p:nvPr/>
          </p:nvSpPr>
          <p:spPr>
            <a:xfrm>
              <a:off x="7356715" y="4590663"/>
              <a:ext cx="736185" cy="429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453" extrusionOk="0">
                  <a:moveTo>
                    <a:pt x="1494" y="0"/>
                  </a:moveTo>
                  <a:cubicBezTo>
                    <a:pt x="888" y="2074"/>
                    <a:pt x="283" y="4147"/>
                    <a:pt x="81" y="7085"/>
                  </a:cubicBezTo>
                  <a:cubicBezTo>
                    <a:pt x="-121" y="10022"/>
                    <a:pt x="81" y="13824"/>
                    <a:pt x="384" y="16243"/>
                  </a:cubicBezTo>
                  <a:cubicBezTo>
                    <a:pt x="686" y="18662"/>
                    <a:pt x="1090" y="19699"/>
                    <a:pt x="1797" y="20218"/>
                  </a:cubicBezTo>
                  <a:cubicBezTo>
                    <a:pt x="2503" y="20736"/>
                    <a:pt x="3513" y="20736"/>
                    <a:pt x="4371" y="20045"/>
                  </a:cubicBezTo>
                  <a:cubicBezTo>
                    <a:pt x="5229" y="19354"/>
                    <a:pt x="5935" y="17971"/>
                    <a:pt x="6389" y="16848"/>
                  </a:cubicBezTo>
                  <a:cubicBezTo>
                    <a:pt x="6843" y="15725"/>
                    <a:pt x="7045" y="14861"/>
                    <a:pt x="7197" y="13910"/>
                  </a:cubicBezTo>
                  <a:cubicBezTo>
                    <a:pt x="7348" y="12960"/>
                    <a:pt x="7449" y="11923"/>
                    <a:pt x="7601" y="11923"/>
                  </a:cubicBezTo>
                  <a:cubicBezTo>
                    <a:pt x="7752" y="11923"/>
                    <a:pt x="7954" y="12960"/>
                    <a:pt x="8257" y="14429"/>
                  </a:cubicBezTo>
                  <a:cubicBezTo>
                    <a:pt x="8559" y="15898"/>
                    <a:pt x="8963" y="17798"/>
                    <a:pt x="9619" y="19094"/>
                  </a:cubicBezTo>
                  <a:cubicBezTo>
                    <a:pt x="10275" y="20390"/>
                    <a:pt x="11184" y="21082"/>
                    <a:pt x="11890" y="21341"/>
                  </a:cubicBezTo>
                  <a:cubicBezTo>
                    <a:pt x="12597" y="21600"/>
                    <a:pt x="13101" y="21427"/>
                    <a:pt x="13707" y="20650"/>
                  </a:cubicBezTo>
                  <a:cubicBezTo>
                    <a:pt x="14313" y="19872"/>
                    <a:pt x="15019" y="18490"/>
                    <a:pt x="15473" y="17366"/>
                  </a:cubicBezTo>
                  <a:cubicBezTo>
                    <a:pt x="15928" y="16243"/>
                    <a:pt x="16129" y="15379"/>
                    <a:pt x="16129" y="15379"/>
                  </a:cubicBezTo>
                  <a:cubicBezTo>
                    <a:pt x="16129" y="15379"/>
                    <a:pt x="15928" y="16243"/>
                    <a:pt x="16079" y="17194"/>
                  </a:cubicBezTo>
                  <a:cubicBezTo>
                    <a:pt x="16230" y="18144"/>
                    <a:pt x="16735" y="19181"/>
                    <a:pt x="17593" y="19440"/>
                  </a:cubicBezTo>
                  <a:cubicBezTo>
                    <a:pt x="18451" y="19699"/>
                    <a:pt x="19662" y="19181"/>
                    <a:pt x="20369" y="18490"/>
                  </a:cubicBezTo>
                  <a:cubicBezTo>
                    <a:pt x="21075" y="17798"/>
                    <a:pt x="21277" y="16934"/>
                    <a:pt x="21479" y="1607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4" name="Line"/>
            <p:cNvSpPr/>
            <p:nvPr/>
          </p:nvSpPr>
          <p:spPr>
            <a:xfrm>
              <a:off x="7989117" y="4684068"/>
              <a:ext cx="10379" cy="1"/>
            </a:xfrm>
            <a:prstGeom prst="ellipse">
              <a:avLst/>
            </a:pr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5" name="Line"/>
            <p:cNvSpPr/>
            <p:nvPr/>
          </p:nvSpPr>
          <p:spPr>
            <a:xfrm>
              <a:off x="7304150" y="4787850"/>
              <a:ext cx="20756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6" name="Line"/>
            <p:cNvSpPr/>
            <p:nvPr/>
          </p:nvSpPr>
          <p:spPr>
            <a:xfrm>
              <a:off x="8246412" y="4887405"/>
              <a:ext cx="749400" cy="211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329" extrusionOk="0">
                  <a:moveTo>
                    <a:pt x="4818" y="3561"/>
                  </a:moveTo>
                  <a:cubicBezTo>
                    <a:pt x="4521" y="2168"/>
                    <a:pt x="4224" y="774"/>
                    <a:pt x="3629" y="252"/>
                  </a:cubicBezTo>
                  <a:cubicBezTo>
                    <a:pt x="3035" y="-271"/>
                    <a:pt x="2143" y="77"/>
                    <a:pt x="1499" y="774"/>
                  </a:cubicBezTo>
                  <a:cubicBezTo>
                    <a:pt x="855" y="1471"/>
                    <a:pt x="458" y="2516"/>
                    <a:pt x="211" y="3910"/>
                  </a:cubicBezTo>
                  <a:cubicBezTo>
                    <a:pt x="-37" y="5303"/>
                    <a:pt x="-136" y="7045"/>
                    <a:pt x="310" y="8439"/>
                  </a:cubicBezTo>
                  <a:cubicBezTo>
                    <a:pt x="756" y="9832"/>
                    <a:pt x="1747" y="10877"/>
                    <a:pt x="2737" y="11400"/>
                  </a:cubicBezTo>
                  <a:cubicBezTo>
                    <a:pt x="3728" y="11923"/>
                    <a:pt x="4719" y="11923"/>
                    <a:pt x="5413" y="11226"/>
                  </a:cubicBezTo>
                  <a:cubicBezTo>
                    <a:pt x="6106" y="10529"/>
                    <a:pt x="6503" y="9135"/>
                    <a:pt x="6503" y="7219"/>
                  </a:cubicBezTo>
                  <a:cubicBezTo>
                    <a:pt x="6503" y="5303"/>
                    <a:pt x="6106" y="2865"/>
                    <a:pt x="5908" y="2516"/>
                  </a:cubicBezTo>
                  <a:cubicBezTo>
                    <a:pt x="5710" y="2168"/>
                    <a:pt x="5710" y="3910"/>
                    <a:pt x="6007" y="6348"/>
                  </a:cubicBezTo>
                  <a:cubicBezTo>
                    <a:pt x="6304" y="8787"/>
                    <a:pt x="6899" y="11923"/>
                    <a:pt x="7741" y="13664"/>
                  </a:cubicBezTo>
                  <a:cubicBezTo>
                    <a:pt x="8583" y="15406"/>
                    <a:pt x="9673" y="15755"/>
                    <a:pt x="10515" y="14535"/>
                  </a:cubicBezTo>
                  <a:cubicBezTo>
                    <a:pt x="11358" y="13316"/>
                    <a:pt x="11952" y="10529"/>
                    <a:pt x="12447" y="7742"/>
                  </a:cubicBezTo>
                  <a:cubicBezTo>
                    <a:pt x="12943" y="4955"/>
                    <a:pt x="13339" y="2168"/>
                    <a:pt x="13587" y="1819"/>
                  </a:cubicBezTo>
                  <a:cubicBezTo>
                    <a:pt x="13835" y="1471"/>
                    <a:pt x="13934" y="3561"/>
                    <a:pt x="14033" y="5826"/>
                  </a:cubicBezTo>
                  <a:cubicBezTo>
                    <a:pt x="14132" y="8090"/>
                    <a:pt x="14231" y="10529"/>
                    <a:pt x="14528" y="11400"/>
                  </a:cubicBezTo>
                  <a:cubicBezTo>
                    <a:pt x="14825" y="12271"/>
                    <a:pt x="15321" y="11574"/>
                    <a:pt x="15717" y="10355"/>
                  </a:cubicBezTo>
                  <a:cubicBezTo>
                    <a:pt x="16114" y="9135"/>
                    <a:pt x="16411" y="7394"/>
                    <a:pt x="16758" y="6000"/>
                  </a:cubicBezTo>
                  <a:cubicBezTo>
                    <a:pt x="17104" y="4606"/>
                    <a:pt x="17501" y="3561"/>
                    <a:pt x="17897" y="3735"/>
                  </a:cubicBezTo>
                  <a:cubicBezTo>
                    <a:pt x="18293" y="3910"/>
                    <a:pt x="18690" y="5303"/>
                    <a:pt x="18987" y="7742"/>
                  </a:cubicBezTo>
                  <a:cubicBezTo>
                    <a:pt x="19284" y="10181"/>
                    <a:pt x="19482" y="13665"/>
                    <a:pt x="19730" y="16103"/>
                  </a:cubicBezTo>
                  <a:cubicBezTo>
                    <a:pt x="19978" y="18542"/>
                    <a:pt x="20275" y="19935"/>
                    <a:pt x="20572" y="20632"/>
                  </a:cubicBezTo>
                  <a:cubicBezTo>
                    <a:pt x="20869" y="21329"/>
                    <a:pt x="21167" y="21329"/>
                    <a:pt x="21464" y="21329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7" name="Line"/>
            <p:cNvSpPr/>
            <p:nvPr/>
          </p:nvSpPr>
          <p:spPr>
            <a:xfrm>
              <a:off x="9008784" y="4553025"/>
              <a:ext cx="983344" cy="990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471" extrusionOk="0">
                  <a:moveTo>
                    <a:pt x="5855" y="8241"/>
                  </a:moveTo>
                  <a:cubicBezTo>
                    <a:pt x="5476" y="8091"/>
                    <a:pt x="5097" y="7941"/>
                    <a:pt x="4604" y="8016"/>
                  </a:cubicBezTo>
                  <a:cubicBezTo>
                    <a:pt x="4111" y="8091"/>
                    <a:pt x="3505" y="8391"/>
                    <a:pt x="3240" y="8766"/>
                  </a:cubicBezTo>
                  <a:cubicBezTo>
                    <a:pt x="2975" y="9141"/>
                    <a:pt x="3050" y="9591"/>
                    <a:pt x="3467" y="9891"/>
                  </a:cubicBezTo>
                  <a:cubicBezTo>
                    <a:pt x="3884" y="10191"/>
                    <a:pt x="4642" y="10341"/>
                    <a:pt x="5210" y="10379"/>
                  </a:cubicBezTo>
                  <a:cubicBezTo>
                    <a:pt x="5779" y="10416"/>
                    <a:pt x="6158" y="10341"/>
                    <a:pt x="6423" y="10116"/>
                  </a:cubicBezTo>
                  <a:cubicBezTo>
                    <a:pt x="6688" y="9891"/>
                    <a:pt x="6840" y="9516"/>
                    <a:pt x="6726" y="9141"/>
                  </a:cubicBezTo>
                  <a:cubicBezTo>
                    <a:pt x="6612" y="8766"/>
                    <a:pt x="6234" y="8391"/>
                    <a:pt x="6044" y="8428"/>
                  </a:cubicBezTo>
                  <a:cubicBezTo>
                    <a:pt x="5855" y="8466"/>
                    <a:pt x="5855" y="8916"/>
                    <a:pt x="6044" y="10491"/>
                  </a:cubicBezTo>
                  <a:cubicBezTo>
                    <a:pt x="6234" y="12066"/>
                    <a:pt x="6612" y="14766"/>
                    <a:pt x="6650" y="16641"/>
                  </a:cubicBezTo>
                  <a:cubicBezTo>
                    <a:pt x="6688" y="18516"/>
                    <a:pt x="6385" y="19566"/>
                    <a:pt x="5665" y="20241"/>
                  </a:cubicBezTo>
                  <a:cubicBezTo>
                    <a:pt x="4945" y="20916"/>
                    <a:pt x="3808" y="21216"/>
                    <a:pt x="3012" y="21366"/>
                  </a:cubicBezTo>
                  <a:cubicBezTo>
                    <a:pt x="2217" y="21516"/>
                    <a:pt x="1762" y="21516"/>
                    <a:pt x="1307" y="21291"/>
                  </a:cubicBezTo>
                  <a:cubicBezTo>
                    <a:pt x="852" y="21066"/>
                    <a:pt x="398" y="20616"/>
                    <a:pt x="170" y="20203"/>
                  </a:cubicBezTo>
                  <a:cubicBezTo>
                    <a:pt x="-57" y="19791"/>
                    <a:pt x="-57" y="19416"/>
                    <a:pt x="170" y="18779"/>
                  </a:cubicBezTo>
                  <a:cubicBezTo>
                    <a:pt x="398" y="18141"/>
                    <a:pt x="852" y="17241"/>
                    <a:pt x="2065" y="16229"/>
                  </a:cubicBezTo>
                  <a:cubicBezTo>
                    <a:pt x="3278" y="15216"/>
                    <a:pt x="5248" y="14091"/>
                    <a:pt x="6650" y="13341"/>
                  </a:cubicBezTo>
                  <a:cubicBezTo>
                    <a:pt x="8052" y="12591"/>
                    <a:pt x="8886" y="12216"/>
                    <a:pt x="9417" y="11878"/>
                  </a:cubicBezTo>
                  <a:cubicBezTo>
                    <a:pt x="9947" y="11541"/>
                    <a:pt x="10175" y="11241"/>
                    <a:pt x="10250" y="11354"/>
                  </a:cubicBezTo>
                  <a:cubicBezTo>
                    <a:pt x="10326" y="11466"/>
                    <a:pt x="10250" y="11991"/>
                    <a:pt x="10326" y="12404"/>
                  </a:cubicBezTo>
                  <a:cubicBezTo>
                    <a:pt x="10402" y="12816"/>
                    <a:pt x="10629" y="13116"/>
                    <a:pt x="10932" y="13191"/>
                  </a:cubicBezTo>
                  <a:cubicBezTo>
                    <a:pt x="11236" y="13266"/>
                    <a:pt x="11615" y="13116"/>
                    <a:pt x="11842" y="12853"/>
                  </a:cubicBezTo>
                  <a:cubicBezTo>
                    <a:pt x="12069" y="12591"/>
                    <a:pt x="12145" y="12216"/>
                    <a:pt x="12183" y="11841"/>
                  </a:cubicBezTo>
                  <a:cubicBezTo>
                    <a:pt x="12221" y="11466"/>
                    <a:pt x="12221" y="11091"/>
                    <a:pt x="12221" y="11091"/>
                  </a:cubicBezTo>
                  <a:cubicBezTo>
                    <a:pt x="12221" y="11091"/>
                    <a:pt x="12221" y="11466"/>
                    <a:pt x="12335" y="11804"/>
                  </a:cubicBezTo>
                  <a:cubicBezTo>
                    <a:pt x="12448" y="12141"/>
                    <a:pt x="12676" y="12441"/>
                    <a:pt x="12979" y="12629"/>
                  </a:cubicBezTo>
                  <a:cubicBezTo>
                    <a:pt x="13282" y="12816"/>
                    <a:pt x="13661" y="12891"/>
                    <a:pt x="14305" y="12816"/>
                  </a:cubicBezTo>
                  <a:cubicBezTo>
                    <a:pt x="14949" y="12741"/>
                    <a:pt x="15859" y="12516"/>
                    <a:pt x="16730" y="11429"/>
                  </a:cubicBezTo>
                  <a:cubicBezTo>
                    <a:pt x="17602" y="10341"/>
                    <a:pt x="18436" y="8391"/>
                    <a:pt x="18928" y="6779"/>
                  </a:cubicBezTo>
                  <a:cubicBezTo>
                    <a:pt x="19421" y="5166"/>
                    <a:pt x="19572" y="3891"/>
                    <a:pt x="19535" y="2879"/>
                  </a:cubicBezTo>
                  <a:cubicBezTo>
                    <a:pt x="19497" y="1866"/>
                    <a:pt x="19269" y="1116"/>
                    <a:pt x="19004" y="629"/>
                  </a:cubicBezTo>
                  <a:cubicBezTo>
                    <a:pt x="18739" y="141"/>
                    <a:pt x="18436" y="-84"/>
                    <a:pt x="18208" y="28"/>
                  </a:cubicBezTo>
                  <a:cubicBezTo>
                    <a:pt x="17981" y="141"/>
                    <a:pt x="17829" y="591"/>
                    <a:pt x="17716" y="1828"/>
                  </a:cubicBezTo>
                  <a:cubicBezTo>
                    <a:pt x="17602" y="3066"/>
                    <a:pt x="17526" y="5091"/>
                    <a:pt x="17678" y="6703"/>
                  </a:cubicBezTo>
                  <a:cubicBezTo>
                    <a:pt x="17829" y="8316"/>
                    <a:pt x="18208" y="9516"/>
                    <a:pt x="18890" y="10229"/>
                  </a:cubicBezTo>
                  <a:cubicBezTo>
                    <a:pt x="19572" y="10941"/>
                    <a:pt x="20558" y="11166"/>
                    <a:pt x="21543" y="11391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8" name="Line"/>
            <p:cNvSpPr/>
            <p:nvPr/>
          </p:nvSpPr>
          <p:spPr>
            <a:xfrm>
              <a:off x="10056887" y="4929687"/>
              <a:ext cx="744748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8" h="21600" extrusionOk="0">
                  <a:moveTo>
                    <a:pt x="5328" y="8550"/>
                  </a:moveTo>
                  <a:cubicBezTo>
                    <a:pt x="5028" y="6750"/>
                    <a:pt x="4728" y="4950"/>
                    <a:pt x="4028" y="3825"/>
                  </a:cubicBezTo>
                  <a:cubicBezTo>
                    <a:pt x="3328" y="2700"/>
                    <a:pt x="2228" y="2250"/>
                    <a:pt x="1478" y="2700"/>
                  </a:cubicBezTo>
                  <a:cubicBezTo>
                    <a:pt x="728" y="3150"/>
                    <a:pt x="328" y="4500"/>
                    <a:pt x="128" y="6300"/>
                  </a:cubicBezTo>
                  <a:cubicBezTo>
                    <a:pt x="-72" y="8100"/>
                    <a:pt x="-72" y="10350"/>
                    <a:pt x="378" y="12825"/>
                  </a:cubicBezTo>
                  <a:cubicBezTo>
                    <a:pt x="828" y="15300"/>
                    <a:pt x="1728" y="18000"/>
                    <a:pt x="2628" y="18450"/>
                  </a:cubicBezTo>
                  <a:cubicBezTo>
                    <a:pt x="3528" y="18900"/>
                    <a:pt x="4428" y="17100"/>
                    <a:pt x="4878" y="15075"/>
                  </a:cubicBezTo>
                  <a:cubicBezTo>
                    <a:pt x="5328" y="13050"/>
                    <a:pt x="5328" y="10800"/>
                    <a:pt x="5228" y="8100"/>
                  </a:cubicBezTo>
                  <a:cubicBezTo>
                    <a:pt x="5128" y="5400"/>
                    <a:pt x="4928" y="2250"/>
                    <a:pt x="4878" y="1800"/>
                  </a:cubicBezTo>
                  <a:cubicBezTo>
                    <a:pt x="4828" y="1350"/>
                    <a:pt x="4928" y="3600"/>
                    <a:pt x="5228" y="6750"/>
                  </a:cubicBezTo>
                  <a:cubicBezTo>
                    <a:pt x="5528" y="9900"/>
                    <a:pt x="6028" y="13950"/>
                    <a:pt x="6728" y="16650"/>
                  </a:cubicBezTo>
                  <a:cubicBezTo>
                    <a:pt x="7428" y="19350"/>
                    <a:pt x="8328" y="20700"/>
                    <a:pt x="9328" y="18450"/>
                  </a:cubicBezTo>
                  <a:cubicBezTo>
                    <a:pt x="10328" y="16200"/>
                    <a:pt x="11428" y="10350"/>
                    <a:pt x="12178" y="6300"/>
                  </a:cubicBezTo>
                  <a:cubicBezTo>
                    <a:pt x="12928" y="2250"/>
                    <a:pt x="13328" y="0"/>
                    <a:pt x="13628" y="0"/>
                  </a:cubicBezTo>
                  <a:cubicBezTo>
                    <a:pt x="13928" y="0"/>
                    <a:pt x="14128" y="2250"/>
                    <a:pt x="14328" y="5625"/>
                  </a:cubicBezTo>
                  <a:cubicBezTo>
                    <a:pt x="14528" y="9000"/>
                    <a:pt x="14728" y="13500"/>
                    <a:pt x="15378" y="16650"/>
                  </a:cubicBezTo>
                  <a:cubicBezTo>
                    <a:pt x="16028" y="19800"/>
                    <a:pt x="17128" y="21600"/>
                    <a:pt x="18228" y="21600"/>
                  </a:cubicBezTo>
                  <a:cubicBezTo>
                    <a:pt x="19328" y="21600"/>
                    <a:pt x="20428" y="19800"/>
                    <a:pt x="21528" y="180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89" name="Line"/>
            <p:cNvSpPr/>
            <p:nvPr/>
          </p:nvSpPr>
          <p:spPr>
            <a:xfrm>
              <a:off x="11675965" y="4835096"/>
              <a:ext cx="817331" cy="18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175" extrusionOk="0">
                  <a:moveTo>
                    <a:pt x="3472" y="2833"/>
                  </a:moveTo>
                  <a:cubicBezTo>
                    <a:pt x="3109" y="1676"/>
                    <a:pt x="2746" y="518"/>
                    <a:pt x="2202" y="133"/>
                  </a:cubicBezTo>
                  <a:cubicBezTo>
                    <a:pt x="1657" y="-253"/>
                    <a:pt x="931" y="133"/>
                    <a:pt x="477" y="2254"/>
                  </a:cubicBezTo>
                  <a:cubicBezTo>
                    <a:pt x="24" y="4376"/>
                    <a:pt x="-158" y="8233"/>
                    <a:pt x="160" y="11126"/>
                  </a:cubicBezTo>
                  <a:cubicBezTo>
                    <a:pt x="477" y="14018"/>
                    <a:pt x="1294" y="15947"/>
                    <a:pt x="2066" y="15754"/>
                  </a:cubicBezTo>
                  <a:cubicBezTo>
                    <a:pt x="2837" y="15561"/>
                    <a:pt x="3563" y="13247"/>
                    <a:pt x="3971" y="11126"/>
                  </a:cubicBezTo>
                  <a:cubicBezTo>
                    <a:pt x="4380" y="9004"/>
                    <a:pt x="4471" y="7076"/>
                    <a:pt x="4334" y="4954"/>
                  </a:cubicBezTo>
                  <a:cubicBezTo>
                    <a:pt x="4198" y="2833"/>
                    <a:pt x="3835" y="518"/>
                    <a:pt x="3654" y="326"/>
                  </a:cubicBezTo>
                  <a:cubicBezTo>
                    <a:pt x="3472" y="133"/>
                    <a:pt x="3472" y="2061"/>
                    <a:pt x="3745" y="4761"/>
                  </a:cubicBezTo>
                  <a:cubicBezTo>
                    <a:pt x="4017" y="7461"/>
                    <a:pt x="4561" y="10933"/>
                    <a:pt x="5560" y="13247"/>
                  </a:cubicBezTo>
                  <a:cubicBezTo>
                    <a:pt x="6558" y="15561"/>
                    <a:pt x="8010" y="16718"/>
                    <a:pt x="9054" y="15947"/>
                  </a:cubicBezTo>
                  <a:cubicBezTo>
                    <a:pt x="10097" y="15176"/>
                    <a:pt x="10733" y="12476"/>
                    <a:pt x="11187" y="10354"/>
                  </a:cubicBezTo>
                  <a:cubicBezTo>
                    <a:pt x="11640" y="8233"/>
                    <a:pt x="11913" y="6690"/>
                    <a:pt x="12094" y="4954"/>
                  </a:cubicBezTo>
                  <a:cubicBezTo>
                    <a:pt x="12276" y="3218"/>
                    <a:pt x="12366" y="1290"/>
                    <a:pt x="12457" y="1290"/>
                  </a:cubicBezTo>
                  <a:cubicBezTo>
                    <a:pt x="12548" y="1290"/>
                    <a:pt x="12639" y="3218"/>
                    <a:pt x="12729" y="5147"/>
                  </a:cubicBezTo>
                  <a:cubicBezTo>
                    <a:pt x="12820" y="7076"/>
                    <a:pt x="12911" y="9004"/>
                    <a:pt x="13002" y="10933"/>
                  </a:cubicBezTo>
                  <a:cubicBezTo>
                    <a:pt x="13092" y="12861"/>
                    <a:pt x="13183" y="14790"/>
                    <a:pt x="13365" y="14983"/>
                  </a:cubicBezTo>
                  <a:cubicBezTo>
                    <a:pt x="13546" y="15176"/>
                    <a:pt x="13818" y="13633"/>
                    <a:pt x="14091" y="12090"/>
                  </a:cubicBezTo>
                  <a:cubicBezTo>
                    <a:pt x="14363" y="10547"/>
                    <a:pt x="14635" y="9004"/>
                    <a:pt x="15044" y="7268"/>
                  </a:cubicBezTo>
                  <a:cubicBezTo>
                    <a:pt x="15452" y="5533"/>
                    <a:pt x="15997" y="3604"/>
                    <a:pt x="16360" y="3604"/>
                  </a:cubicBezTo>
                  <a:cubicBezTo>
                    <a:pt x="16723" y="3604"/>
                    <a:pt x="16904" y="5533"/>
                    <a:pt x="17040" y="7461"/>
                  </a:cubicBezTo>
                  <a:cubicBezTo>
                    <a:pt x="17176" y="9390"/>
                    <a:pt x="17267" y="11318"/>
                    <a:pt x="17313" y="13247"/>
                  </a:cubicBezTo>
                  <a:cubicBezTo>
                    <a:pt x="17358" y="15176"/>
                    <a:pt x="17358" y="17104"/>
                    <a:pt x="17539" y="18647"/>
                  </a:cubicBezTo>
                  <a:cubicBezTo>
                    <a:pt x="17721" y="20190"/>
                    <a:pt x="18084" y="21347"/>
                    <a:pt x="18765" y="21154"/>
                  </a:cubicBezTo>
                  <a:cubicBezTo>
                    <a:pt x="19445" y="20961"/>
                    <a:pt x="20444" y="19418"/>
                    <a:pt x="21442" y="17876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0" name="Line"/>
            <p:cNvSpPr/>
            <p:nvPr/>
          </p:nvSpPr>
          <p:spPr>
            <a:xfrm>
              <a:off x="12592320" y="4434568"/>
              <a:ext cx="336864" cy="606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403" extrusionOk="0">
                  <a:moveTo>
                    <a:pt x="12205" y="19052"/>
                  </a:moveTo>
                  <a:cubicBezTo>
                    <a:pt x="10221" y="18442"/>
                    <a:pt x="8237" y="17832"/>
                    <a:pt x="6474" y="17527"/>
                  </a:cubicBezTo>
                  <a:cubicBezTo>
                    <a:pt x="4711" y="17222"/>
                    <a:pt x="3168" y="17222"/>
                    <a:pt x="2066" y="17466"/>
                  </a:cubicBezTo>
                  <a:cubicBezTo>
                    <a:pt x="964" y="17710"/>
                    <a:pt x="303" y="18198"/>
                    <a:pt x="82" y="18747"/>
                  </a:cubicBezTo>
                  <a:cubicBezTo>
                    <a:pt x="-138" y="19296"/>
                    <a:pt x="82" y="19907"/>
                    <a:pt x="744" y="20273"/>
                  </a:cubicBezTo>
                  <a:cubicBezTo>
                    <a:pt x="1405" y="20639"/>
                    <a:pt x="2507" y="20761"/>
                    <a:pt x="4380" y="20639"/>
                  </a:cubicBezTo>
                  <a:cubicBezTo>
                    <a:pt x="6254" y="20517"/>
                    <a:pt x="8899" y="20151"/>
                    <a:pt x="10993" y="18686"/>
                  </a:cubicBezTo>
                  <a:cubicBezTo>
                    <a:pt x="13086" y="17222"/>
                    <a:pt x="14629" y="14659"/>
                    <a:pt x="15511" y="11547"/>
                  </a:cubicBezTo>
                  <a:cubicBezTo>
                    <a:pt x="16393" y="8435"/>
                    <a:pt x="16613" y="4774"/>
                    <a:pt x="16613" y="2639"/>
                  </a:cubicBezTo>
                  <a:cubicBezTo>
                    <a:pt x="16613" y="503"/>
                    <a:pt x="16393" y="-107"/>
                    <a:pt x="16282" y="15"/>
                  </a:cubicBezTo>
                  <a:cubicBezTo>
                    <a:pt x="16172" y="137"/>
                    <a:pt x="16172" y="991"/>
                    <a:pt x="16062" y="3249"/>
                  </a:cubicBezTo>
                  <a:cubicBezTo>
                    <a:pt x="15952" y="5507"/>
                    <a:pt x="15731" y="9168"/>
                    <a:pt x="15621" y="12218"/>
                  </a:cubicBezTo>
                  <a:cubicBezTo>
                    <a:pt x="15511" y="15269"/>
                    <a:pt x="15511" y="17710"/>
                    <a:pt x="15952" y="19174"/>
                  </a:cubicBezTo>
                  <a:cubicBezTo>
                    <a:pt x="16393" y="20639"/>
                    <a:pt x="17274" y="21127"/>
                    <a:pt x="18266" y="21310"/>
                  </a:cubicBezTo>
                  <a:cubicBezTo>
                    <a:pt x="19258" y="21493"/>
                    <a:pt x="20360" y="21371"/>
                    <a:pt x="21462" y="21249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1" name="Line"/>
            <p:cNvSpPr/>
            <p:nvPr/>
          </p:nvSpPr>
          <p:spPr>
            <a:xfrm>
              <a:off x="13955135" y="4476396"/>
              <a:ext cx="382037" cy="598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8" h="21129" extrusionOk="0">
                  <a:moveTo>
                    <a:pt x="2977" y="9157"/>
                  </a:moveTo>
                  <a:cubicBezTo>
                    <a:pt x="4712" y="8424"/>
                    <a:pt x="6448" y="7692"/>
                    <a:pt x="7509" y="6533"/>
                  </a:cubicBezTo>
                  <a:cubicBezTo>
                    <a:pt x="8569" y="5374"/>
                    <a:pt x="8955" y="3787"/>
                    <a:pt x="8955" y="2689"/>
                  </a:cubicBezTo>
                  <a:cubicBezTo>
                    <a:pt x="8955" y="1591"/>
                    <a:pt x="8569" y="980"/>
                    <a:pt x="7991" y="492"/>
                  </a:cubicBezTo>
                  <a:cubicBezTo>
                    <a:pt x="7412" y="4"/>
                    <a:pt x="6641" y="-362"/>
                    <a:pt x="5291" y="614"/>
                  </a:cubicBezTo>
                  <a:cubicBezTo>
                    <a:pt x="3941" y="1591"/>
                    <a:pt x="2012" y="3909"/>
                    <a:pt x="952" y="6899"/>
                  </a:cubicBezTo>
                  <a:cubicBezTo>
                    <a:pt x="-109" y="9889"/>
                    <a:pt x="-302" y="13550"/>
                    <a:pt x="469" y="16052"/>
                  </a:cubicBezTo>
                  <a:cubicBezTo>
                    <a:pt x="1241" y="18553"/>
                    <a:pt x="2977" y="19896"/>
                    <a:pt x="5387" y="20567"/>
                  </a:cubicBezTo>
                  <a:cubicBezTo>
                    <a:pt x="7798" y="21238"/>
                    <a:pt x="10884" y="21238"/>
                    <a:pt x="13391" y="20933"/>
                  </a:cubicBezTo>
                  <a:cubicBezTo>
                    <a:pt x="15898" y="20628"/>
                    <a:pt x="17827" y="20018"/>
                    <a:pt x="19177" y="19469"/>
                  </a:cubicBezTo>
                  <a:cubicBezTo>
                    <a:pt x="20527" y="18919"/>
                    <a:pt x="21298" y="18431"/>
                    <a:pt x="21298" y="17699"/>
                  </a:cubicBezTo>
                  <a:cubicBezTo>
                    <a:pt x="21298" y="16967"/>
                    <a:pt x="20527" y="15991"/>
                    <a:pt x="19659" y="15502"/>
                  </a:cubicBezTo>
                  <a:cubicBezTo>
                    <a:pt x="18791" y="15014"/>
                    <a:pt x="17827" y="15014"/>
                    <a:pt x="16862" y="15075"/>
                  </a:cubicBezTo>
                  <a:cubicBezTo>
                    <a:pt x="15898" y="15136"/>
                    <a:pt x="14934" y="15258"/>
                    <a:pt x="14548" y="15624"/>
                  </a:cubicBezTo>
                  <a:cubicBezTo>
                    <a:pt x="14162" y="15991"/>
                    <a:pt x="14355" y="16601"/>
                    <a:pt x="15223" y="17211"/>
                  </a:cubicBezTo>
                  <a:cubicBezTo>
                    <a:pt x="16091" y="17821"/>
                    <a:pt x="17634" y="18431"/>
                    <a:pt x="19177" y="19041"/>
                  </a:cubicBezTo>
                </a:path>
              </a:pathLst>
            </a:custGeom>
            <a:noFill/>
            <a:ln w="25400" cap="flat">
              <a:solidFill>
                <a:srgbClr val="FF3A3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2" name="Line"/>
            <p:cNvSpPr/>
            <p:nvPr/>
          </p:nvSpPr>
          <p:spPr>
            <a:xfrm>
              <a:off x="14454790" y="4819811"/>
              <a:ext cx="1172748" cy="273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9" extrusionOk="0">
                  <a:moveTo>
                    <a:pt x="0" y="5606"/>
                  </a:moveTo>
                  <a:cubicBezTo>
                    <a:pt x="255" y="4796"/>
                    <a:pt x="510" y="3986"/>
                    <a:pt x="796" y="3851"/>
                  </a:cubicBezTo>
                  <a:cubicBezTo>
                    <a:pt x="1083" y="3716"/>
                    <a:pt x="1402" y="4256"/>
                    <a:pt x="1689" y="6011"/>
                  </a:cubicBezTo>
                  <a:cubicBezTo>
                    <a:pt x="1975" y="7766"/>
                    <a:pt x="2230" y="10736"/>
                    <a:pt x="2453" y="13031"/>
                  </a:cubicBezTo>
                  <a:cubicBezTo>
                    <a:pt x="2676" y="15326"/>
                    <a:pt x="2867" y="16946"/>
                    <a:pt x="3090" y="17351"/>
                  </a:cubicBezTo>
                  <a:cubicBezTo>
                    <a:pt x="3313" y="17756"/>
                    <a:pt x="3568" y="16946"/>
                    <a:pt x="3727" y="15191"/>
                  </a:cubicBezTo>
                  <a:cubicBezTo>
                    <a:pt x="3887" y="13436"/>
                    <a:pt x="3950" y="10736"/>
                    <a:pt x="3982" y="8576"/>
                  </a:cubicBezTo>
                  <a:cubicBezTo>
                    <a:pt x="4014" y="6416"/>
                    <a:pt x="4014" y="4796"/>
                    <a:pt x="4046" y="4661"/>
                  </a:cubicBezTo>
                  <a:cubicBezTo>
                    <a:pt x="4078" y="4526"/>
                    <a:pt x="4142" y="5876"/>
                    <a:pt x="4396" y="8441"/>
                  </a:cubicBezTo>
                  <a:cubicBezTo>
                    <a:pt x="4651" y="11006"/>
                    <a:pt x="5097" y="14786"/>
                    <a:pt x="5448" y="17081"/>
                  </a:cubicBezTo>
                  <a:cubicBezTo>
                    <a:pt x="5798" y="19376"/>
                    <a:pt x="6053" y="20186"/>
                    <a:pt x="6340" y="20726"/>
                  </a:cubicBezTo>
                  <a:cubicBezTo>
                    <a:pt x="6627" y="21266"/>
                    <a:pt x="6945" y="21536"/>
                    <a:pt x="7200" y="21131"/>
                  </a:cubicBezTo>
                  <a:cubicBezTo>
                    <a:pt x="7455" y="20726"/>
                    <a:pt x="7646" y="19646"/>
                    <a:pt x="7901" y="17756"/>
                  </a:cubicBezTo>
                  <a:cubicBezTo>
                    <a:pt x="8156" y="15866"/>
                    <a:pt x="8474" y="13166"/>
                    <a:pt x="9080" y="11276"/>
                  </a:cubicBezTo>
                  <a:cubicBezTo>
                    <a:pt x="9685" y="9386"/>
                    <a:pt x="10577" y="8306"/>
                    <a:pt x="11182" y="7361"/>
                  </a:cubicBezTo>
                  <a:cubicBezTo>
                    <a:pt x="11788" y="6416"/>
                    <a:pt x="12106" y="5606"/>
                    <a:pt x="12297" y="4526"/>
                  </a:cubicBezTo>
                  <a:cubicBezTo>
                    <a:pt x="12489" y="3446"/>
                    <a:pt x="12552" y="2096"/>
                    <a:pt x="12425" y="1286"/>
                  </a:cubicBezTo>
                  <a:cubicBezTo>
                    <a:pt x="12297" y="476"/>
                    <a:pt x="11979" y="206"/>
                    <a:pt x="11660" y="71"/>
                  </a:cubicBezTo>
                  <a:cubicBezTo>
                    <a:pt x="11342" y="-64"/>
                    <a:pt x="11023" y="-64"/>
                    <a:pt x="10704" y="611"/>
                  </a:cubicBezTo>
                  <a:cubicBezTo>
                    <a:pt x="10386" y="1286"/>
                    <a:pt x="10067" y="2636"/>
                    <a:pt x="9908" y="4256"/>
                  </a:cubicBezTo>
                  <a:cubicBezTo>
                    <a:pt x="9749" y="5876"/>
                    <a:pt x="9749" y="7766"/>
                    <a:pt x="9972" y="9926"/>
                  </a:cubicBezTo>
                  <a:cubicBezTo>
                    <a:pt x="10195" y="12086"/>
                    <a:pt x="10641" y="14516"/>
                    <a:pt x="11373" y="16406"/>
                  </a:cubicBezTo>
                  <a:cubicBezTo>
                    <a:pt x="12106" y="18296"/>
                    <a:pt x="13126" y="19646"/>
                    <a:pt x="13795" y="20321"/>
                  </a:cubicBezTo>
                  <a:cubicBezTo>
                    <a:pt x="14464" y="20996"/>
                    <a:pt x="14782" y="20996"/>
                    <a:pt x="15196" y="20051"/>
                  </a:cubicBezTo>
                  <a:cubicBezTo>
                    <a:pt x="15611" y="19106"/>
                    <a:pt x="16120" y="17216"/>
                    <a:pt x="16471" y="15731"/>
                  </a:cubicBezTo>
                  <a:cubicBezTo>
                    <a:pt x="16821" y="14246"/>
                    <a:pt x="17012" y="13166"/>
                    <a:pt x="17299" y="13571"/>
                  </a:cubicBezTo>
                  <a:cubicBezTo>
                    <a:pt x="17586" y="13976"/>
                    <a:pt x="17968" y="15866"/>
                    <a:pt x="18255" y="17351"/>
                  </a:cubicBezTo>
                  <a:cubicBezTo>
                    <a:pt x="18542" y="18836"/>
                    <a:pt x="18733" y="19916"/>
                    <a:pt x="19147" y="20591"/>
                  </a:cubicBezTo>
                  <a:cubicBezTo>
                    <a:pt x="19561" y="21266"/>
                    <a:pt x="20198" y="21536"/>
                    <a:pt x="20644" y="21266"/>
                  </a:cubicBezTo>
                  <a:cubicBezTo>
                    <a:pt x="21090" y="20996"/>
                    <a:pt x="21345" y="20186"/>
                    <a:pt x="21600" y="19376"/>
                  </a:cubicBezTo>
                </a:path>
              </a:pathLst>
            </a:custGeom>
            <a:noFill/>
            <a:ln w="25400" cap="flat">
              <a:solidFill>
                <a:srgbClr val="FF3A3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3" name="Line"/>
            <p:cNvSpPr/>
            <p:nvPr/>
          </p:nvSpPr>
          <p:spPr>
            <a:xfrm>
              <a:off x="16298155" y="4663311"/>
              <a:ext cx="730453" cy="414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557" extrusionOk="0">
                  <a:moveTo>
                    <a:pt x="2868" y="0"/>
                  </a:moveTo>
                  <a:cubicBezTo>
                    <a:pt x="2358" y="180"/>
                    <a:pt x="1849" y="360"/>
                    <a:pt x="1288" y="2610"/>
                  </a:cubicBezTo>
                  <a:cubicBezTo>
                    <a:pt x="728" y="4860"/>
                    <a:pt x="117" y="9180"/>
                    <a:pt x="15" y="12150"/>
                  </a:cubicBezTo>
                  <a:cubicBezTo>
                    <a:pt x="-87" y="15120"/>
                    <a:pt x="321" y="16740"/>
                    <a:pt x="1441" y="17820"/>
                  </a:cubicBezTo>
                  <a:cubicBezTo>
                    <a:pt x="2562" y="18900"/>
                    <a:pt x="4396" y="19440"/>
                    <a:pt x="5670" y="18900"/>
                  </a:cubicBezTo>
                  <a:cubicBezTo>
                    <a:pt x="6943" y="18360"/>
                    <a:pt x="7656" y="16740"/>
                    <a:pt x="8115" y="15390"/>
                  </a:cubicBezTo>
                  <a:cubicBezTo>
                    <a:pt x="8573" y="14040"/>
                    <a:pt x="8777" y="12960"/>
                    <a:pt x="8828" y="12870"/>
                  </a:cubicBezTo>
                  <a:cubicBezTo>
                    <a:pt x="8879" y="12780"/>
                    <a:pt x="8777" y="13680"/>
                    <a:pt x="9032" y="15210"/>
                  </a:cubicBezTo>
                  <a:cubicBezTo>
                    <a:pt x="9287" y="16740"/>
                    <a:pt x="9898" y="18900"/>
                    <a:pt x="10458" y="20070"/>
                  </a:cubicBezTo>
                  <a:cubicBezTo>
                    <a:pt x="11019" y="21240"/>
                    <a:pt x="11528" y="21420"/>
                    <a:pt x="12038" y="21510"/>
                  </a:cubicBezTo>
                  <a:cubicBezTo>
                    <a:pt x="12547" y="21600"/>
                    <a:pt x="13056" y="21600"/>
                    <a:pt x="13566" y="21150"/>
                  </a:cubicBezTo>
                  <a:cubicBezTo>
                    <a:pt x="14075" y="20700"/>
                    <a:pt x="14585" y="19800"/>
                    <a:pt x="14992" y="18990"/>
                  </a:cubicBezTo>
                  <a:cubicBezTo>
                    <a:pt x="15400" y="18180"/>
                    <a:pt x="15705" y="17460"/>
                    <a:pt x="15909" y="16650"/>
                  </a:cubicBezTo>
                  <a:cubicBezTo>
                    <a:pt x="16113" y="15840"/>
                    <a:pt x="16215" y="14940"/>
                    <a:pt x="16368" y="15120"/>
                  </a:cubicBezTo>
                  <a:cubicBezTo>
                    <a:pt x="16521" y="15300"/>
                    <a:pt x="16724" y="16560"/>
                    <a:pt x="17081" y="17550"/>
                  </a:cubicBezTo>
                  <a:cubicBezTo>
                    <a:pt x="17438" y="18540"/>
                    <a:pt x="17947" y="19260"/>
                    <a:pt x="18711" y="19440"/>
                  </a:cubicBezTo>
                  <a:cubicBezTo>
                    <a:pt x="19475" y="19620"/>
                    <a:pt x="20494" y="19260"/>
                    <a:pt x="21513" y="189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4" name="Line"/>
            <p:cNvSpPr/>
            <p:nvPr/>
          </p:nvSpPr>
          <p:spPr>
            <a:xfrm>
              <a:off x="16945581" y="4746337"/>
              <a:ext cx="3113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5" name="Line"/>
            <p:cNvSpPr/>
            <p:nvPr/>
          </p:nvSpPr>
          <p:spPr>
            <a:xfrm>
              <a:off x="16146451" y="4818985"/>
              <a:ext cx="259460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6" name="Line"/>
            <p:cNvSpPr/>
            <p:nvPr/>
          </p:nvSpPr>
          <p:spPr>
            <a:xfrm>
              <a:off x="17255100" y="4914986"/>
              <a:ext cx="655662" cy="194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316" extrusionOk="0">
                  <a:moveTo>
                    <a:pt x="3792" y="4263"/>
                  </a:moveTo>
                  <a:cubicBezTo>
                    <a:pt x="3340" y="2748"/>
                    <a:pt x="2887" y="1232"/>
                    <a:pt x="2379" y="474"/>
                  </a:cubicBezTo>
                  <a:cubicBezTo>
                    <a:pt x="1870" y="-284"/>
                    <a:pt x="1304" y="-284"/>
                    <a:pt x="795" y="1611"/>
                  </a:cubicBezTo>
                  <a:cubicBezTo>
                    <a:pt x="286" y="3505"/>
                    <a:pt x="-166" y="7295"/>
                    <a:pt x="60" y="10137"/>
                  </a:cubicBezTo>
                  <a:cubicBezTo>
                    <a:pt x="286" y="12979"/>
                    <a:pt x="1191" y="14874"/>
                    <a:pt x="1926" y="15632"/>
                  </a:cubicBezTo>
                  <a:cubicBezTo>
                    <a:pt x="2661" y="16390"/>
                    <a:pt x="3227" y="16011"/>
                    <a:pt x="3622" y="14874"/>
                  </a:cubicBezTo>
                  <a:cubicBezTo>
                    <a:pt x="4018" y="13737"/>
                    <a:pt x="4244" y="11842"/>
                    <a:pt x="4358" y="9948"/>
                  </a:cubicBezTo>
                  <a:cubicBezTo>
                    <a:pt x="4471" y="8053"/>
                    <a:pt x="4471" y="6158"/>
                    <a:pt x="4301" y="4263"/>
                  </a:cubicBezTo>
                  <a:cubicBezTo>
                    <a:pt x="4131" y="2369"/>
                    <a:pt x="3792" y="474"/>
                    <a:pt x="3679" y="853"/>
                  </a:cubicBezTo>
                  <a:cubicBezTo>
                    <a:pt x="3566" y="1232"/>
                    <a:pt x="3679" y="3884"/>
                    <a:pt x="4075" y="6916"/>
                  </a:cubicBezTo>
                  <a:cubicBezTo>
                    <a:pt x="4471" y="9948"/>
                    <a:pt x="5149" y="13358"/>
                    <a:pt x="6054" y="15253"/>
                  </a:cubicBezTo>
                  <a:cubicBezTo>
                    <a:pt x="6959" y="17148"/>
                    <a:pt x="8090" y="17527"/>
                    <a:pt x="8994" y="16200"/>
                  </a:cubicBezTo>
                  <a:cubicBezTo>
                    <a:pt x="9899" y="14874"/>
                    <a:pt x="10577" y="11842"/>
                    <a:pt x="11086" y="8811"/>
                  </a:cubicBezTo>
                  <a:cubicBezTo>
                    <a:pt x="11595" y="5779"/>
                    <a:pt x="11935" y="2748"/>
                    <a:pt x="12161" y="2179"/>
                  </a:cubicBezTo>
                  <a:cubicBezTo>
                    <a:pt x="12387" y="1611"/>
                    <a:pt x="12500" y="3505"/>
                    <a:pt x="12613" y="5590"/>
                  </a:cubicBezTo>
                  <a:cubicBezTo>
                    <a:pt x="12726" y="7674"/>
                    <a:pt x="12839" y="9948"/>
                    <a:pt x="12896" y="12032"/>
                  </a:cubicBezTo>
                  <a:cubicBezTo>
                    <a:pt x="12952" y="14116"/>
                    <a:pt x="12952" y="16011"/>
                    <a:pt x="13179" y="16390"/>
                  </a:cubicBezTo>
                  <a:cubicBezTo>
                    <a:pt x="13405" y="16769"/>
                    <a:pt x="13857" y="15632"/>
                    <a:pt x="14422" y="13548"/>
                  </a:cubicBezTo>
                  <a:cubicBezTo>
                    <a:pt x="14988" y="11463"/>
                    <a:pt x="15666" y="8432"/>
                    <a:pt x="16288" y="6537"/>
                  </a:cubicBezTo>
                  <a:cubicBezTo>
                    <a:pt x="16910" y="4642"/>
                    <a:pt x="17476" y="3884"/>
                    <a:pt x="17872" y="4832"/>
                  </a:cubicBezTo>
                  <a:cubicBezTo>
                    <a:pt x="18268" y="5779"/>
                    <a:pt x="18494" y="8432"/>
                    <a:pt x="18663" y="10705"/>
                  </a:cubicBezTo>
                  <a:cubicBezTo>
                    <a:pt x="18833" y="12979"/>
                    <a:pt x="18946" y="14874"/>
                    <a:pt x="19398" y="16579"/>
                  </a:cubicBezTo>
                  <a:cubicBezTo>
                    <a:pt x="19851" y="18284"/>
                    <a:pt x="20642" y="19800"/>
                    <a:pt x="21434" y="21316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7" name="Line"/>
            <p:cNvSpPr/>
            <p:nvPr/>
          </p:nvSpPr>
          <p:spPr>
            <a:xfrm>
              <a:off x="17950378" y="4443518"/>
              <a:ext cx="1018971" cy="103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497" extrusionOk="0">
                  <a:moveTo>
                    <a:pt x="5513" y="9974"/>
                  </a:moveTo>
                  <a:cubicBezTo>
                    <a:pt x="4783" y="9974"/>
                    <a:pt x="4053" y="9974"/>
                    <a:pt x="3543" y="10082"/>
                  </a:cubicBezTo>
                  <a:cubicBezTo>
                    <a:pt x="3032" y="10190"/>
                    <a:pt x="2740" y="10406"/>
                    <a:pt x="2667" y="10874"/>
                  </a:cubicBezTo>
                  <a:cubicBezTo>
                    <a:pt x="2594" y="11342"/>
                    <a:pt x="2740" y="12062"/>
                    <a:pt x="2995" y="12422"/>
                  </a:cubicBezTo>
                  <a:cubicBezTo>
                    <a:pt x="3251" y="12782"/>
                    <a:pt x="3616" y="12782"/>
                    <a:pt x="3980" y="12674"/>
                  </a:cubicBezTo>
                  <a:cubicBezTo>
                    <a:pt x="4345" y="12566"/>
                    <a:pt x="4710" y="12350"/>
                    <a:pt x="4893" y="11918"/>
                  </a:cubicBezTo>
                  <a:cubicBezTo>
                    <a:pt x="5075" y="11486"/>
                    <a:pt x="5075" y="10838"/>
                    <a:pt x="5075" y="10694"/>
                  </a:cubicBezTo>
                  <a:cubicBezTo>
                    <a:pt x="5075" y="10550"/>
                    <a:pt x="5075" y="10910"/>
                    <a:pt x="5185" y="12386"/>
                  </a:cubicBezTo>
                  <a:cubicBezTo>
                    <a:pt x="5294" y="13862"/>
                    <a:pt x="5513" y="16454"/>
                    <a:pt x="5622" y="17966"/>
                  </a:cubicBezTo>
                  <a:cubicBezTo>
                    <a:pt x="5732" y="19478"/>
                    <a:pt x="5732" y="19910"/>
                    <a:pt x="5622" y="20306"/>
                  </a:cubicBezTo>
                  <a:cubicBezTo>
                    <a:pt x="5513" y="20702"/>
                    <a:pt x="5294" y="21062"/>
                    <a:pt x="4783" y="21278"/>
                  </a:cubicBezTo>
                  <a:cubicBezTo>
                    <a:pt x="4272" y="21494"/>
                    <a:pt x="3470" y="21566"/>
                    <a:pt x="2740" y="21422"/>
                  </a:cubicBezTo>
                  <a:cubicBezTo>
                    <a:pt x="2010" y="21278"/>
                    <a:pt x="1353" y="20918"/>
                    <a:pt x="916" y="20594"/>
                  </a:cubicBezTo>
                  <a:cubicBezTo>
                    <a:pt x="478" y="20270"/>
                    <a:pt x="259" y="19982"/>
                    <a:pt x="113" y="19586"/>
                  </a:cubicBezTo>
                  <a:cubicBezTo>
                    <a:pt x="-33" y="19190"/>
                    <a:pt x="-106" y="18686"/>
                    <a:pt x="332" y="18110"/>
                  </a:cubicBezTo>
                  <a:cubicBezTo>
                    <a:pt x="770" y="17534"/>
                    <a:pt x="1718" y="16886"/>
                    <a:pt x="2959" y="16310"/>
                  </a:cubicBezTo>
                  <a:cubicBezTo>
                    <a:pt x="4199" y="15734"/>
                    <a:pt x="5732" y="15230"/>
                    <a:pt x="6899" y="14798"/>
                  </a:cubicBezTo>
                  <a:cubicBezTo>
                    <a:pt x="8067" y="14366"/>
                    <a:pt x="8870" y="14006"/>
                    <a:pt x="9308" y="13574"/>
                  </a:cubicBezTo>
                  <a:cubicBezTo>
                    <a:pt x="9745" y="13142"/>
                    <a:pt x="9818" y="12638"/>
                    <a:pt x="9818" y="12566"/>
                  </a:cubicBezTo>
                  <a:cubicBezTo>
                    <a:pt x="9818" y="12494"/>
                    <a:pt x="9745" y="12854"/>
                    <a:pt x="9709" y="13214"/>
                  </a:cubicBezTo>
                  <a:cubicBezTo>
                    <a:pt x="9672" y="13574"/>
                    <a:pt x="9672" y="13934"/>
                    <a:pt x="9709" y="14294"/>
                  </a:cubicBezTo>
                  <a:cubicBezTo>
                    <a:pt x="9745" y="14654"/>
                    <a:pt x="9818" y="15014"/>
                    <a:pt x="10037" y="15230"/>
                  </a:cubicBezTo>
                  <a:cubicBezTo>
                    <a:pt x="10256" y="15446"/>
                    <a:pt x="10621" y="15518"/>
                    <a:pt x="10986" y="15446"/>
                  </a:cubicBezTo>
                  <a:cubicBezTo>
                    <a:pt x="11351" y="15374"/>
                    <a:pt x="11716" y="15158"/>
                    <a:pt x="11971" y="14870"/>
                  </a:cubicBezTo>
                  <a:cubicBezTo>
                    <a:pt x="12226" y="14582"/>
                    <a:pt x="12372" y="14222"/>
                    <a:pt x="12445" y="13862"/>
                  </a:cubicBezTo>
                  <a:cubicBezTo>
                    <a:pt x="12518" y="13502"/>
                    <a:pt x="12518" y="13142"/>
                    <a:pt x="12555" y="13142"/>
                  </a:cubicBezTo>
                  <a:cubicBezTo>
                    <a:pt x="12591" y="13142"/>
                    <a:pt x="12664" y="13502"/>
                    <a:pt x="12847" y="13790"/>
                  </a:cubicBezTo>
                  <a:cubicBezTo>
                    <a:pt x="13029" y="14078"/>
                    <a:pt x="13321" y="14294"/>
                    <a:pt x="13868" y="14438"/>
                  </a:cubicBezTo>
                  <a:cubicBezTo>
                    <a:pt x="14416" y="14582"/>
                    <a:pt x="15218" y="14654"/>
                    <a:pt x="15985" y="14438"/>
                  </a:cubicBezTo>
                  <a:cubicBezTo>
                    <a:pt x="16751" y="14222"/>
                    <a:pt x="17480" y="13718"/>
                    <a:pt x="18028" y="12674"/>
                  </a:cubicBezTo>
                  <a:cubicBezTo>
                    <a:pt x="18575" y="11630"/>
                    <a:pt x="18940" y="10046"/>
                    <a:pt x="19232" y="8210"/>
                  </a:cubicBezTo>
                  <a:cubicBezTo>
                    <a:pt x="19524" y="6374"/>
                    <a:pt x="19743" y="4286"/>
                    <a:pt x="19852" y="2990"/>
                  </a:cubicBezTo>
                  <a:cubicBezTo>
                    <a:pt x="19962" y="1694"/>
                    <a:pt x="19962" y="1190"/>
                    <a:pt x="19925" y="758"/>
                  </a:cubicBezTo>
                  <a:cubicBezTo>
                    <a:pt x="19889" y="326"/>
                    <a:pt x="19816" y="-34"/>
                    <a:pt x="19706" y="2"/>
                  </a:cubicBezTo>
                  <a:cubicBezTo>
                    <a:pt x="19597" y="38"/>
                    <a:pt x="19451" y="470"/>
                    <a:pt x="19195" y="1982"/>
                  </a:cubicBezTo>
                  <a:cubicBezTo>
                    <a:pt x="18940" y="3494"/>
                    <a:pt x="18575" y="6086"/>
                    <a:pt x="18393" y="8138"/>
                  </a:cubicBezTo>
                  <a:cubicBezTo>
                    <a:pt x="18210" y="10190"/>
                    <a:pt x="18210" y="11702"/>
                    <a:pt x="18320" y="12638"/>
                  </a:cubicBezTo>
                  <a:cubicBezTo>
                    <a:pt x="18429" y="13574"/>
                    <a:pt x="18648" y="13934"/>
                    <a:pt x="19195" y="14042"/>
                  </a:cubicBezTo>
                  <a:cubicBezTo>
                    <a:pt x="19743" y="14150"/>
                    <a:pt x="20618" y="14006"/>
                    <a:pt x="21494" y="13862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8" name="Line"/>
            <p:cNvSpPr/>
            <p:nvPr/>
          </p:nvSpPr>
          <p:spPr>
            <a:xfrm>
              <a:off x="19058088" y="4965469"/>
              <a:ext cx="886821" cy="221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0977" extrusionOk="0">
                  <a:moveTo>
                    <a:pt x="4399" y="6761"/>
                  </a:moveTo>
                  <a:cubicBezTo>
                    <a:pt x="4484" y="5124"/>
                    <a:pt x="4568" y="3488"/>
                    <a:pt x="4399" y="2343"/>
                  </a:cubicBezTo>
                  <a:cubicBezTo>
                    <a:pt x="4231" y="1197"/>
                    <a:pt x="3811" y="543"/>
                    <a:pt x="3139" y="215"/>
                  </a:cubicBezTo>
                  <a:cubicBezTo>
                    <a:pt x="2466" y="-112"/>
                    <a:pt x="1542" y="-112"/>
                    <a:pt x="954" y="543"/>
                  </a:cubicBezTo>
                  <a:cubicBezTo>
                    <a:pt x="365" y="1197"/>
                    <a:pt x="113" y="2506"/>
                    <a:pt x="29" y="4797"/>
                  </a:cubicBezTo>
                  <a:cubicBezTo>
                    <a:pt x="-55" y="7088"/>
                    <a:pt x="29" y="10361"/>
                    <a:pt x="449" y="12488"/>
                  </a:cubicBezTo>
                  <a:cubicBezTo>
                    <a:pt x="870" y="14615"/>
                    <a:pt x="1626" y="15597"/>
                    <a:pt x="2424" y="15761"/>
                  </a:cubicBezTo>
                  <a:cubicBezTo>
                    <a:pt x="3223" y="15924"/>
                    <a:pt x="4063" y="15270"/>
                    <a:pt x="4526" y="13797"/>
                  </a:cubicBezTo>
                  <a:cubicBezTo>
                    <a:pt x="4988" y="12324"/>
                    <a:pt x="5072" y="10033"/>
                    <a:pt x="5072" y="8070"/>
                  </a:cubicBezTo>
                  <a:cubicBezTo>
                    <a:pt x="5072" y="6106"/>
                    <a:pt x="4988" y="4470"/>
                    <a:pt x="4904" y="4633"/>
                  </a:cubicBezTo>
                  <a:cubicBezTo>
                    <a:pt x="4820" y="4797"/>
                    <a:pt x="4736" y="6761"/>
                    <a:pt x="5030" y="9870"/>
                  </a:cubicBezTo>
                  <a:cubicBezTo>
                    <a:pt x="5324" y="12979"/>
                    <a:pt x="5996" y="17233"/>
                    <a:pt x="6585" y="19361"/>
                  </a:cubicBezTo>
                  <a:cubicBezTo>
                    <a:pt x="7173" y="21488"/>
                    <a:pt x="7677" y="21488"/>
                    <a:pt x="8392" y="19524"/>
                  </a:cubicBezTo>
                  <a:cubicBezTo>
                    <a:pt x="9106" y="17561"/>
                    <a:pt x="10031" y="13633"/>
                    <a:pt x="10661" y="11179"/>
                  </a:cubicBezTo>
                  <a:cubicBezTo>
                    <a:pt x="11291" y="8724"/>
                    <a:pt x="11627" y="7743"/>
                    <a:pt x="12006" y="7579"/>
                  </a:cubicBezTo>
                  <a:cubicBezTo>
                    <a:pt x="12384" y="7415"/>
                    <a:pt x="12804" y="8070"/>
                    <a:pt x="13266" y="10033"/>
                  </a:cubicBezTo>
                  <a:cubicBezTo>
                    <a:pt x="13729" y="11997"/>
                    <a:pt x="14233" y="15270"/>
                    <a:pt x="15620" y="16906"/>
                  </a:cubicBezTo>
                  <a:cubicBezTo>
                    <a:pt x="17006" y="18543"/>
                    <a:pt x="19276" y="18543"/>
                    <a:pt x="21545" y="18543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99" name="Line"/>
            <p:cNvSpPr/>
            <p:nvPr/>
          </p:nvSpPr>
          <p:spPr>
            <a:xfrm>
              <a:off x="132751" y="5955261"/>
              <a:ext cx="539672" cy="252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0" y="2201"/>
                  </a:moveTo>
                  <a:cubicBezTo>
                    <a:pt x="415" y="1034"/>
                    <a:pt x="831" y="-134"/>
                    <a:pt x="1246" y="12"/>
                  </a:cubicBezTo>
                  <a:cubicBezTo>
                    <a:pt x="1662" y="158"/>
                    <a:pt x="2077" y="1617"/>
                    <a:pt x="2631" y="4536"/>
                  </a:cubicBezTo>
                  <a:cubicBezTo>
                    <a:pt x="3185" y="7455"/>
                    <a:pt x="3877" y="11834"/>
                    <a:pt x="4362" y="14898"/>
                  </a:cubicBezTo>
                  <a:cubicBezTo>
                    <a:pt x="4846" y="17963"/>
                    <a:pt x="5123" y="19715"/>
                    <a:pt x="5262" y="19715"/>
                  </a:cubicBezTo>
                  <a:cubicBezTo>
                    <a:pt x="5400" y="19715"/>
                    <a:pt x="5400" y="17963"/>
                    <a:pt x="5608" y="15482"/>
                  </a:cubicBezTo>
                  <a:cubicBezTo>
                    <a:pt x="5815" y="13001"/>
                    <a:pt x="6231" y="9790"/>
                    <a:pt x="6646" y="7601"/>
                  </a:cubicBezTo>
                  <a:cubicBezTo>
                    <a:pt x="7062" y="5412"/>
                    <a:pt x="7477" y="4244"/>
                    <a:pt x="7962" y="4244"/>
                  </a:cubicBezTo>
                  <a:cubicBezTo>
                    <a:pt x="8446" y="4244"/>
                    <a:pt x="9000" y="5412"/>
                    <a:pt x="9346" y="7309"/>
                  </a:cubicBezTo>
                  <a:cubicBezTo>
                    <a:pt x="9692" y="9207"/>
                    <a:pt x="9831" y="11834"/>
                    <a:pt x="9900" y="13877"/>
                  </a:cubicBezTo>
                  <a:cubicBezTo>
                    <a:pt x="9969" y="15920"/>
                    <a:pt x="9969" y="17380"/>
                    <a:pt x="9969" y="17380"/>
                  </a:cubicBezTo>
                  <a:cubicBezTo>
                    <a:pt x="9969" y="17380"/>
                    <a:pt x="9969" y="15920"/>
                    <a:pt x="10246" y="13877"/>
                  </a:cubicBezTo>
                  <a:cubicBezTo>
                    <a:pt x="10523" y="11834"/>
                    <a:pt x="11077" y="9207"/>
                    <a:pt x="11631" y="7455"/>
                  </a:cubicBezTo>
                  <a:cubicBezTo>
                    <a:pt x="12185" y="5704"/>
                    <a:pt x="12738" y="4828"/>
                    <a:pt x="13223" y="4974"/>
                  </a:cubicBezTo>
                  <a:cubicBezTo>
                    <a:pt x="13708" y="5120"/>
                    <a:pt x="14123" y="6288"/>
                    <a:pt x="14608" y="8915"/>
                  </a:cubicBezTo>
                  <a:cubicBezTo>
                    <a:pt x="15092" y="11542"/>
                    <a:pt x="15646" y="15628"/>
                    <a:pt x="16200" y="18109"/>
                  </a:cubicBezTo>
                  <a:cubicBezTo>
                    <a:pt x="16754" y="20590"/>
                    <a:pt x="17308" y="21466"/>
                    <a:pt x="17931" y="21320"/>
                  </a:cubicBezTo>
                  <a:cubicBezTo>
                    <a:pt x="18554" y="21174"/>
                    <a:pt x="19246" y="20007"/>
                    <a:pt x="19869" y="18839"/>
                  </a:cubicBezTo>
                  <a:cubicBezTo>
                    <a:pt x="20492" y="17671"/>
                    <a:pt x="21046" y="16504"/>
                    <a:pt x="21600" y="15336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0" name="Line"/>
            <p:cNvSpPr/>
            <p:nvPr/>
          </p:nvSpPr>
          <p:spPr>
            <a:xfrm>
              <a:off x="722106" y="5616308"/>
              <a:ext cx="998524" cy="648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422" extrusionOk="0">
                  <a:moveTo>
                    <a:pt x="3623" y="14459"/>
                  </a:moveTo>
                  <a:cubicBezTo>
                    <a:pt x="2878" y="14459"/>
                    <a:pt x="2133" y="14459"/>
                    <a:pt x="1500" y="14688"/>
                  </a:cubicBezTo>
                  <a:cubicBezTo>
                    <a:pt x="867" y="14916"/>
                    <a:pt x="346" y="15374"/>
                    <a:pt x="122" y="15888"/>
                  </a:cubicBezTo>
                  <a:cubicBezTo>
                    <a:pt x="-101" y="16402"/>
                    <a:pt x="-27" y="16974"/>
                    <a:pt x="420" y="17374"/>
                  </a:cubicBezTo>
                  <a:cubicBezTo>
                    <a:pt x="867" y="17774"/>
                    <a:pt x="1687" y="18002"/>
                    <a:pt x="2282" y="18059"/>
                  </a:cubicBezTo>
                  <a:cubicBezTo>
                    <a:pt x="2878" y="18116"/>
                    <a:pt x="3251" y="18002"/>
                    <a:pt x="3474" y="17659"/>
                  </a:cubicBezTo>
                  <a:cubicBezTo>
                    <a:pt x="3698" y="17316"/>
                    <a:pt x="3772" y="16745"/>
                    <a:pt x="3660" y="16288"/>
                  </a:cubicBezTo>
                  <a:cubicBezTo>
                    <a:pt x="3549" y="15831"/>
                    <a:pt x="3251" y="15488"/>
                    <a:pt x="3102" y="15602"/>
                  </a:cubicBezTo>
                  <a:cubicBezTo>
                    <a:pt x="2953" y="15716"/>
                    <a:pt x="2953" y="16288"/>
                    <a:pt x="3102" y="16802"/>
                  </a:cubicBezTo>
                  <a:cubicBezTo>
                    <a:pt x="3251" y="17316"/>
                    <a:pt x="3549" y="17774"/>
                    <a:pt x="4293" y="18002"/>
                  </a:cubicBezTo>
                  <a:cubicBezTo>
                    <a:pt x="5038" y="18231"/>
                    <a:pt x="6230" y="18231"/>
                    <a:pt x="7087" y="17774"/>
                  </a:cubicBezTo>
                  <a:cubicBezTo>
                    <a:pt x="7943" y="17316"/>
                    <a:pt x="8465" y="16402"/>
                    <a:pt x="8762" y="14288"/>
                  </a:cubicBezTo>
                  <a:cubicBezTo>
                    <a:pt x="9060" y="12174"/>
                    <a:pt x="9135" y="8859"/>
                    <a:pt x="9135" y="6631"/>
                  </a:cubicBezTo>
                  <a:cubicBezTo>
                    <a:pt x="9135" y="4402"/>
                    <a:pt x="9060" y="3259"/>
                    <a:pt x="8949" y="2174"/>
                  </a:cubicBezTo>
                  <a:cubicBezTo>
                    <a:pt x="8837" y="1088"/>
                    <a:pt x="8688" y="59"/>
                    <a:pt x="8613" y="2"/>
                  </a:cubicBezTo>
                  <a:cubicBezTo>
                    <a:pt x="8539" y="-55"/>
                    <a:pt x="8539" y="859"/>
                    <a:pt x="8651" y="3088"/>
                  </a:cubicBezTo>
                  <a:cubicBezTo>
                    <a:pt x="8762" y="5316"/>
                    <a:pt x="8986" y="8859"/>
                    <a:pt x="9172" y="11831"/>
                  </a:cubicBezTo>
                  <a:cubicBezTo>
                    <a:pt x="9358" y="14802"/>
                    <a:pt x="9507" y="17202"/>
                    <a:pt x="9693" y="18688"/>
                  </a:cubicBezTo>
                  <a:cubicBezTo>
                    <a:pt x="9880" y="20174"/>
                    <a:pt x="10103" y="20745"/>
                    <a:pt x="10401" y="21088"/>
                  </a:cubicBezTo>
                  <a:cubicBezTo>
                    <a:pt x="10699" y="21431"/>
                    <a:pt x="11071" y="21545"/>
                    <a:pt x="11593" y="21259"/>
                  </a:cubicBezTo>
                  <a:cubicBezTo>
                    <a:pt x="12114" y="20974"/>
                    <a:pt x="12785" y="20288"/>
                    <a:pt x="13269" y="19774"/>
                  </a:cubicBezTo>
                  <a:cubicBezTo>
                    <a:pt x="13753" y="19259"/>
                    <a:pt x="14051" y="18916"/>
                    <a:pt x="14349" y="18288"/>
                  </a:cubicBezTo>
                  <a:cubicBezTo>
                    <a:pt x="14647" y="17659"/>
                    <a:pt x="14945" y="16745"/>
                    <a:pt x="15093" y="16574"/>
                  </a:cubicBezTo>
                  <a:cubicBezTo>
                    <a:pt x="15242" y="16402"/>
                    <a:pt x="15242" y="16974"/>
                    <a:pt x="15317" y="17545"/>
                  </a:cubicBezTo>
                  <a:cubicBezTo>
                    <a:pt x="15391" y="18116"/>
                    <a:pt x="15540" y="18688"/>
                    <a:pt x="15764" y="19145"/>
                  </a:cubicBezTo>
                  <a:cubicBezTo>
                    <a:pt x="15987" y="19602"/>
                    <a:pt x="16285" y="19945"/>
                    <a:pt x="16807" y="20002"/>
                  </a:cubicBezTo>
                  <a:cubicBezTo>
                    <a:pt x="17328" y="20059"/>
                    <a:pt x="18073" y="19831"/>
                    <a:pt x="18520" y="19431"/>
                  </a:cubicBezTo>
                  <a:cubicBezTo>
                    <a:pt x="18967" y="19031"/>
                    <a:pt x="19116" y="18459"/>
                    <a:pt x="19190" y="17888"/>
                  </a:cubicBezTo>
                  <a:cubicBezTo>
                    <a:pt x="19265" y="17316"/>
                    <a:pt x="19265" y="16745"/>
                    <a:pt x="19413" y="16688"/>
                  </a:cubicBezTo>
                  <a:cubicBezTo>
                    <a:pt x="19562" y="16631"/>
                    <a:pt x="19860" y="17088"/>
                    <a:pt x="20158" y="17488"/>
                  </a:cubicBezTo>
                  <a:cubicBezTo>
                    <a:pt x="20456" y="17888"/>
                    <a:pt x="20754" y="18231"/>
                    <a:pt x="20978" y="18345"/>
                  </a:cubicBezTo>
                  <a:cubicBezTo>
                    <a:pt x="21201" y="18459"/>
                    <a:pt x="21350" y="18345"/>
                    <a:pt x="21499" y="18231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1" name="Line"/>
            <p:cNvSpPr/>
            <p:nvPr/>
          </p:nvSpPr>
          <p:spPr>
            <a:xfrm>
              <a:off x="1575333" y="5877571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2" name="Line"/>
            <p:cNvSpPr/>
            <p:nvPr/>
          </p:nvSpPr>
          <p:spPr>
            <a:xfrm>
              <a:off x="1893195" y="6004813"/>
              <a:ext cx="801347" cy="269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0808" extrusionOk="0">
                  <a:moveTo>
                    <a:pt x="3426" y="592"/>
                  </a:moveTo>
                  <a:cubicBezTo>
                    <a:pt x="2964" y="58"/>
                    <a:pt x="2503" y="-475"/>
                    <a:pt x="1857" y="725"/>
                  </a:cubicBezTo>
                  <a:cubicBezTo>
                    <a:pt x="1211" y="1925"/>
                    <a:pt x="380" y="4858"/>
                    <a:pt x="103" y="7925"/>
                  </a:cubicBezTo>
                  <a:cubicBezTo>
                    <a:pt x="-174" y="10992"/>
                    <a:pt x="103" y="14192"/>
                    <a:pt x="980" y="16192"/>
                  </a:cubicBezTo>
                  <a:cubicBezTo>
                    <a:pt x="1857" y="18192"/>
                    <a:pt x="3334" y="18992"/>
                    <a:pt x="4811" y="18458"/>
                  </a:cubicBezTo>
                  <a:cubicBezTo>
                    <a:pt x="6288" y="17925"/>
                    <a:pt x="7764" y="16058"/>
                    <a:pt x="8549" y="14192"/>
                  </a:cubicBezTo>
                  <a:cubicBezTo>
                    <a:pt x="9334" y="12325"/>
                    <a:pt x="9426" y="10458"/>
                    <a:pt x="9103" y="9125"/>
                  </a:cubicBezTo>
                  <a:cubicBezTo>
                    <a:pt x="8780" y="7792"/>
                    <a:pt x="8041" y="6992"/>
                    <a:pt x="7441" y="6725"/>
                  </a:cubicBezTo>
                  <a:cubicBezTo>
                    <a:pt x="6841" y="6458"/>
                    <a:pt x="6380" y="6725"/>
                    <a:pt x="6195" y="7525"/>
                  </a:cubicBezTo>
                  <a:cubicBezTo>
                    <a:pt x="6011" y="8325"/>
                    <a:pt x="6103" y="9658"/>
                    <a:pt x="6472" y="11525"/>
                  </a:cubicBezTo>
                  <a:cubicBezTo>
                    <a:pt x="6841" y="13392"/>
                    <a:pt x="7488" y="15792"/>
                    <a:pt x="8318" y="17258"/>
                  </a:cubicBezTo>
                  <a:cubicBezTo>
                    <a:pt x="9149" y="18725"/>
                    <a:pt x="10164" y="19258"/>
                    <a:pt x="11272" y="18325"/>
                  </a:cubicBezTo>
                  <a:cubicBezTo>
                    <a:pt x="12380" y="17392"/>
                    <a:pt x="13580" y="14992"/>
                    <a:pt x="14318" y="13258"/>
                  </a:cubicBezTo>
                  <a:cubicBezTo>
                    <a:pt x="15057" y="11525"/>
                    <a:pt x="15334" y="10458"/>
                    <a:pt x="15518" y="9125"/>
                  </a:cubicBezTo>
                  <a:cubicBezTo>
                    <a:pt x="15703" y="7792"/>
                    <a:pt x="15795" y="6192"/>
                    <a:pt x="16072" y="5125"/>
                  </a:cubicBezTo>
                  <a:cubicBezTo>
                    <a:pt x="16349" y="4058"/>
                    <a:pt x="16811" y="3525"/>
                    <a:pt x="17272" y="3658"/>
                  </a:cubicBezTo>
                  <a:cubicBezTo>
                    <a:pt x="17734" y="3792"/>
                    <a:pt x="18195" y="4592"/>
                    <a:pt x="18749" y="6058"/>
                  </a:cubicBezTo>
                  <a:cubicBezTo>
                    <a:pt x="19303" y="7525"/>
                    <a:pt x="19949" y="9658"/>
                    <a:pt x="20411" y="11525"/>
                  </a:cubicBezTo>
                  <a:cubicBezTo>
                    <a:pt x="20872" y="13392"/>
                    <a:pt x="21149" y="14992"/>
                    <a:pt x="21288" y="16458"/>
                  </a:cubicBezTo>
                  <a:cubicBezTo>
                    <a:pt x="21426" y="17925"/>
                    <a:pt x="21426" y="19258"/>
                    <a:pt x="21195" y="20058"/>
                  </a:cubicBezTo>
                  <a:cubicBezTo>
                    <a:pt x="20964" y="20858"/>
                    <a:pt x="20503" y="21125"/>
                    <a:pt x="19811" y="20325"/>
                  </a:cubicBezTo>
                  <a:cubicBezTo>
                    <a:pt x="19118" y="19525"/>
                    <a:pt x="18195" y="17658"/>
                    <a:pt x="17272" y="15792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3" name="Line"/>
            <p:cNvSpPr/>
            <p:nvPr/>
          </p:nvSpPr>
          <p:spPr>
            <a:xfrm>
              <a:off x="1056419" y="5939841"/>
              <a:ext cx="32172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4" name="Line"/>
            <p:cNvSpPr/>
            <p:nvPr/>
          </p:nvSpPr>
          <p:spPr>
            <a:xfrm>
              <a:off x="2955646" y="6354972"/>
              <a:ext cx="103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5" name="Line"/>
            <p:cNvSpPr/>
            <p:nvPr/>
          </p:nvSpPr>
          <p:spPr>
            <a:xfrm>
              <a:off x="4903658" y="5711518"/>
              <a:ext cx="148404" cy="50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9" h="21600" extrusionOk="0">
                  <a:moveTo>
                    <a:pt x="13695" y="0"/>
                  </a:moveTo>
                  <a:cubicBezTo>
                    <a:pt x="11241" y="147"/>
                    <a:pt x="8786" y="294"/>
                    <a:pt x="6332" y="1102"/>
                  </a:cubicBezTo>
                  <a:cubicBezTo>
                    <a:pt x="3877" y="1910"/>
                    <a:pt x="1423" y="3380"/>
                    <a:pt x="441" y="5510"/>
                  </a:cubicBezTo>
                  <a:cubicBezTo>
                    <a:pt x="-541" y="7641"/>
                    <a:pt x="-50" y="10433"/>
                    <a:pt x="3632" y="13224"/>
                  </a:cubicBezTo>
                  <a:cubicBezTo>
                    <a:pt x="7314" y="16016"/>
                    <a:pt x="14186" y="18808"/>
                    <a:pt x="21059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6" name="Line"/>
            <p:cNvSpPr/>
            <p:nvPr/>
          </p:nvSpPr>
          <p:spPr>
            <a:xfrm>
              <a:off x="5539024" y="5762989"/>
              <a:ext cx="336522" cy="403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158" extrusionOk="0">
                  <a:moveTo>
                    <a:pt x="12488" y="1656"/>
                  </a:moveTo>
                  <a:cubicBezTo>
                    <a:pt x="8997" y="5468"/>
                    <a:pt x="5506" y="9280"/>
                    <a:pt x="3324" y="11821"/>
                  </a:cubicBezTo>
                  <a:cubicBezTo>
                    <a:pt x="1142" y="14362"/>
                    <a:pt x="269" y="15633"/>
                    <a:pt x="51" y="15814"/>
                  </a:cubicBezTo>
                  <a:cubicBezTo>
                    <a:pt x="-167" y="15996"/>
                    <a:pt x="269" y="15088"/>
                    <a:pt x="2124" y="12728"/>
                  </a:cubicBezTo>
                  <a:cubicBezTo>
                    <a:pt x="3978" y="10369"/>
                    <a:pt x="7251" y="6557"/>
                    <a:pt x="9106" y="4016"/>
                  </a:cubicBezTo>
                  <a:cubicBezTo>
                    <a:pt x="10960" y="1475"/>
                    <a:pt x="11397" y="204"/>
                    <a:pt x="11724" y="23"/>
                  </a:cubicBezTo>
                  <a:cubicBezTo>
                    <a:pt x="12051" y="-159"/>
                    <a:pt x="12269" y="749"/>
                    <a:pt x="13360" y="3834"/>
                  </a:cubicBezTo>
                  <a:cubicBezTo>
                    <a:pt x="14451" y="6920"/>
                    <a:pt x="16415" y="12184"/>
                    <a:pt x="17942" y="15633"/>
                  </a:cubicBezTo>
                  <a:cubicBezTo>
                    <a:pt x="19469" y="19081"/>
                    <a:pt x="20560" y="20715"/>
                    <a:pt x="20997" y="21078"/>
                  </a:cubicBezTo>
                  <a:cubicBezTo>
                    <a:pt x="21433" y="21441"/>
                    <a:pt x="21215" y="20533"/>
                    <a:pt x="20560" y="19263"/>
                  </a:cubicBezTo>
                  <a:cubicBezTo>
                    <a:pt x="19906" y="17992"/>
                    <a:pt x="18815" y="16359"/>
                    <a:pt x="17724" y="14725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7" name="Line"/>
            <p:cNvSpPr/>
            <p:nvPr/>
          </p:nvSpPr>
          <p:spPr>
            <a:xfrm>
              <a:off x="5622866" y="5950219"/>
              <a:ext cx="20756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8" name="Line"/>
            <p:cNvSpPr/>
            <p:nvPr/>
          </p:nvSpPr>
          <p:spPr>
            <a:xfrm>
              <a:off x="5996484" y="6085136"/>
              <a:ext cx="114163" cy="8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4" extrusionOk="0">
                  <a:moveTo>
                    <a:pt x="0" y="0"/>
                  </a:moveTo>
                  <a:cubicBezTo>
                    <a:pt x="1964" y="6048"/>
                    <a:pt x="3927" y="12096"/>
                    <a:pt x="6546" y="15984"/>
                  </a:cubicBezTo>
                  <a:cubicBezTo>
                    <a:pt x="9164" y="19872"/>
                    <a:pt x="12436" y="21600"/>
                    <a:pt x="15055" y="20736"/>
                  </a:cubicBezTo>
                  <a:cubicBezTo>
                    <a:pt x="17673" y="19872"/>
                    <a:pt x="19636" y="16416"/>
                    <a:pt x="21600" y="1296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09" name="Line"/>
            <p:cNvSpPr/>
            <p:nvPr/>
          </p:nvSpPr>
          <p:spPr>
            <a:xfrm>
              <a:off x="6037998" y="5919084"/>
              <a:ext cx="1" cy="20758"/>
            </a:xfrm>
            <a:prstGeom prst="ellipse">
              <a:avLst/>
            </a:pr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0" name="Line"/>
            <p:cNvSpPr/>
            <p:nvPr/>
          </p:nvSpPr>
          <p:spPr>
            <a:xfrm>
              <a:off x="6186753" y="6116272"/>
              <a:ext cx="98784" cy="328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8" h="21367" extrusionOk="0">
                  <a:moveTo>
                    <a:pt x="14897" y="0"/>
                  </a:moveTo>
                  <a:cubicBezTo>
                    <a:pt x="17876" y="4950"/>
                    <a:pt x="20855" y="9900"/>
                    <a:pt x="21228" y="13500"/>
                  </a:cubicBezTo>
                  <a:cubicBezTo>
                    <a:pt x="21600" y="17100"/>
                    <a:pt x="19365" y="19350"/>
                    <a:pt x="16386" y="20475"/>
                  </a:cubicBezTo>
                  <a:cubicBezTo>
                    <a:pt x="13407" y="21600"/>
                    <a:pt x="9683" y="21600"/>
                    <a:pt x="6331" y="20812"/>
                  </a:cubicBezTo>
                  <a:cubicBezTo>
                    <a:pt x="2979" y="20025"/>
                    <a:pt x="0" y="18450"/>
                    <a:pt x="0" y="16537"/>
                  </a:cubicBezTo>
                  <a:cubicBezTo>
                    <a:pt x="0" y="14625"/>
                    <a:pt x="2979" y="12375"/>
                    <a:pt x="6703" y="10912"/>
                  </a:cubicBezTo>
                  <a:cubicBezTo>
                    <a:pt x="10428" y="9450"/>
                    <a:pt x="14897" y="8775"/>
                    <a:pt x="19365" y="81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1" name="Line"/>
            <p:cNvSpPr/>
            <p:nvPr/>
          </p:nvSpPr>
          <p:spPr>
            <a:xfrm>
              <a:off x="6266320" y="5950219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2" name="Line"/>
            <p:cNvSpPr/>
            <p:nvPr/>
          </p:nvSpPr>
          <p:spPr>
            <a:xfrm>
              <a:off x="6556912" y="5919084"/>
              <a:ext cx="2594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3" name="Line"/>
            <p:cNvSpPr/>
            <p:nvPr/>
          </p:nvSpPr>
          <p:spPr>
            <a:xfrm>
              <a:off x="6567291" y="6022866"/>
              <a:ext cx="269836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15" y="4800"/>
                    <a:pt x="11631" y="9600"/>
                    <a:pt x="15231" y="13200"/>
                  </a:cubicBezTo>
                  <a:cubicBezTo>
                    <a:pt x="18831" y="16800"/>
                    <a:pt x="20215" y="192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4" name="Line"/>
            <p:cNvSpPr/>
            <p:nvPr/>
          </p:nvSpPr>
          <p:spPr>
            <a:xfrm>
              <a:off x="7048531" y="5887949"/>
              <a:ext cx="262054" cy="205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353" extrusionOk="0">
                  <a:moveTo>
                    <a:pt x="9662" y="4320"/>
                  </a:moveTo>
                  <a:cubicBezTo>
                    <a:pt x="8555" y="3240"/>
                    <a:pt x="7447" y="2160"/>
                    <a:pt x="6062" y="1800"/>
                  </a:cubicBezTo>
                  <a:cubicBezTo>
                    <a:pt x="4678" y="1440"/>
                    <a:pt x="3016" y="1800"/>
                    <a:pt x="1770" y="3780"/>
                  </a:cubicBezTo>
                  <a:cubicBezTo>
                    <a:pt x="524" y="5760"/>
                    <a:pt x="-307" y="9360"/>
                    <a:pt x="108" y="12600"/>
                  </a:cubicBezTo>
                  <a:cubicBezTo>
                    <a:pt x="524" y="15840"/>
                    <a:pt x="2185" y="18720"/>
                    <a:pt x="5647" y="20160"/>
                  </a:cubicBezTo>
                  <a:cubicBezTo>
                    <a:pt x="9108" y="21600"/>
                    <a:pt x="14370" y="21600"/>
                    <a:pt x="17416" y="20880"/>
                  </a:cubicBezTo>
                  <a:cubicBezTo>
                    <a:pt x="20462" y="20160"/>
                    <a:pt x="21293" y="18720"/>
                    <a:pt x="20878" y="15660"/>
                  </a:cubicBezTo>
                  <a:cubicBezTo>
                    <a:pt x="20462" y="12600"/>
                    <a:pt x="18801" y="7920"/>
                    <a:pt x="16170" y="5040"/>
                  </a:cubicBezTo>
                  <a:cubicBezTo>
                    <a:pt x="13539" y="2160"/>
                    <a:pt x="9939" y="1080"/>
                    <a:pt x="6339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5" name="Line"/>
            <p:cNvSpPr/>
            <p:nvPr/>
          </p:nvSpPr>
          <p:spPr>
            <a:xfrm>
              <a:off x="7752513" y="5794545"/>
              <a:ext cx="838545" cy="42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471" extrusionOk="0">
                  <a:moveTo>
                    <a:pt x="5813" y="0"/>
                  </a:moveTo>
                  <a:cubicBezTo>
                    <a:pt x="5546" y="697"/>
                    <a:pt x="5279" y="1394"/>
                    <a:pt x="5368" y="3571"/>
                  </a:cubicBezTo>
                  <a:cubicBezTo>
                    <a:pt x="5457" y="5748"/>
                    <a:pt x="5902" y="9406"/>
                    <a:pt x="6168" y="12106"/>
                  </a:cubicBezTo>
                  <a:cubicBezTo>
                    <a:pt x="6435" y="14806"/>
                    <a:pt x="6524" y="16548"/>
                    <a:pt x="6479" y="17855"/>
                  </a:cubicBezTo>
                  <a:cubicBezTo>
                    <a:pt x="6435" y="19161"/>
                    <a:pt x="6257" y="20032"/>
                    <a:pt x="5902" y="20642"/>
                  </a:cubicBezTo>
                  <a:cubicBezTo>
                    <a:pt x="5546" y="21252"/>
                    <a:pt x="5013" y="21600"/>
                    <a:pt x="4257" y="21426"/>
                  </a:cubicBezTo>
                  <a:cubicBezTo>
                    <a:pt x="3502" y="21252"/>
                    <a:pt x="2524" y="20555"/>
                    <a:pt x="1768" y="19335"/>
                  </a:cubicBezTo>
                  <a:cubicBezTo>
                    <a:pt x="1013" y="18116"/>
                    <a:pt x="479" y="16374"/>
                    <a:pt x="213" y="15068"/>
                  </a:cubicBezTo>
                  <a:cubicBezTo>
                    <a:pt x="-54" y="13761"/>
                    <a:pt x="-54" y="12890"/>
                    <a:pt x="124" y="12194"/>
                  </a:cubicBezTo>
                  <a:cubicBezTo>
                    <a:pt x="302" y="11497"/>
                    <a:pt x="657" y="10974"/>
                    <a:pt x="1546" y="10713"/>
                  </a:cubicBezTo>
                  <a:cubicBezTo>
                    <a:pt x="2435" y="10452"/>
                    <a:pt x="3857" y="10452"/>
                    <a:pt x="5102" y="10365"/>
                  </a:cubicBezTo>
                  <a:cubicBezTo>
                    <a:pt x="6346" y="10277"/>
                    <a:pt x="7413" y="10103"/>
                    <a:pt x="8168" y="10016"/>
                  </a:cubicBezTo>
                  <a:cubicBezTo>
                    <a:pt x="8924" y="9929"/>
                    <a:pt x="9368" y="9929"/>
                    <a:pt x="9813" y="9842"/>
                  </a:cubicBezTo>
                  <a:cubicBezTo>
                    <a:pt x="10257" y="9755"/>
                    <a:pt x="10702" y="9581"/>
                    <a:pt x="10835" y="9929"/>
                  </a:cubicBezTo>
                  <a:cubicBezTo>
                    <a:pt x="10968" y="10277"/>
                    <a:pt x="10790" y="11148"/>
                    <a:pt x="10790" y="12019"/>
                  </a:cubicBezTo>
                  <a:cubicBezTo>
                    <a:pt x="10790" y="12890"/>
                    <a:pt x="10968" y="13761"/>
                    <a:pt x="11279" y="14110"/>
                  </a:cubicBezTo>
                  <a:cubicBezTo>
                    <a:pt x="11590" y="14458"/>
                    <a:pt x="12035" y="14284"/>
                    <a:pt x="12479" y="13761"/>
                  </a:cubicBezTo>
                  <a:cubicBezTo>
                    <a:pt x="12924" y="13239"/>
                    <a:pt x="13368" y="12368"/>
                    <a:pt x="13857" y="11584"/>
                  </a:cubicBezTo>
                  <a:cubicBezTo>
                    <a:pt x="14346" y="10800"/>
                    <a:pt x="14879" y="10103"/>
                    <a:pt x="15235" y="10190"/>
                  </a:cubicBezTo>
                  <a:cubicBezTo>
                    <a:pt x="15590" y="10277"/>
                    <a:pt x="15768" y="11148"/>
                    <a:pt x="15902" y="12019"/>
                  </a:cubicBezTo>
                  <a:cubicBezTo>
                    <a:pt x="16035" y="12890"/>
                    <a:pt x="16124" y="13761"/>
                    <a:pt x="16657" y="14458"/>
                  </a:cubicBezTo>
                  <a:cubicBezTo>
                    <a:pt x="17190" y="15155"/>
                    <a:pt x="18168" y="15677"/>
                    <a:pt x="19057" y="15503"/>
                  </a:cubicBezTo>
                  <a:cubicBezTo>
                    <a:pt x="19946" y="15329"/>
                    <a:pt x="20746" y="14458"/>
                    <a:pt x="21546" y="13587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6" name="Line"/>
            <p:cNvSpPr/>
            <p:nvPr/>
          </p:nvSpPr>
          <p:spPr>
            <a:xfrm>
              <a:off x="9151485" y="6022866"/>
              <a:ext cx="134919" cy="106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9" extrusionOk="0">
                  <a:moveTo>
                    <a:pt x="0" y="0"/>
                  </a:moveTo>
                  <a:cubicBezTo>
                    <a:pt x="0" y="3375"/>
                    <a:pt x="0" y="6750"/>
                    <a:pt x="0" y="10125"/>
                  </a:cubicBezTo>
                  <a:cubicBezTo>
                    <a:pt x="0" y="13500"/>
                    <a:pt x="0" y="16875"/>
                    <a:pt x="1662" y="18900"/>
                  </a:cubicBezTo>
                  <a:cubicBezTo>
                    <a:pt x="3323" y="20925"/>
                    <a:pt x="6646" y="21600"/>
                    <a:pt x="10246" y="19913"/>
                  </a:cubicBezTo>
                  <a:cubicBezTo>
                    <a:pt x="13846" y="18225"/>
                    <a:pt x="17723" y="14175"/>
                    <a:pt x="21600" y="10125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7" name="Line"/>
            <p:cNvSpPr/>
            <p:nvPr/>
          </p:nvSpPr>
          <p:spPr>
            <a:xfrm>
              <a:off x="9203377" y="5794545"/>
              <a:ext cx="31136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8" name="Line"/>
            <p:cNvSpPr/>
            <p:nvPr/>
          </p:nvSpPr>
          <p:spPr>
            <a:xfrm>
              <a:off x="9514725" y="5908706"/>
              <a:ext cx="200648" cy="186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59" y="2000"/>
                    <a:pt x="11917" y="4000"/>
                    <a:pt x="15828" y="5800"/>
                  </a:cubicBezTo>
                  <a:cubicBezTo>
                    <a:pt x="19738" y="7600"/>
                    <a:pt x="21600" y="9200"/>
                    <a:pt x="21600" y="10600"/>
                  </a:cubicBezTo>
                  <a:cubicBezTo>
                    <a:pt x="21600" y="12000"/>
                    <a:pt x="19738" y="13200"/>
                    <a:pt x="17131" y="15000"/>
                  </a:cubicBezTo>
                  <a:cubicBezTo>
                    <a:pt x="14524" y="16800"/>
                    <a:pt x="11172" y="19200"/>
                    <a:pt x="7821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9" name="Line"/>
            <p:cNvSpPr/>
            <p:nvPr/>
          </p:nvSpPr>
          <p:spPr>
            <a:xfrm>
              <a:off x="9892538" y="6002110"/>
              <a:ext cx="148692" cy="391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1" h="21263" extrusionOk="0">
                  <a:moveTo>
                    <a:pt x="15258" y="0"/>
                  </a:moveTo>
                  <a:cubicBezTo>
                    <a:pt x="17658" y="4883"/>
                    <a:pt x="20058" y="9767"/>
                    <a:pt x="20538" y="13242"/>
                  </a:cubicBezTo>
                  <a:cubicBezTo>
                    <a:pt x="21018" y="16717"/>
                    <a:pt x="19578" y="18783"/>
                    <a:pt x="17658" y="20003"/>
                  </a:cubicBezTo>
                  <a:cubicBezTo>
                    <a:pt x="15738" y="21224"/>
                    <a:pt x="13338" y="21600"/>
                    <a:pt x="10218" y="20943"/>
                  </a:cubicBezTo>
                  <a:cubicBezTo>
                    <a:pt x="7098" y="20285"/>
                    <a:pt x="3258" y="18595"/>
                    <a:pt x="1338" y="17280"/>
                  </a:cubicBezTo>
                  <a:cubicBezTo>
                    <a:pt x="-582" y="15965"/>
                    <a:pt x="-582" y="15026"/>
                    <a:pt x="2298" y="13805"/>
                  </a:cubicBezTo>
                  <a:cubicBezTo>
                    <a:pt x="5178" y="12584"/>
                    <a:pt x="10938" y="11082"/>
                    <a:pt x="16698" y="9579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0" name="Line"/>
            <p:cNvSpPr/>
            <p:nvPr/>
          </p:nvSpPr>
          <p:spPr>
            <a:xfrm>
              <a:off x="9971370" y="5836058"/>
              <a:ext cx="31136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1" name="Line"/>
            <p:cNvSpPr/>
            <p:nvPr/>
          </p:nvSpPr>
          <p:spPr>
            <a:xfrm>
              <a:off x="10376124" y="5804922"/>
              <a:ext cx="176009" cy="581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51" h="21600" extrusionOk="0">
                  <a:moveTo>
                    <a:pt x="0" y="0"/>
                  </a:moveTo>
                  <a:cubicBezTo>
                    <a:pt x="2000" y="0"/>
                    <a:pt x="4000" y="0"/>
                    <a:pt x="7200" y="1093"/>
                  </a:cubicBezTo>
                  <a:cubicBezTo>
                    <a:pt x="10400" y="2186"/>
                    <a:pt x="14800" y="4371"/>
                    <a:pt x="17600" y="7071"/>
                  </a:cubicBezTo>
                  <a:cubicBezTo>
                    <a:pt x="20400" y="9771"/>
                    <a:pt x="21600" y="12986"/>
                    <a:pt x="18600" y="15493"/>
                  </a:cubicBezTo>
                  <a:cubicBezTo>
                    <a:pt x="15600" y="18000"/>
                    <a:pt x="8400" y="19800"/>
                    <a:pt x="12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2" name="Line"/>
            <p:cNvSpPr/>
            <p:nvPr/>
          </p:nvSpPr>
          <p:spPr>
            <a:xfrm>
              <a:off x="15843501" y="5568254"/>
              <a:ext cx="336086" cy="464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348" extrusionOk="0">
                  <a:moveTo>
                    <a:pt x="13351" y="2289"/>
                  </a:moveTo>
                  <a:cubicBezTo>
                    <a:pt x="9384" y="6419"/>
                    <a:pt x="5416" y="10548"/>
                    <a:pt x="3102" y="12930"/>
                  </a:cubicBezTo>
                  <a:cubicBezTo>
                    <a:pt x="788" y="15313"/>
                    <a:pt x="126" y="15948"/>
                    <a:pt x="16" y="15869"/>
                  </a:cubicBezTo>
                  <a:cubicBezTo>
                    <a:pt x="-94" y="15789"/>
                    <a:pt x="347" y="14995"/>
                    <a:pt x="1890" y="13169"/>
                  </a:cubicBezTo>
                  <a:cubicBezTo>
                    <a:pt x="3433" y="11342"/>
                    <a:pt x="6077" y="8483"/>
                    <a:pt x="7620" y="6657"/>
                  </a:cubicBezTo>
                  <a:cubicBezTo>
                    <a:pt x="9163" y="4830"/>
                    <a:pt x="9604" y="4036"/>
                    <a:pt x="10265" y="2924"/>
                  </a:cubicBezTo>
                  <a:cubicBezTo>
                    <a:pt x="10926" y="1813"/>
                    <a:pt x="11808" y="383"/>
                    <a:pt x="12359" y="66"/>
                  </a:cubicBezTo>
                  <a:cubicBezTo>
                    <a:pt x="12910" y="-252"/>
                    <a:pt x="13131" y="542"/>
                    <a:pt x="14233" y="3401"/>
                  </a:cubicBezTo>
                  <a:cubicBezTo>
                    <a:pt x="15335" y="6260"/>
                    <a:pt x="17318" y="11183"/>
                    <a:pt x="18530" y="14201"/>
                  </a:cubicBezTo>
                  <a:cubicBezTo>
                    <a:pt x="19743" y="17219"/>
                    <a:pt x="20184" y="18330"/>
                    <a:pt x="20624" y="19363"/>
                  </a:cubicBezTo>
                  <a:cubicBezTo>
                    <a:pt x="21065" y="20395"/>
                    <a:pt x="21506" y="21348"/>
                    <a:pt x="21396" y="21348"/>
                  </a:cubicBezTo>
                  <a:cubicBezTo>
                    <a:pt x="21286" y="21348"/>
                    <a:pt x="20624" y="20395"/>
                    <a:pt x="19963" y="19442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3" name="Line"/>
            <p:cNvSpPr/>
            <p:nvPr/>
          </p:nvSpPr>
          <p:spPr>
            <a:xfrm>
              <a:off x="15907751" y="5794545"/>
              <a:ext cx="21794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4" name="Line"/>
            <p:cNvSpPr/>
            <p:nvPr/>
          </p:nvSpPr>
          <p:spPr>
            <a:xfrm>
              <a:off x="16343639" y="5950219"/>
              <a:ext cx="103784" cy="136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34" extrusionOk="0">
                  <a:moveTo>
                    <a:pt x="0" y="0"/>
                  </a:moveTo>
                  <a:cubicBezTo>
                    <a:pt x="0" y="2634"/>
                    <a:pt x="0" y="5268"/>
                    <a:pt x="360" y="8956"/>
                  </a:cubicBezTo>
                  <a:cubicBezTo>
                    <a:pt x="720" y="12644"/>
                    <a:pt x="1440" y="17385"/>
                    <a:pt x="3600" y="19493"/>
                  </a:cubicBezTo>
                  <a:cubicBezTo>
                    <a:pt x="5760" y="21600"/>
                    <a:pt x="9360" y="21073"/>
                    <a:pt x="12600" y="18966"/>
                  </a:cubicBezTo>
                  <a:cubicBezTo>
                    <a:pt x="15840" y="16859"/>
                    <a:pt x="18720" y="13171"/>
                    <a:pt x="21600" y="9483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5" name="Line"/>
            <p:cNvSpPr/>
            <p:nvPr/>
          </p:nvSpPr>
          <p:spPr>
            <a:xfrm>
              <a:off x="16343639" y="5763409"/>
              <a:ext cx="1" cy="10380"/>
            </a:xfrm>
            <a:prstGeom prst="ellipse">
              <a:avLst/>
            </a:pr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6" name="Line"/>
            <p:cNvSpPr/>
            <p:nvPr/>
          </p:nvSpPr>
          <p:spPr>
            <a:xfrm>
              <a:off x="16428594" y="6002110"/>
              <a:ext cx="152978" cy="387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6" h="21405" extrusionOk="0">
                  <a:moveTo>
                    <a:pt x="15573" y="0"/>
                  </a:moveTo>
                  <a:cubicBezTo>
                    <a:pt x="17493" y="5352"/>
                    <a:pt x="19413" y="10704"/>
                    <a:pt x="20373" y="13858"/>
                  </a:cubicBezTo>
                  <a:cubicBezTo>
                    <a:pt x="21333" y="17012"/>
                    <a:pt x="21333" y="17968"/>
                    <a:pt x="21093" y="18924"/>
                  </a:cubicBezTo>
                  <a:cubicBezTo>
                    <a:pt x="20853" y="19880"/>
                    <a:pt x="20373" y="20835"/>
                    <a:pt x="17733" y="21218"/>
                  </a:cubicBezTo>
                  <a:cubicBezTo>
                    <a:pt x="15093" y="21600"/>
                    <a:pt x="10293" y="21409"/>
                    <a:pt x="6933" y="20549"/>
                  </a:cubicBezTo>
                  <a:cubicBezTo>
                    <a:pt x="3573" y="19688"/>
                    <a:pt x="1653" y="18159"/>
                    <a:pt x="693" y="16917"/>
                  </a:cubicBezTo>
                  <a:cubicBezTo>
                    <a:pt x="-267" y="15674"/>
                    <a:pt x="-267" y="14719"/>
                    <a:pt x="933" y="14145"/>
                  </a:cubicBezTo>
                  <a:cubicBezTo>
                    <a:pt x="2133" y="13572"/>
                    <a:pt x="4533" y="13381"/>
                    <a:pt x="7173" y="13189"/>
                  </a:cubicBezTo>
                  <a:cubicBezTo>
                    <a:pt x="9813" y="12998"/>
                    <a:pt x="12693" y="12807"/>
                    <a:pt x="15573" y="12616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7" name="Line"/>
            <p:cNvSpPr/>
            <p:nvPr/>
          </p:nvSpPr>
          <p:spPr>
            <a:xfrm>
              <a:off x="16520070" y="5836058"/>
              <a:ext cx="1" cy="10379"/>
            </a:xfrm>
            <a:prstGeom prst="ellipse">
              <a:avLst/>
            </a:pr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8" name="Line"/>
            <p:cNvSpPr/>
            <p:nvPr/>
          </p:nvSpPr>
          <p:spPr>
            <a:xfrm>
              <a:off x="16945581" y="5773788"/>
              <a:ext cx="2490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29" name="Line"/>
            <p:cNvSpPr/>
            <p:nvPr/>
          </p:nvSpPr>
          <p:spPr>
            <a:xfrm>
              <a:off x="16966336" y="5887949"/>
              <a:ext cx="25946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0" name="Line"/>
            <p:cNvSpPr/>
            <p:nvPr/>
          </p:nvSpPr>
          <p:spPr>
            <a:xfrm>
              <a:off x="17546705" y="5763409"/>
              <a:ext cx="322984" cy="250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7" h="21153" extrusionOk="0">
                  <a:moveTo>
                    <a:pt x="12203" y="876"/>
                  </a:moveTo>
                  <a:cubicBezTo>
                    <a:pt x="9953" y="584"/>
                    <a:pt x="7703" y="292"/>
                    <a:pt x="5565" y="1022"/>
                  </a:cubicBezTo>
                  <a:cubicBezTo>
                    <a:pt x="3428" y="1751"/>
                    <a:pt x="1403" y="3503"/>
                    <a:pt x="503" y="5838"/>
                  </a:cubicBezTo>
                  <a:cubicBezTo>
                    <a:pt x="-397" y="8173"/>
                    <a:pt x="-172" y="11092"/>
                    <a:pt x="1853" y="13865"/>
                  </a:cubicBezTo>
                  <a:cubicBezTo>
                    <a:pt x="3878" y="16638"/>
                    <a:pt x="7703" y="19265"/>
                    <a:pt x="10853" y="20432"/>
                  </a:cubicBezTo>
                  <a:cubicBezTo>
                    <a:pt x="14003" y="21600"/>
                    <a:pt x="16478" y="21308"/>
                    <a:pt x="18278" y="19849"/>
                  </a:cubicBezTo>
                  <a:cubicBezTo>
                    <a:pt x="20078" y="18389"/>
                    <a:pt x="21203" y="15762"/>
                    <a:pt x="20978" y="12551"/>
                  </a:cubicBezTo>
                  <a:cubicBezTo>
                    <a:pt x="20753" y="9341"/>
                    <a:pt x="19178" y="5546"/>
                    <a:pt x="16478" y="3357"/>
                  </a:cubicBezTo>
                  <a:cubicBezTo>
                    <a:pt x="13778" y="1168"/>
                    <a:pt x="9953" y="584"/>
                    <a:pt x="6128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1" name="Line"/>
            <p:cNvSpPr/>
            <p:nvPr/>
          </p:nvSpPr>
          <p:spPr>
            <a:xfrm>
              <a:off x="18223501" y="5588369"/>
              <a:ext cx="745847" cy="530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384" extrusionOk="0">
                  <a:moveTo>
                    <a:pt x="10160" y="780"/>
                  </a:moveTo>
                  <a:cubicBezTo>
                    <a:pt x="9660" y="501"/>
                    <a:pt x="9160" y="223"/>
                    <a:pt x="8660" y="83"/>
                  </a:cubicBezTo>
                  <a:cubicBezTo>
                    <a:pt x="8160" y="-56"/>
                    <a:pt x="7660" y="-56"/>
                    <a:pt x="7260" y="362"/>
                  </a:cubicBezTo>
                  <a:cubicBezTo>
                    <a:pt x="6860" y="780"/>
                    <a:pt x="6560" y="1616"/>
                    <a:pt x="6410" y="3219"/>
                  </a:cubicBezTo>
                  <a:cubicBezTo>
                    <a:pt x="6260" y="4821"/>
                    <a:pt x="6260" y="7190"/>
                    <a:pt x="6410" y="10047"/>
                  </a:cubicBezTo>
                  <a:cubicBezTo>
                    <a:pt x="6560" y="12904"/>
                    <a:pt x="6860" y="16249"/>
                    <a:pt x="6810" y="18199"/>
                  </a:cubicBezTo>
                  <a:cubicBezTo>
                    <a:pt x="6760" y="20150"/>
                    <a:pt x="6360" y="20708"/>
                    <a:pt x="5660" y="21056"/>
                  </a:cubicBezTo>
                  <a:cubicBezTo>
                    <a:pt x="4960" y="21405"/>
                    <a:pt x="3960" y="21544"/>
                    <a:pt x="3060" y="21126"/>
                  </a:cubicBezTo>
                  <a:cubicBezTo>
                    <a:pt x="2160" y="20708"/>
                    <a:pt x="1360" y="19732"/>
                    <a:pt x="860" y="18478"/>
                  </a:cubicBezTo>
                  <a:cubicBezTo>
                    <a:pt x="360" y="17224"/>
                    <a:pt x="160" y="15691"/>
                    <a:pt x="60" y="14507"/>
                  </a:cubicBezTo>
                  <a:cubicBezTo>
                    <a:pt x="-40" y="13322"/>
                    <a:pt x="-40" y="12486"/>
                    <a:pt x="260" y="12068"/>
                  </a:cubicBezTo>
                  <a:cubicBezTo>
                    <a:pt x="560" y="11650"/>
                    <a:pt x="1160" y="11650"/>
                    <a:pt x="2610" y="11580"/>
                  </a:cubicBezTo>
                  <a:cubicBezTo>
                    <a:pt x="4060" y="11510"/>
                    <a:pt x="6360" y="11371"/>
                    <a:pt x="7760" y="11232"/>
                  </a:cubicBezTo>
                  <a:cubicBezTo>
                    <a:pt x="9160" y="11092"/>
                    <a:pt x="9660" y="10953"/>
                    <a:pt x="10160" y="10814"/>
                  </a:cubicBezTo>
                  <a:cubicBezTo>
                    <a:pt x="10660" y="10674"/>
                    <a:pt x="11160" y="10535"/>
                    <a:pt x="11360" y="10814"/>
                  </a:cubicBezTo>
                  <a:cubicBezTo>
                    <a:pt x="11560" y="11092"/>
                    <a:pt x="11460" y="11789"/>
                    <a:pt x="11510" y="12486"/>
                  </a:cubicBezTo>
                  <a:cubicBezTo>
                    <a:pt x="11560" y="13183"/>
                    <a:pt x="11760" y="13879"/>
                    <a:pt x="12110" y="14158"/>
                  </a:cubicBezTo>
                  <a:cubicBezTo>
                    <a:pt x="12460" y="14437"/>
                    <a:pt x="12960" y="14298"/>
                    <a:pt x="13610" y="13810"/>
                  </a:cubicBezTo>
                  <a:cubicBezTo>
                    <a:pt x="14260" y="13322"/>
                    <a:pt x="15060" y="12486"/>
                    <a:pt x="15710" y="11998"/>
                  </a:cubicBezTo>
                  <a:cubicBezTo>
                    <a:pt x="16360" y="11510"/>
                    <a:pt x="16860" y="11371"/>
                    <a:pt x="17160" y="11650"/>
                  </a:cubicBezTo>
                  <a:cubicBezTo>
                    <a:pt x="17460" y="11929"/>
                    <a:pt x="17560" y="12625"/>
                    <a:pt x="17910" y="13113"/>
                  </a:cubicBezTo>
                  <a:cubicBezTo>
                    <a:pt x="18260" y="13601"/>
                    <a:pt x="18860" y="13879"/>
                    <a:pt x="19510" y="13879"/>
                  </a:cubicBezTo>
                  <a:cubicBezTo>
                    <a:pt x="20160" y="13879"/>
                    <a:pt x="20860" y="13601"/>
                    <a:pt x="21560" y="13322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2" name="Line"/>
            <p:cNvSpPr/>
            <p:nvPr/>
          </p:nvSpPr>
          <p:spPr>
            <a:xfrm>
              <a:off x="19448834" y="5815301"/>
              <a:ext cx="132834" cy="13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155" extrusionOk="0">
                  <a:moveTo>
                    <a:pt x="4651" y="0"/>
                  </a:moveTo>
                  <a:cubicBezTo>
                    <a:pt x="2989" y="2107"/>
                    <a:pt x="1328" y="4215"/>
                    <a:pt x="497" y="6585"/>
                  </a:cubicBezTo>
                  <a:cubicBezTo>
                    <a:pt x="-334" y="8956"/>
                    <a:pt x="-334" y="11590"/>
                    <a:pt x="2158" y="14488"/>
                  </a:cubicBezTo>
                  <a:cubicBezTo>
                    <a:pt x="4651" y="17385"/>
                    <a:pt x="9635" y="20546"/>
                    <a:pt x="13235" y="21073"/>
                  </a:cubicBezTo>
                  <a:cubicBezTo>
                    <a:pt x="16835" y="21600"/>
                    <a:pt x="19051" y="19493"/>
                    <a:pt x="21266" y="17385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3" name="Line"/>
            <p:cNvSpPr/>
            <p:nvPr/>
          </p:nvSpPr>
          <p:spPr>
            <a:xfrm>
              <a:off x="19488261" y="5638870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4" name="Line"/>
            <p:cNvSpPr/>
            <p:nvPr/>
          </p:nvSpPr>
          <p:spPr>
            <a:xfrm>
              <a:off x="19787494" y="5742653"/>
              <a:ext cx="219682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2" h="21600" extrusionOk="0">
                  <a:moveTo>
                    <a:pt x="21102" y="0"/>
                  </a:moveTo>
                  <a:cubicBezTo>
                    <a:pt x="16117" y="2520"/>
                    <a:pt x="11133" y="5040"/>
                    <a:pt x="7311" y="6840"/>
                  </a:cubicBezTo>
                  <a:cubicBezTo>
                    <a:pt x="3490" y="8640"/>
                    <a:pt x="831" y="9720"/>
                    <a:pt x="167" y="10800"/>
                  </a:cubicBezTo>
                  <a:cubicBezTo>
                    <a:pt x="-498" y="11880"/>
                    <a:pt x="831" y="12960"/>
                    <a:pt x="3988" y="14760"/>
                  </a:cubicBezTo>
                  <a:cubicBezTo>
                    <a:pt x="7145" y="16560"/>
                    <a:pt x="12130" y="19080"/>
                    <a:pt x="17114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5" name="Line"/>
            <p:cNvSpPr/>
            <p:nvPr/>
          </p:nvSpPr>
          <p:spPr>
            <a:xfrm>
              <a:off x="20127726" y="5867192"/>
              <a:ext cx="137369" cy="358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9" h="21334" extrusionOk="0">
                  <a:moveTo>
                    <a:pt x="17993" y="0"/>
                  </a:moveTo>
                  <a:cubicBezTo>
                    <a:pt x="19574" y="5349"/>
                    <a:pt x="21154" y="10697"/>
                    <a:pt x="20891" y="14297"/>
                  </a:cubicBezTo>
                  <a:cubicBezTo>
                    <a:pt x="20627" y="17897"/>
                    <a:pt x="18520" y="19749"/>
                    <a:pt x="15886" y="20674"/>
                  </a:cubicBezTo>
                  <a:cubicBezTo>
                    <a:pt x="13252" y="21600"/>
                    <a:pt x="10091" y="21600"/>
                    <a:pt x="6930" y="20366"/>
                  </a:cubicBezTo>
                  <a:cubicBezTo>
                    <a:pt x="3769" y="19131"/>
                    <a:pt x="608" y="16663"/>
                    <a:pt x="81" y="15120"/>
                  </a:cubicBezTo>
                  <a:cubicBezTo>
                    <a:pt x="-446" y="13577"/>
                    <a:pt x="1661" y="12960"/>
                    <a:pt x="4822" y="12343"/>
                  </a:cubicBezTo>
                  <a:cubicBezTo>
                    <a:pt x="7983" y="11726"/>
                    <a:pt x="12198" y="11109"/>
                    <a:pt x="16412" y="10491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6" name="Line"/>
            <p:cNvSpPr/>
            <p:nvPr/>
          </p:nvSpPr>
          <p:spPr>
            <a:xfrm>
              <a:off x="20204363" y="5701140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7" name="Line"/>
            <p:cNvSpPr/>
            <p:nvPr/>
          </p:nvSpPr>
          <p:spPr>
            <a:xfrm>
              <a:off x="20515712" y="5638870"/>
              <a:ext cx="145877" cy="560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0" h="21600" extrusionOk="0">
                  <a:moveTo>
                    <a:pt x="1440" y="0"/>
                  </a:moveTo>
                  <a:cubicBezTo>
                    <a:pt x="8640" y="2400"/>
                    <a:pt x="15840" y="4800"/>
                    <a:pt x="18720" y="7733"/>
                  </a:cubicBezTo>
                  <a:cubicBezTo>
                    <a:pt x="21600" y="10667"/>
                    <a:pt x="20160" y="14133"/>
                    <a:pt x="16320" y="16533"/>
                  </a:cubicBezTo>
                  <a:cubicBezTo>
                    <a:pt x="12480" y="18933"/>
                    <a:pt x="6240" y="20267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8" name="Line"/>
            <p:cNvSpPr/>
            <p:nvPr/>
          </p:nvSpPr>
          <p:spPr>
            <a:xfrm>
              <a:off x="15540423" y="5483196"/>
              <a:ext cx="180521" cy="560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3" h="21600" extrusionOk="0">
                  <a:moveTo>
                    <a:pt x="13673" y="0"/>
                  </a:moveTo>
                  <a:cubicBezTo>
                    <a:pt x="8873" y="2000"/>
                    <a:pt x="4073" y="4000"/>
                    <a:pt x="1673" y="6533"/>
                  </a:cubicBezTo>
                  <a:cubicBezTo>
                    <a:pt x="-727" y="9067"/>
                    <a:pt x="-727" y="12133"/>
                    <a:pt x="2873" y="14733"/>
                  </a:cubicBezTo>
                  <a:cubicBezTo>
                    <a:pt x="6473" y="17333"/>
                    <a:pt x="13673" y="19467"/>
                    <a:pt x="20873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9" name="Line"/>
            <p:cNvSpPr/>
            <p:nvPr/>
          </p:nvSpPr>
          <p:spPr>
            <a:xfrm>
              <a:off x="14454790" y="3407538"/>
              <a:ext cx="280215" cy="148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6" extrusionOk="0">
                  <a:moveTo>
                    <a:pt x="0" y="0"/>
                  </a:moveTo>
                  <a:cubicBezTo>
                    <a:pt x="1067" y="1473"/>
                    <a:pt x="2133" y="2945"/>
                    <a:pt x="2667" y="4909"/>
                  </a:cubicBezTo>
                  <a:cubicBezTo>
                    <a:pt x="3200" y="6873"/>
                    <a:pt x="3200" y="9327"/>
                    <a:pt x="3733" y="9818"/>
                  </a:cubicBezTo>
                  <a:cubicBezTo>
                    <a:pt x="4267" y="10309"/>
                    <a:pt x="5333" y="8836"/>
                    <a:pt x="6267" y="7118"/>
                  </a:cubicBezTo>
                  <a:cubicBezTo>
                    <a:pt x="7200" y="5400"/>
                    <a:pt x="8000" y="3436"/>
                    <a:pt x="9067" y="2455"/>
                  </a:cubicBezTo>
                  <a:cubicBezTo>
                    <a:pt x="10133" y="1473"/>
                    <a:pt x="11467" y="1473"/>
                    <a:pt x="12133" y="3191"/>
                  </a:cubicBezTo>
                  <a:cubicBezTo>
                    <a:pt x="12800" y="4909"/>
                    <a:pt x="12800" y="8346"/>
                    <a:pt x="12800" y="11782"/>
                  </a:cubicBezTo>
                  <a:cubicBezTo>
                    <a:pt x="12800" y="15218"/>
                    <a:pt x="12800" y="18655"/>
                    <a:pt x="13467" y="20127"/>
                  </a:cubicBezTo>
                  <a:cubicBezTo>
                    <a:pt x="14133" y="21600"/>
                    <a:pt x="15467" y="21109"/>
                    <a:pt x="16933" y="19636"/>
                  </a:cubicBezTo>
                  <a:cubicBezTo>
                    <a:pt x="18400" y="18164"/>
                    <a:pt x="20000" y="15709"/>
                    <a:pt x="21600" y="13255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0" name="Line"/>
            <p:cNvSpPr/>
            <p:nvPr/>
          </p:nvSpPr>
          <p:spPr>
            <a:xfrm>
              <a:off x="14838787" y="3417916"/>
              <a:ext cx="186811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1" name="Line"/>
            <p:cNvSpPr/>
            <p:nvPr/>
          </p:nvSpPr>
          <p:spPr>
            <a:xfrm>
              <a:off x="14849166" y="3397160"/>
              <a:ext cx="124541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2" name="Line"/>
            <p:cNvSpPr/>
            <p:nvPr/>
          </p:nvSpPr>
          <p:spPr>
            <a:xfrm>
              <a:off x="15150135" y="3428295"/>
              <a:ext cx="311351" cy="14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0" extrusionOk="0">
                  <a:moveTo>
                    <a:pt x="0" y="0"/>
                  </a:moveTo>
                  <a:cubicBezTo>
                    <a:pt x="480" y="2512"/>
                    <a:pt x="960" y="5023"/>
                    <a:pt x="1320" y="7535"/>
                  </a:cubicBezTo>
                  <a:cubicBezTo>
                    <a:pt x="1680" y="10047"/>
                    <a:pt x="1920" y="12558"/>
                    <a:pt x="2520" y="13060"/>
                  </a:cubicBezTo>
                  <a:cubicBezTo>
                    <a:pt x="3120" y="13563"/>
                    <a:pt x="4080" y="12056"/>
                    <a:pt x="5400" y="10298"/>
                  </a:cubicBezTo>
                  <a:cubicBezTo>
                    <a:pt x="6720" y="8539"/>
                    <a:pt x="8400" y="6530"/>
                    <a:pt x="9360" y="6781"/>
                  </a:cubicBezTo>
                  <a:cubicBezTo>
                    <a:pt x="10320" y="7033"/>
                    <a:pt x="10560" y="9544"/>
                    <a:pt x="10680" y="12056"/>
                  </a:cubicBezTo>
                  <a:cubicBezTo>
                    <a:pt x="10800" y="14567"/>
                    <a:pt x="10800" y="17079"/>
                    <a:pt x="11400" y="18837"/>
                  </a:cubicBezTo>
                  <a:cubicBezTo>
                    <a:pt x="12000" y="20595"/>
                    <a:pt x="13200" y="21600"/>
                    <a:pt x="15000" y="20847"/>
                  </a:cubicBezTo>
                  <a:cubicBezTo>
                    <a:pt x="16800" y="20093"/>
                    <a:pt x="19200" y="17581"/>
                    <a:pt x="21600" y="15070"/>
                  </a:cubicBezTo>
                </a:path>
              </a:pathLst>
            </a:custGeom>
            <a:noFill/>
            <a:ln w="25400" cap="flat">
              <a:solidFill>
                <a:srgbClr val="0161F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Basic properties…"/>
          <p:cNvSpPr txBox="1">
            <a:spLocks noGrp="1"/>
          </p:cNvSpPr>
          <p:nvPr>
            <p:ph type="body" idx="1"/>
          </p:nvPr>
        </p:nvSpPr>
        <p:spPr>
          <a:xfrm>
            <a:off x="1270000" y="1011667"/>
            <a:ext cx="21844000" cy="11692666"/>
          </a:xfrm>
          <a:prstGeom prst="rect">
            <a:avLst/>
          </a:prstGeom>
        </p:spPr>
        <p:txBody>
          <a:bodyPr numCol="1" spcCol="38100"/>
          <a:lstStyle/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Basic properties</a:t>
            </a: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A) Products of upper </a:t>
            </a: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(respectively lower) </a:t>
            </a: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triangular matrices remains upper </a:t>
            </a: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(respectively lower) </a:t>
            </a: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triangular.</a:t>
            </a:r>
          </a:p>
        </p:txBody>
      </p:sp>
      <p:grpSp>
        <p:nvGrpSpPr>
          <p:cNvPr id="1434" name="Drawing"/>
          <p:cNvGrpSpPr/>
          <p:nvPr/>
        </p:nvGrpSpPr>
        <p:grpSpPr>
          <a:xfrm>
            <a:off x="2114458" y="4402638"/>
            <a:ext cx="19913783" cy="7616769"/>
            <a:chOff x="0" y="0"/>
            <a:chExt cx="19913781" cy="7616767"/>
          </a:xfrm>
        </p:grpSpPr>
        <p:sp>
          <p:nvSpPr>
            <p:cNvPr id="1246" name="Line"/>
            <p:cNvSpPr/>
            <p:nvPr/>
          </p:nvSpPr>
          <p:spPr>
            <a:xfrm>
              <a:off x="0" y="78564"/>
              <a:ext cx="323959" cy="441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0" h="21377" extrusionOk="0">
                  <a:moveTo>
                    <a:pt x="18449" y="733"/>
                  </a:moveTo>
                  <a:cubicBezTo>
                    <a:pt x="16289" y="415"/>
                    <a:pt x="14129" y="98"/>
                    <a:pt x="11969" y="18"/>
                  </a:cubicBezTo>
                  <a:cubicBezTo>
                    <a:pt x="9809" y="-61"/>
                    <a:pt x="7649" y="98"/>
                    <a:pt x="6245" y="892"/>
                  </a:cubicBezTo>
                  <a:cubicBezTo>
                    <a:pt x="4841" y="1686"/>
                    <a:pt x="4193" y="3115"/>
                    <a:pt x="4733" y="4465"/>
                  </a:cubicBezTo>
                  <a:cubicBezTo>
                    <a:pt x="5273" y="5815"/>
                    <a:pt x="7001" y="7086"/>
                    <a:pt x="9701" y="8833"/>
                  </a:cubicBezTo>
                  <a:cubicBezTo>
                    <a:pt x="12401" y="10580"/>
                    <a:pt x="16073" y="12804"/>
                    <a:pt x="18125" y="14313"/>
                  </a:cubicBezTo>
                  <a:cubicBezTo>
                    <a:pt x="20177" y="15821"/>
                    <a:pt x="20609" y="16615"/>
                    <a:pt x="20933" y="17410"/>
                  </a:cubicBezTo>
                  <a:cubicBezTo>
                    <a:pt x="21257" y="18204"/>
                    <a:pt x="21473" y="18998"/>
                    <a:pt x="21149" y="19633"/>
                  </a:cubicBezTo>
                  <a:cubicBezTo>
                    <a:pt x="20825" y="20268"/>
                    <a:pt x="19961" y="20745"/>
                    <a:pt x="17909" y="21063"/>
                  </a:cubicBezTo>
                  <a:cubicBezTo>
                    <a:pt x="15857" y="21380"/>
                    <a:pt x="12617" y="21539"/>
                    <a:pt x="9701" y="21142"/>
                  </a:cubicBezTo>
                  <a:cubicBezTo>
                    <a:pt x="6785" y="20745"/>
                    <a:pt x="4193" y="19792"/>
                    <a:pt x="2573" y="18998"/>
                  </a:cubicBezTo>
                  <a:cubicBezTo>
                    <a:pt x="953" y="18204"/>
                    <a:pt x="305" y="17568"/>
                    <a:pt x="89" y="17171"/>
                  </a:cubicBezTo>
                  <a:cubicBezTo>
                    <a:pt x="-127" y="16774"/>
                    <a:pt x="89" y="16615"/>
                    <a:pt x="305" y="16457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7" name="Line"/>
            <p:cNvSpPr/>
            <p:nvPr/>
          </p:nvSpPr>
          <p:spPr>
            <a:xfrm>
              <a:off x="408540" y="349849"/>
              <a:ext cx="295535" cy="158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6" extrusionOk="0">
                  <a:moveTo>
                    <a:pt x="0" y="0"/>
                  </a:moveTo>
                  <a:cubicBezTo>
                    <a:pt x="480" y="4408"/>
                    <a:pt x="960" y="8816"/>
                    <a:pt x="2160" y="12343"/>
                  </a:cubicBezTo>
                  <a:cubicBezTo>
                    <a:pt x="3360" y="15869"/>
                    <a:pt x="5280" y="18514"/>
                    <a:pt x="6840" y="19396"/>
                  </a:cubicBezTo>
                  <a:cubicBezTo>
                    <a:pt x="8400" y="20278"/>
                    <a:pt x="9600" y="19396"/>
                    <a:pt x="10320" y="17633"/>
                  </a:cubicBezTo>
                  <a:cubicBezTo>
                    <a:pt x="11040" y="15869"/>
                    <a:pt x="11280" y="13224"/>
                    <a:pt x="11400" y="10800"/>
                  </a:cubicBezTo>
                  <a:cubicBezTo>
                    <a:pt x="11520" y="8376"/>
                    <a:pt x="11520" y="6171"/>
                    <a:pt x="11160" y="5951"/>
                  </a:cubicBezTo>
                  <a:cubicBezTo>
                    <a:pt x="10800" y="5731"/>
                    <a:pt x="10080" y="7494"/>
                    <a:pt x="9840" y="9698"/>
                  </a:cubicBezTo>
                  <a:cubicBezTo>
                    <a:pt x="9600" y="11902"/>
                    <a:pt x="9840" y="14547"/>
                    <a:pt x="11160" y="16751"/>
                  </a:cubicBezTo>
                  <a:cubicBezTo>
                    <a:pt x="12480" y="18955"/>
                    <a:pt x="14880" y="20718"/>
                    <a:pt x="16800" y="21159"/>
                  </a:cubicBezTo>
                  <a:cubicBezTo>
                    <a:pt x="18720" y="21600"/>
                    <a:pt x="20160" y="20718"/>
                    <a:pt x="21600" y="19837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8" name="Line"/>
            <p:cNvSpPr/>
            <p:nvPr/>
          </p:nvSpPr>
          <p:spPr>
            <a:xfrm>
              <a:off x="822287" y="330146"/>
              <a:ext cx="205880" cy="51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382" extrusionOk="0">
                  <a:moveTo>
                    <a:pt x="1029" y="0"/>
                  </a:moveTo>
                  <a:cubicBezTo>
                    <a:pt x="1371" y="3439"/>
                    <a:pt x="1714" y="6879"/>
                    <a:pt x="2400" y="9975"/>
                  </a:cubicBezTo>
                  <a:cubicBezTo>
                    <a:pt x="3086" y="13070"/>
                    <a:pt x="4114" y="15822"/>
                    <a:pt x="5314" y="17817"/>
                  </a:cubicBezTo>
                  <a:cubicBezTo>
                    <a:pt x="6514" y="19811"/>
                    <a:pt x="7886" y="21050"/>
                    <a:pt x="8400" y="21325"/>
                  </a:cubicBezTo>
                  <a:cubicBezTo>
                    <a:pt x="8914" y="21600"/>
                    <a:pt x="8571" y="20912"/>
                    <a:pt x="7714" y="18573"/>
                  </a:cubicBezTo>
                  <a:cubicBezTo>
                    <a:pt x="6857" y="16234"/>
                    <a:pt x="5486" y="12245"/>
                    <a:pt x="5143" y="9562"/>
                  </a:cubicBezTo>
                  <a:cubicBezTo>
                    <a:pt x="4800" y="6879"/>
                    <a:pt x="5486" y="5503"/>
                    <a:pt x="7371" y="4403"/>
                  </a:cubicBezTo>
                  <a:cubicBezTo>
                    <a:pt x="9257" y="3302"/>
                    <a:pt x="12343" y="2476"/>
                    <a:pt x="14571" y="2408"/>
                  </a:cubicBezTo>
                  <a:cubicBezTo>
                    <a:pt x="16800" y="2339"/>
                    <a:pt x="18171" y="3027"/>
                    <a:pt x="19200" y="3921"/>
                  </a:cubicBezTo>
                  <a:cubicBezTo>
                    <a:pt x="20229" y="4815"/>
                    <a:pt x="20914" y="5916"/>
                    <a:pt x="21257" y="6810"/>
                  </a:cubicBezTo>
                  <a:cubicBezTo>
                    <a:pt x="21600" y="7704"/>
                    <a:pt x="21600" y="8392"/>
                    <a:pt x="21086" y="9011"/>
                  </a:cubicBezTo>
                  <a:cubicBezTo>
                    <a:pt x="20571" y="9631"/>
                    <a:pt x="19543" y="10181"/>
                    <a:pt x="18000" y="10456"/>
                  </a:cubicBezTo>
                  <a:cubicBezTo>
                    <a:pt x="16457" y="10731"/>
                    <a:pt x="14400" y="10731"/>
                    <a:pt x="11657" y="10594"/>
                  </a:cubicBezTo>
                  <a:cubicBezTo>
                    <a:pt x="8914" y="10456"/>
                    <a:pt x="5486" y="10181"/>
                    <a:pt x="3429" y="9562"/>
                  </a:cubicBezTo>
                  <a:cubicBezTo>
                    <a:pt x="1371" y="8943"/>
                    <a:pt x="686" y="7980"/>
                    <a:pt x="0" y="7017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9" name="Line"/>
            <p:cNvSpPr/>
            <p:nvPr/>
          </p:nvSpPr>
          <p:spPr>
            <a:xfrm>
              <a:off x="1147375" y="320295"/>
              <a:ext cx="1132881" cy="619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0" extrusionOk="0">
                  <a:moveTo>
                    <a:pt x="0" y="0"/>
                  </a:moveTo>
                  <a:cubicBezTo>
                    <a:pt x="0" y="2274"/>
                    <a:pt x="0" y="4547"/>
                    <a:pt x="157" y="7560"/>
                  </a:cubicBezTo>
                  <a:cubicBezTo>
                    <a:pt x="313" y="10573"/>
                    <a:pt x="626" y="14324"/>
                    <a:pt x="814" y="16484"/>
                  </a:cubicBezTo>
                  <a:cubicBezTo>
                    <a:pt x="1002" y="18644"/>
                    <a:pt x="1064" y="19213"/>
                    <a:pt x="1190" y="19952"/>
                  </a:cubicBezTo>
                  <a:cubicBezTo>
                    <a:pt x="1315" y="20691"/>
                    <a:pt x="1503" y="21600"/>
                    <a:pt x="1440" y="21429"/>
                  </a:cubicBezTo>
                  <a:cubicBezTo>
                    <a:pt x="1377" y="21259"/>
                    <a:pt x="1064" y="20008"/>
                    <a:pt x="783" y="17621"/>
                  </a:cubicBezTo>
                  <a:cubicBezTo>
                    <a:pt x="501" y="15234"/>
                    <a:pt x="250" y="11709"/>
                    <a:pt x="344" y="8811"/>
                  </a:cubicBezTo>
                  <a:cubicBezTo>
                    <a:pt x="438" y="5912"/>
                    <a:pt x="877" y="3638"/>
                    <a:pt x="1252" y="2444"/>
                  </a:cubicBezTo>
                  <a:cubicBezTo>
                    <a:pt x="1628" y="1251"/>
                    <a:pt x="1941" y="1137"/>
                    <a:pt x="2223" y="1307"/>
                  </a:cubicBezTo>
                  <a:cubicBezTo>
                    <a:pt x="2504" y="1478"/>
                    <a:pt x="2755" y="1933"/>
                    <a:pt x="2974" y="2728"/>
                  </a:cubicBezTo>
                  <a:cubicBezTo>
                    <a:pt x="3193" y="3524"/>
                    <a:pt x="3381" y="4661"/>
                    <a:pt x="3381" y="5741"/>
                  </a:cubicBezTo>
                  <a:cubicBezTo>
                    <a:pt x="3381" y="6821"/>
                    <a:pt x="3193" y="7844"/>
                    <a:pt x="2911" y="8413"/>
                  </a:cubicBezTo>
                  <a:cubicBezTo>
                    <a:pt x="2630" y="8981"/>
                    <a:pt x="2254" y="9095"/>
                    <a:pt x="1847" y="9152"/>
                  </a:cubicBezTo>
                  <a:cubicBezTo>
                    <a:pt x="1440" y="9208"/>
                    <a:pt x="1002" y="9208"/>
                    <a:pt x="657" y="9038"/>
                  </a:cubicBezTo>
                  <a:cubicBezTo>
                    <a:pt x="313" y="8867"/>
                    <a:pt x="63" y="8526"/>
                    <a:pt x="63" y="8185"/>
                  </a:cubicBezTo>
                  <a:cubicBezTo>
                    <a:pt x="63" y="7844"/>
                    <a:pt x="313" y="7503"/>
                    <a:pt x="783" y="7276"/>
                  </a:cubicBezTo>
                  <a:cubicBezTo>
                    <a:pt x="1252" y="7048"/>
                    <a:pt x="1941" y="6935"/>
                    <a:pt x="2880" y="7162"/>
                  </a:cubicBezTo>
                  <a:cubicBezTo>
                    <a:pt x="3819" y="7389"/>
                    <a:pt x="5009" y="7958"/>
                    <a:pt x="5760" y="8242"/>
                  </a:cubicBezTo>
                  <a:cubicBezTo>
                    <a:pt x="6511" y="8526"/>
                    <a:pt x="6824" y="8526"/>
                    <a:pt x="7106" y="8356"/>
                  </a:cubicBezTo>
                  <a:cubicBezTo>
                    <a:pt x="7388" y="8185"/>
                    <a:pt x="7638" y="7844"/>
                    <a:pt x="7795" y="7333"/>
                  </a:cubicBezTo>
                  <a:cubicBezTo>
                    <a:pt x="7951" y="6821"/>
                    <a:pt x="8014" y="6139"/>
                    <a:pt x="7763" y="5457"/>
                  </a:cubicBezTo>
                  <a:cubicBezTo>
                    <a:pt x="7513" y="4775"/>
                    <a:pt x="6950" y="4093"/>
                    <a:pt x="6511" y="3752"/>
                  </a:cubicBezTo>
                  <a:cubicBezTo>
                    <a:pt x="6073" y="3411"/>
                    <a:pt x="5760" y="3411"/>
                    <a:pt x="5447" y="3411"/>
                  </a:cubicBezTo>
                  <a:cubicBezTo>
                    <a:pt x="5134" y="3411"/>
                    <a:pt x="4821" y="3411"/>
                    <a:pt x="4602" y="3695"/>
                  </a:cubicBezTo>
                  <a:cubicBezTo>
                    <a:pt x="4383" y="3979"/>
                    <a:pt x="4257" y="4547"/>
                    <a:pt x="4257" y="5116"/>
                  </a:cubicBezTo>
                  <a:cubicBezTo>
                    <a:pt x="4257" y="5684"/>
                    <a:pt x="4383" y="6253"/>
                    <a:pt x="4602" y="6764"/>
                  </a:cubicBezTo>
                  <a:cubicBezTo>
                    <a:pt x="4821" y="7276"/>
                    <a:pt x="5134" y="7731"/>
                    <a:pt x="5635" y="7844"/>
                  </a:cubicBezTo>
                  <a:cubicBezTo>
                    <a:pt x="6136" y="7958"/>
                    <a:pt x="6824" y="7731"/>
                    <a:pt x="7544" y="6764"/>
                  </a:cubicBezTo>
                  <a:cubicBezTo>
                    <a:pt x="8264" y="5798"/>
                    <a:pt x="9016" y="4093"/>
                    <a:pt x="9391" y="2956"/>
                  </a:cubicBezTo>
                  <a:cubicBezTo>
                    <a:pt x="9767" y="1819"/>
                    <a:pt x="9767" y="1251"/>
                    <a:pt x="9892" y="796"/>
                  </a:cubicBezTo>
                  <a:cubicBezTo>
                    <a:pt x="10017" y="341"/>
                    <a:pt x="10268" y="0"/>
                    <a:pt x="10518" y="57"/>
                  </a:cubicBezTo>
                  <a:cubicBezTo>
                    <a:pt x="10769" y="114"/>
                    <a:pt x="11019" y="568"/>
                    <a:pt x="11551" y="2217"/>
                  </a:cubicBezTo>
                  <a:cubicBezTo>
                    <a:pt x="12083" y="3865"/>
                    <a:pt x="12897" y="6707"/>
                    <a:pt x="13336" y="8469"/>
                  </a:cubicBezTo>
                  <a:cubicBezTo>
                    <a:pt x="13774" y="10232"/>
                    <a:pt x="13837" y="10914"/>
                    <a:pt x="13743" y="11482"/>
                  </a:cubicBezTo>
                  <a:cubicBezTo>
                    <a:pt x="13649" y="12051"/>
                    <a:pt x="13398" y="12505"/>
                    <a:pt x="12897" y="12789"/>
                  </a:cubicBezTo>
                  <a:cubicBezTo>
                    <a:pt x="12397" y="13074"/>
                    <a:pt x="11645" y="13187"/>
                    <a:pt x="11019" y="12733"/>
                  </a:cubicBezTo>
                  <a:cubicBezTo>
                    <a:pt x="10393" y="12278"/>
                    <a:pt x="9892" y="11255"/>
                    <a:pt x="9642" y="10459"/>
                  </a:cubicBezTo>
                  <a:cubicBezTo>
                    <a:pt x="9391" y="9663"/>
                    <a:pt x="9391" y="9095"/>
                    <a:pt x="9485" y="8583"/>
                  </a:cubicBezTo>
                  <a:cubicBezTo>
                    <a:pt x="9579" y="8072"/>
                    <a:pt x="9767" y="7617"/>
                    <a:pt x="10237" y="7333"/>
                  </a:cubicBezTo>
                  <a:cubicBezTo>
                    <a:pt x="10706" y="7048"/>
                    <a:pt x="11457" y="6935"/>
                    <a:pt x="12490" y="6935"/>
                  </a:cubicBezTo>
                  <a:cubicBezTo>
                    <a:pt x="13523" y="6935"/>
                    <a:pt x="14838" y="7048"/>
                    <a:pt x="15809" y="6878"/>
                  </a:cubicBezTo>
                  <a:cubicBezTo>
                    <a:pt x="16779" y="6707"/>
                    <a:pt x="17405" y="6253"/>
                    <a:pt x="17781" y="5741"/>
                  </a:cubicBezTo>
                  <a:cubicBezTo>
                    <a:pt x="18157" y="5229"/>
                    <a:pt x="18282" y="4661"/>
                    <a:pt x="18219" y="4206"/>
                  </a:cubicBezTo>
                  <a:cubicBezTo>
                    <a:pt x="18157" y="3752"/>
                    <a:pt x="17906" y="3411"/>
                    <a:pt x="17593" y="3126"/>
                  </a:cubicBezTo>
                  <a:cubicBezTo>
                    <a:pt x="17280" y="2842"/>
                    <a:pt x="16904" y="2615"/>
                    <a:pt x="16560" y="2501"/>
                  </a:cubicBezTo>
                  <a:cubicBezTo>
                    <a:pt x="16216" y="2387"/>
                    <a:pt x="15903" y="2387"/>
                    <a:pt x="15715" y="2728"/>
                  </a:cubicBezTo>
                  <a:cubicBezTo>
                    <a:pt x="15527" y="3069"/>
                    <a:pt x="15464" y="3752"/>
                    <a:pt x="15746" y="4775"/>
                  </a:cubicBezTo>
                  <a:cubicBezTo>
                    <a:pt x="16028" y="5798"/>
                    <a:pt x="16654" y="7162"/>
                    <a:pt x="17687" y="8072"/>
                  </a:cubicBezTo>
                  <a:cubicBezTo>
                    <a:pt x="18720" y="8981"/>
                    <a:pt x="20160" y="9436"/>
                    <a:pt x="21600" y="9891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0" name="Line"/>
            <p:cNvSpPr/>
            <p:nvPr/>
          </p:nvSpPr>
          <p:spPr>
            <a:xfrm>
              <a:off x="2913367" y="-1"/>
              <a:ext cx="529322" cy="645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550" extrusionOk="0">
                  <a:moveTo>
                    <a:pt x="1493" y="10695"/>
                  </a:moveTo>
                  <a:cubicBezTo>
                    <a:pt x="960" y="11024"/>
                    <a:pt x="426" y="11353"/>
                    <a:pt x="160" y="12559"/>
                  </a:cubicBezTo>
                  <a:cubicBezTo>
                    <a:pt x="-107" y="13765"/>
                    <a:pt x="-107" y="15848"/>
                    <a:pt x="693" y="17493"/>
                  </a:cubicBezTo>
                  <a:cubicBezTo>
                    <a:pt x="1493" y="19138"/>
                    <a:pt x="3093" y="20344"/>
                    <a:pt x="4960" y="20344"/>
                  </a:cubicBezTo>
                  <a:cubicBezTo>
                    <a:pt x="6826" y="20344"/>
                    <a:pt x="8960" y="19138"/>
                    <a:pt x="10426" y="17000"/>
                  </a:cubicBezTo>
                  <a:cubicBezTo>
                    <a:pt x="11893" y="14862"/>
                    <a:pt x="12693" y="11792"/>
                    <a:pt x="12693" y="8941"/>
                  </a:cubicBezTo>
                  <a:cubicBezTo>
                    <a:pt x="12693" y="6090"/>
                    <a:pt x="11893" y="3459"/>
                    <a:pt x="11293" y="1924"/>
                  </a:cubicBezTo>
                  <a:cubicBezTo>
                    <a:pt x="10693" y="389"/>
                    <a:pt x="10293" y="-50"/>
                    <a:pt x="10093" y="5"/>
                  </a:cubicBezTo>
                  <a:cubicBezTo>
                    <a:pt x="9893" y="60"/>
                    <a:pt x="9893" y="608"/>
                    <a:pt x="9893" y="3130"/>
                  </a:cubicBezTo>
                  <a:cubicBezTo>
                    <a:pt x="9893" y="5652"/>
                    <a:pt x="9893" y="10147"/>
                    <a:pt x="9893" y="13107"/>
                  </a:cubicBezTo>
                  <a:cubicBezTo>
                    <a:pt x="9893" y="16068"/>
                    <a:pt x="9893" y="17493"/>
                    <a:pt x="10026" y="18644"/>
                  </a:cubicBezTo>
                  <a:cubicBezTo>
                    <a:pt x="10160" y="19796"/>
                    <a:pt x="10426" y="20673"/>
                    <a:pt x="10760" y="20837"/>
                  </a:cubicBezTo>
                  <a:cubicBezTo>
                    <a:pt x="11093" y="21002"/>
                    <a:pt x="11493" y="20454"/>
                    <a:pt x="11893" y="19905"/>
                  </a:cubicBezTo>
                  <a:cubicBezTo>
                    <a:pt x="12293" y="19357"/>
                    <a:pt x="12693" y="18809"/>
                    <a:pt x="13293" y="18425"/>
                  </a:cubicBezTo>
                  <a:cubicBezTo>
                    <a:pt x="13893" y="18041"/>
                    <a:pt x="14693" y="17822"/>
                    <a:pt x="15226" y="17987"/>
                  </a:cubicBezTo>
                  <a:cubicBezTo>
                    <a:pt x="15760" y="18151"/>
                    <a:pt x="16026" y="18699"/>
                    <a:pt x="16693" y="19357"/>
                  </a:cubicBezTo>
                  <a:cubicBezTo>
                    <a:pt x="17360" y="20015"/>
                    <a:pt x="18426" y="20782"/>
                    <a:pt x="19293" y="21166"/>
                  </a:cubicBezTo>
                  <a:cubicBezTo>
                    <a:pt x="20160" y="21550"/>
                    <a:pt x="20826" y="21550"/>
                    <a:pt x="21493" y="2155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1" name="Line"/>
            <p:cNvSpPr/>
            <p:nvPr/>
          </p:nvSpPr>
          <p:spPr>
            <a:xfrm>
              <a:off x="3505079" y="287458"/>
              <a:ext cx="577934" cy="415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4" extrusionOk="0">
                  <a:moveTo>
                    <a:pt x="5400" y="12825"/>
                  </a:moveTo>
                  <a:cubicBezTo>
                    <a:pt x="4295" y="12150"/>
                    <a:pt x="3191" y="11475"/>
                    <a:pt x="2332" y="11138"/>
                  </a:cubicBezTo>
                  <a:cubicBezTo>
                    <a:pt x="1473" y="10800"/>
                    <a:pt x="859" y="10800"/>
                    <a:pt x="491" y="11222"/>
                  </a:cubicBezTo>
                  <a:cubicBezTo>
                    <a:pt x="123" y="11644"/>
                    <a:pt x="0" y="12488"/>
                    <a:pt x="0" y="13331"/>
                  </a:cubicBezTo>
                  <a:cubicBezTo>
                    <a:pt x="0" y="14175"/>
                    <a:pt x="123" y="15019"/>
                    <a:pt x="430" y="15694"/>
                  </a:cubicBezTo>
                  <a:cubicBezTo>
                    <a:pt x="736" y="16369"/>
                    <a:pt x="1227" y="16875"/>
                    <a:pt x="1964" y="16791"/>
                  </a:cubicBezTo>
                  <a:cubicBezTo>
                    <a:pt x="2700" y="16706"/>
                    <a:pt x="3682" y="16031"/>
                    <a:pt x="4173" y="14934"/>
                  </a:cubicBezTo>
                  <a:cubicBezTo>
                    <a:pt x="4664" y="13838"/>
                    <a:pt x="4664" y="12319"/>
                    <a:pt x="4664" y="12066"/>
                  </a:cubicBezTo>
                  <a:cubicBezTo>
                    <a:pt x="4664" y="11813"/>
                    <a:pt x="4664" y="12825"/>
                    <a:pt x="4970" y="14175"/>
                  </a:cubicBezTo>
                  <a:cubicBezTo>
                    <a:pt x="5277" y="15525"/>
                    <a:pt x="5891" y="17213"/>
                    <a:pt x="6505" y="18225"/>
                  </a:cubicBezTo>
                  <a:cubicBezTo>
                    <a:pt x="7118" y="19238"/>
                    <a:pt x="7732" y="19575"/>
                    <a:pt x="8836" y="18394"/>
                  </a:cubicBezTo>
                  <a:cubicBezTo>
                    <a:pt x="9941" y="17213"/>
                    <a:pt x="11536" y="14513"/>
                    <a:pt x="12518" y="11475"/>
                  </a:cubicBezTo>
                  <a:cubicBezTo>
                    <a:pt x="13500" y="8438"/>
                    <a:pt x="13868" y="5063"/>
                    <a:pt x="14052" y="2953"/>
                  </a:cubicBezTo>
                  <a:cubicBezTo>
                    <a:pt x="14236" y="844"/>
                    <a:pt x="14236" y="0"/>
                    <a:pt x="14114" y="0"/>
                  </a:cubicBezTo>
                  <a:cubicBezTo>
                    <a:pt x="13991" y="0"/>
                    <a:pt x="13745" y="844"/>
                    <a:pt x="13623" y="3122"/>
                  </a:cubicBezTo>
                  <a:cubicBezTo>
                    <a:pt x="13500" y="5400"/>
                    <a:pt x="13500" y="9113"/>
                    <a:pt x="13623" y="11981"/>
                  </a:cubicBezTo>
                  <a:cubicBezTo>
                    <a:pt x="13745" y="14850"/>
                    <a:pt x="13991" y="16875"/>
                    <a:pt x="14298" y="18225"/>
                  </a:cubicBezTo>
                  <a:cubicBezTo>
                    <a:pt x="14605" y="19575"/>
                    <a:pt x="14973" y="20250"/>
                    <a:pt x="15525" y="20756"/>
                  </a:cubicBezTo>
                  <a:cubicBezTo>
                    <a:pt x="16077" y="21263"/>
                    <a:pt x="16814" y="21600"/>
                    <a:pt x="17857" y="21094"/>
                  </a:cubicBezTo>
                  <a:cubicBezTo>
                    <a:pt x="18900" y="20587"/>
                    <a:pt x="20250" y="19237"/>
                    <a:pt x="21600" y="17887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2" name="Line"/>
            <p:cNvSpPr/>
            <p:nvPr/>
          </p:nvSpPr>
          <p:spPr>
            <a:xfrm>
              <a:off x="3826883" y="468062"/>
              <a:ext cx="16747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3" name="Line"/>
            <p:cNvSpPr/>
            <p:nvPr/>
          </p:nvSpPr>
          <p:spPr>
            <a:xfrm>
              <a:off x="2812216" y="438509"/>
              <a:ext cx="275833" cy="9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4" name="Line"/>
            <p:cNvSpPr/>
            <p:nvPr/>
          </p:nvSpPr>
          <p:spPr>
            <a:xfrm>
              <a:off x="4933911" y="277607"/>
              <a:ext cx="341089" cy="410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455" extrusionOk="0">
                  <a:moveTo>
                    <a:pt x="13345" y="1714"/>
                  </a:moveTo>
                  <a:cubicBezTo>
                    <a:pt x="11494" y="3943"/>
                    <a:pt x="9642" y="6171"/>
                    <a:pt x="7894" y="8486"/>
                  </a:cubicBezTo>
                  <a:cubicBezTo>
                    <a:pt x="6145" y="10800"/>
                    <a:pt x="4499" y="13200"/>
                    <a:pt x="3059" y="14914"/>
                  </a:cubicBezTo>
                  <a:cubicBezTo>
                    <a:pt x="1619" y="16629"/>
                    <a:pt x="385" y="17657"/>
                    <a:pt x="77" y="17829"/>
                  </a:cubicBezTo>
                  <a:cubicBezTo>
                    <a:pt x="-232" y="18000"/>
                    <a:pt x="385" y="17314"/>
                    <a:pt x="2031" y="14914"/>
                  </a:cubicBezTo>
                  <a:cubicBezTo>
                    <a:pt x="3677" y="12514"/>
                    <a:pt x="6351" y="8400"/>
                    <a:pt x="7997" y="5914"/>
                  </a:cubicBezTo>
                  <a:cubicBezTo>
                    <a:pt x="9642" y="3429"/>
                    <a:pt x="10259" y="2571"/>
                    <a:pt x="10671" y="1714"/>
                  </a:cubicBezTo>
                  <a:cubicBezTo>
                    <a:pt x="11082" y="857"/>
                    <a:pt x="11288" y="0"/>
                    <a:pt x="11494" y="0"/>
                  </a:cubicBezTo>
                  <a:cubicBezTo>
                    <a:pt x="11699" y="0"/>
                    <a:pt x="11905" y="857"/>
                    <a:pt x="13139" y="3600"/>
                  </a:cubicBezTo>
                  <a:cubicBezTo>
                    <a:pt x="14374" y="6343"/>
                    <a:pt x="16637" y="10971"/>
                    <a:pt x="17974" y="13886"/>
                  </a:cubicBezTo>
                  <a:cubicBezTo>
                    <a:pt x="19311" y="16800"/>
                    <a:pt x="19722" y="18000"/>
                    <a:pt x="20237" y="19114"/>
                  </a:cubicBezTo>
                  <a:cubicBezTo>
                    <a:pt x="20751" y="20229"/>
                    <a:pt x="21368" y="21257"/>
                    <a:pt x="21368" y="21429"/>
                  </a:cubicBezTo>
                  <a:cubicBezTo>
                    <a:pt x="21368" y="21600"/>
                    <a:pt x="20751" y="20914"/>
                    <a:pt x="20134" y="20229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5" name="Line"/>
            <p:cNvSpPr/>
            <p:nvPr/>
          </p:nvSpPr>
          <p:spPr>
            <a:xfrm>
              <a:off x="4989316" y="487764"/>
              <a:ext cx="197023" cy="29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6" name="Line"/>
            <p:cNvSpPr/>
            <p:nvPr/>
          </p:nvSpPr>
          <p:spPr>
            <a:xfrm>
              <a:off x="5938916" y="517318"/>
              <a:ext cx="725094" cy="148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191" extrusionOk="0">
                  <a:moveTo>
                    <a:pt x="4263" y="2817"/>
                  </a:moveTo>
                  <a:cubicBezTo>
                    <a:pt x="3777" y="1878"/>
                    <a:pt x="3290" y="939"/>
                    <a:pt x="2561" y="1643"/>
                  </a:cubicBezTo>
                  <a:cubicBezTo>
                    <a:pt x="1831" y="2348"/>
                    <a:pt x="858" y="4696"/>
                    <a:pt x="371" y="7043"/>
                  </a:cubicBezTo>
                  <a:cubicBezTo>
                    <a:pt x="-115" y="9391"/>
                    <a:pt x="-115" y="11739"/>
                    <a:pt x="323" y="13617"/>
                  </a:cubicBezTo>
                  <a:cubicBezTo>
                    <a:pt x="761" y="15496"/>
                    <a:pt x="1636" y="16904"/>
                    <a:pt x="2317" y="17609"/>
                  </a:cubicBezTo>
                  <a:cubicBezTo>
                    <a:pt x="2999" y="18313"/>
                    <a:pt x="3485" y="18313"/>
                    <a:pt x="4069" y="16904"/>
                  </a:cubicBezTo>
                  <a:cubicBezTo>
                    <a:pt x="4653" y="15496"/>
                    <a:pt x="5334" y="12678"/>
                    <a:pt x="5577" y="10096"/>
                  </a:cubicBezTo>
                  <a:cubicBezTo>
                    <a:pt x="5820" y="7513"/>
                    <a:pt x="5626" y="5165"/>
                    <a:pt x="5285" y="3287"/>
                  </a:cubicBezTo>
                  <a:cubicBezTo>
                    <a:pt x="4944" y="1409"/>
                    <a:pt x="4458" y="0"/>
                    <a:pt x="4215" y="470"/>
                  </a:cubicBezTo>
                  <a:cubicBezTo>
                    <a:pt x="3972" y="939"/>
                    <a:pt x="3972" y="3287"/>
                    <a:pt x="4263" y="6574"/>
                  </a:cubicBezTo>
                  <a:cubicBezTo>
                    <a:pt x="4555" y="9861"/>
                    <a:pt x="5139" y="14087"/>
                    <a:pt x="5917" y="16670"/>
                  </a:cubicBezTo>
                  <a:cubicBezTo>
                    <a:pt x="6696" y="19252"/>
                    <a:pt x="7669" y="20191"/>
                    <a:pt x="8642" y="18078"/>
                  </a:cubicBezTo>
                  <a:cubicBezTo>
                    <a:pt x="9615" y="15965"/>
                    <a:pt x="10588" y="10800"/>
                    <a:pt x="11123" y="6809"/>
                  </a:cubicBezTo>
                  <a:cubicBezTo>
                    <a:pt x="11658" y="2817"/>
                    <a:pt x="11755" y="0"/>
                    <a:pt x="11853" y="0"/>
                  </a:cubicBezTo>
                  <a:cubicBezTo>
                    <a:pt x="11950" y="0"/>
                    <a:pt x="12047" y="2817"/>
                    <a:pt x="12144" y="5400"/>
                  </a:cubicBezTo>
                  <a:cubicBezTo>
                    <a:pt x="12242" y="7983"/>
                    <a:pt x="12339" y="10330"/>
                    <a:pt x="12485" y="12678"/>
                  </a:cubicBezTo>
                  <a:cubicBezTo>
                    <a:pt x="12631" y="15026"/>
                    <a:pt x="12826" y="17374"/>
                    <a:pt x="13117" y="17609"/>
                  </a:cubicBezTo>
                  <a:cubicBezTo>
                    <a:pt x="13409" y="17844"/>
                    <a:pt x="13799" y="15965"/>
                    <a:pt x="14188" y="13383"/>
                  </a:cubicBezTo>
                  <a:cubicBezTo>
                    <a:pt x="14577" y="10800"/>
                    <a:pt x="14966" y="7513"/>
                    <a:pt x="15355" y="5165"/>
                  </a:cubicBezTo>
                  <a:cubicBezTo>
                    <a:pt x="15744" y="2817"/>
                    <a:pt x="16134" y="1409"/>
                    <a:pt x="16426" y="1878"/>
                  </a:cubicBezTo>
                  <a:cubicBezTo>
                    <a:pt x="16717" y="2348"/>
                    <a:pt x="16912" y="4696"/>
                    <a:pt x="17058" y="7043"/>
                  </a:cubicBezTo>
                  <a:cubicBezTo>
                    <a:pt x="17204" y="9391"/>
                    <a:pt x="17301" y="11739"/>
                    <a:pt x="17544" y="14557"/>
                  </a:cubicBezTo>
                  <a:cubicBezTo>
                    <a:pt x="17788" y="17374"/>
                    <a:pt x="18177" y="20661"/>
                    <a:pt x="18858" y="21130"/>
                  </a:cubicBezTo>
                  <a:cubicBezTo>
                    <a:pt x="19539" y="21600"/>
                    <a:pt x="20512" y="19252"/>
                    <a:pt x="21485" y="16904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7" name="Line"/>
            <p:cNvSpPr/>
            <p:nvPr/>
          </p:nvSpPr>
          <p:spPr>
            <a:xfrm>
              <a:off x="6801925" y="221388"/>
              <a:ext cx="246279" cy="492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4" extrusionOk="0">
                  <a:moveTo>
                    <a:pt x="9504" y="17183"/>
                  </a:moveTo>
                  <a:cubicBezTo>
                    <a:pt x="8352" y="16753"/>
                    <a:pt x="7200" y="16324"/>
                    <a:pt x="5904" y="16110"/>
                  </a:cubicBezTo>
                  <a:cubicBezTo>
                    <a:pt x="4608" y="15895"/>
                    <a:pt x="3168" y="15895"/>
                    <a:pt x="2016" y="16253"/>
                  </a:cubicBezTo>
                  <a:cubicBezTo>
                    <a:pt x="864" y="16610"/>
                    <a:pt x="0" y="17326"/>
                    <a:pt x="0" y="17969"/>
                  </a:cubicBezTo>
                  <a:cubicBezTo>
                    <a:pt x="0" y="18613"/>
                    <a:pt x="864" y="19185"/>
                    <a:pt x="2880" y="19543"/>
                  </a:cubicBezTo>
                  <a:cubicBezTo>
                    <a:pt x="4896" y="19900"/>
                    <a:pt x="8064" y="20044"/>
                    <a:pt x="10224" y="19114"/>
                  </a:cubicBezTo>
                  <a:cubicBezTo>
                    <a:pt x="12384" y="18184"/>
                    <a:pt x="13536" y="16181"/>
                    <a:pt x="13824" y="13177"/>
                  </a:cubicBezTo>
                  <a:cubicBezTo>
                    <a:pt x="14112" y="10173"/>
                    <a:pt x="13536" y="6168"/>
                    <a:pt x="13104" y="3665"/>
                  </a:cubicBezTo>
                  <a:cubicBezTo>
                    <a:pt x="12672" y="1161"/>
                    <a:pt x="12384" y="160"/>
                    <a:pt x="12240" y="17"/>
                  </a:cubicBezTo>
                  <a:cubicBezTo>
                    <a:pt x="12096" y="-126"/>
                    <a:pt x="12096" y="589"/>
                    <a:pt x="12240" y="3307"/>
                  </a:cubicBezTo>
                  <a:cubicBezTo>
                    <a:pt x="12384" y="6025"/>
                    <a:pt x="12672" y="10746"/>
                    <a:pt x="13104" y="13821"/>
                  </a:cubicBezTo>
                  <a:cubicBezTo>
                    <a:pt x="13536" y="16897"/>
                    <a:pt x="14112" y="18327"/>
                    <a:pt x="15552" y="19328"/>
                  </a:cubicBezTo>
                  <a:cubicBezTo>
                    <a:pt x="16992" y="20330"/>
                    <a:pt x="19296" y="20902"/>
                    <a:pt x="21600" y="21474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8" name="Line"/>
            <p:cNvSpPr/>
            <p:nvPr/>
          </p:nvSpPr>
          <p:spPr>
            <a:xfrm>
              <a:off x="7934805" y="282459"/>
              <a:ext cx="324956" cy="537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436" extrusionOk="0">
                  <a:moveTo>
                    <a:pt x="2592" y="3079"/>
                  </a:moveTo>
                  <a:cubicBezTo>
                    <a:pt x="3240" y="7399"/>
                    <a:pt x="3888" y="11719"/>
                    <a:pt x="4320" y="14272"/>
                  </a:cubicBezTo>
                  <a:cubicBezTo>
                    <a:pt x="4752" y="16824"/>
                    <a:pt x="4968" y="17610"/>
                    <a:pt x="4968" y="17610"/>
                  </a:cubicBezTo>
                  <a:cubicBezTo>
                    <a:pt x="4968" y="17610"/>
                    <a:pt x="4752" y="16824"/>
                    <a:pt x="4428" y="14926"/>
                  </a:cubicBezTo>
                  <a:cubicBezTo>
                    <a:pt x="4104" y="13028"/>
                    <a:pt x="3672" y="10017"/>
                    <a:pt x="3456" y="7792"/>
                  </a:cubicBezTo>
                  <a:cubicBezTo>
                    <a:pt x="3240" y="5566"/>
                    <a:pt x="3240" y="4126"/>
                    <a:pt x="3132" y="3079"/>
                  </a:cubicBezTo>
                  <a:cubicBezTo>
                    <a:pt x="3024" y="2032"/>
                    <a:pt x="2808" y="1377"/>
                    <a:pt x="3240" y="919"/>
                  </a:cubicBezTo>
                  <a:cubicBezTo>
                    <a:pt x="3672" y="461"/>
                    <a:pt x="4752" y="199"/>
                    <a:pt x="6480" y="68"/>
                  </a:cubicBezTo>
                  <a:cubicBezTo>
                    <a:pt x="8208" y="-63"/>
                    <a:pt x="10584" y="-63"/>
                    <a:pt x="12636" y="592"/>
                  </a:cubicBezTo>
                  <a:cubicBezTo>
                    <a:pt x="14688" y="1246"/>
                    <a:pt x="16416" y="2555"/>
                    <a:pt x="17280" y="3537"/>
                  </a:cubicBezTo>
                  <a:cubicBezTo>
                    <a:pt x="18144" y="4519"/>
                    <a:pt x="18144" y="5173"/>
                    <a:pt x="17712" y="5762"/>
                  </a:cubicBezTo>
                  <a:cubicBezTo>
                    <a:pt x="17280" y="6352"/>
                    <a:pt x="16416" y="6875"/>
                    <a:pt x="15552" y="7333"/>
                  </a:cubicBezTo>
                  <a:cubicBezTo>
                    <a:pt x="14688" y="7792"/>
                    <a:pt x="13824" y="8184"/>
                    <a:pt x="12528" y="8446"/>
                  </a:cubicBezTo>
                  <a:cubicBezTo>
                    <a:pt x="11232" y="8708"/>
                    <a:pt x="9504" y="8839"/>
                    <a:pt x="9288" y="8904"/>
                  </a:cubicBezTo>
                  <a:cubicBezTo>
                    <a:pt x="9072" y="8970"/>
                    <a:pt x="10368" y="8970"/>
                    <a:pt x="12528" y="9821"/>
                  </a:cubicBezTo>
                  <a:cubicBezTo>
                    <a:pt x="14688" y="10672"/>
                    <a:pt x="17712" y="12373"/>
                    <a:pt x="19440" y="14206"/>
                  </a:cubicBezTo>
                  <a:cubicBezTo>
                    <a:pt x="21168" y="16039"/>
                    <a:pt x="21600" y="18002"/>
                    <a:pt x="21276" y="19246"/>
                  </a:cubicBezTo>
                  <a:cubicBezTo>
                    <a:pt x="20952" y="20490"/>
                    <a:pt x="19872" y="21013"/>
                    <a:pt x="17928" y="21275"/>
                  </a:cubicBezTo>
                  <a:cubicBezTo>
                    <a:pt x="15984" y="21537"/>
                    <a:pt x="13176" y="21537"/>
                    <a:pt x="10368" y="20817"/>
                  </a:cubicBezTo>
                  <a:cubicBezTo>
                    <a:pt x="7560" y="20097"/>
                    <a:pt x="4752" y="18657"/>
                    <a:pt x="3024" y="17610"/>
                  </a:cubicBezTo>
                  <a:cubicBezTo>
                    <a:pt x="1296" y="16562"/>
                    <a:pt x="648" y="15908"/>
                    <a:pt x="0" y="15253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59" name="Line"/>
            <p:cNvSpPr/>
            <p:nvPr/>
          </p:nvSpPr>
          <p:spPr>
            <a:xfrm>
              <a:off x="8878631" y="514855"/>
              <a:ext cx="957443" cy="229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220" extrusionOk="0">
                  <a:moveTo>
                    <a:pt x="3371" y="3879"/>
                  </a:moveTo>
                  <a:cubicBezTo>
                    <a:pt x="2409" y="3271"/>
                    <a:pt x="1447" y="2662"/>
                    <a:pt x="856" y="2966"/>
                  </a:cubicBezTo>
                  <a:cubicBezTo>
                    <a:pt x="264" y="3271"/>
                    <a:pt x="42" y="4488"/>
                    <a:pt x="5" y="6617"/>
                  </a:cubicBezTo>
                  <a:cubicBezTo>
                    <a:pt x="-32" y="8747"/>
                    <a:pt x="116" y="11789"/>
                    <a:pt x="597" y="13614"/>
                  </a:cubicBezTo>
                  <a:cubicBezTo>
                    <a:pt x="1078" y="15440"/>
                    <a:pt x="1891" y="16048"/>
                    <a:pt x="2483" y="16048"/>
                  </a:cubicBezTo>
                  <a:cubicBezTo>
                    <a:pt x="3075" y="16048"/>
                    <a:pt x="3445" y="15440"/>
                    <a:pt x="3667" y="14375"/>
                  </a:cubicBezTo>
                  <a:cubicBezTo>
                    <a:pt x="3889" y="13310"/>
                    <a:pt x="3963" y="11789"/>
                    <a:pt x="4000" y="10268"/>
                  </a:cubicBezTo>
                  <a:cubicBezTo>
                    <a:pt x="4036" y="8747"/>
                    <a:pt x="4036" y="7226"/>
                    <a:pt x="3815" y="5400"/>
                  </a:cubicBezTo>
                  <a:cubicBezTo>
                    <a:pt x="3593" y="3575"/>
                    <a:pt x="3149" y="1445"/>
                    <a:pt x="2890" y="1141"/>
                  </a:cubicBezTo>
                  <a:cubicBezTo>
                    <a:pt x="2631" y="837"/>
                    <a:pt x="2557" y="2358"/>
                    <a:pt x="2705" y="4640"/>
                  </a:cubicBezTo>
                  <a:cubicBezTo>
                    <a:pt x="2853" y="6921"/>
                    <a:pt x="3223" y="9964"/>
                    <a:pt x="3519" y="12093"/>
                  </a:cubicBezTo>
                  <a:cubicBezTo>
                    <a:pt x="3815" y="14223"/>
                    <a:pt x="4036" y="15440"/>
                    <a:pt x="4332" y="16048"/>
                  </a:cubicBezTo>
                  <a:cubicBezTo>
                    <a:pt x="4628" y="16657"/>
                    <a:pt x="4998" y="16657"/>
                    <a:pt x="5627" y="14375"/>
                  </a:cubicBezTo>
                  <a:cubicBezTo>
                    <a:pt x="6256" y="12093"/>
                    <a:pt x="7143" y="7530"/>
                    <a:pt x="7735" y="4792"/>
                  </a:cubicBezTo>
                  <a:cubicBezTo>
                    <a:pt x="8327" y="2054"/>
                    <a:pt x="8623" y="1141"/>
                    <a:pt x="8956" y="533"/>
                  </a:cubicBezTo>
                  <a:cubicBezTo>
                    <a:pt x="9289" y="-76"/>
                    <a:pt x="9658" y="-380"/>
                    <a:pt x="9843" y="837"/>
                  </a:cubicBezTo>
                  <a:cubicBezTo>
                    <a:pt x="10028" y="2054"/>
                    <a:pt x="10028" y="4792"/>
                    <a:pt x="10139" y="7682"/>
                  </a:cubicBezTo>
                  <a:cubicBezTo>
                    <a:pt x="10250" y="10572"/>
                    <a:pt x="10472" y="13614"/>
                    <a:pt x="10990" y="15896"/>
                  </a:cubicBezTo>
                  <a:cubicBezTo>
                    <a:pt x="11508" y="18178"/>
                    <a:pt x="12321" y="19699"/>
                    <a:pt x="13283" y="19851"/>
                  </a:cubicBezTo>
                  <a:cubicBezTo>
                    <a:pt x="14245" y="20003"/>
                    <a:pt x="15354" y="18786"/>
                    <a:pt x="16168" y="17113"/>
                  </a:cubicBezTo>
                  <a:cubicBezTo>
                    <a:pt x="16982" y="15440"/>
                    <a:pt x="17500" y="13310"/>
                    <a:pt x="17758" y="11333"/>
                  </a:cubicBezTo>
                  <a:cubicBezTo>
                    <a:pt x="18017" y="9355"/>
                    <a:pt x="18017" y="7530"/>
                    <a:pt x="17869" y="6161"/>
                  </a:cubicBezTo>
                  <a:cubicBezTo>
                    <a:pt x="17721" y="4792"/>
                    <a:pt x="17426" y="3879"/>
                    <a:pt x="17093" y="3271"/>
                  </a:cubicBezTo>
                  <a:cubicBezTo>
                    <a:pt x="16760" y="2662"/>
                    <a:pt x="16390" y="2358"/>
                    <a:pt x="15983" y="2510"/>
                  </a:cubicBezTo>
                  <a:cubicBezTo>
                    <a:pt x="15576" y="2662"/>
                    <a:pt x="15132" y="3271"/>
                    <a:pt x="14910" y="4335"/>
                  </a:cubicBezTo>
                  <a:cubicBezTo>
                    <a:pt x="14689" y="5400"/>
                    <a:pt x="14689" y="6921"/>
                    <a:pt x="15169" y="9203"/>
                  </a:cubicBezTo>
                  <a:cubicBezTo>
                    <a:pt x="15650" y="11485"/>
                    <a:pt x="16612" y="14527"/>
                    <a:pt x="17758" y="16657"/>
                  </a:cubicBezTo>
                  <a:cubicBezTo>
                    <a:pt x="18905" y="18786"/>
                    <a:pt x="20236" y="20003"/>
                    <a:pt x="21568" y="2122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0" name="Line"/>
            <p:cNvSpPr/>
            <p:nvPr/>
          </p:nvSpPr>
          <p:spPr>
            <a:xfrm>
              <a:off x="10552630" y="566561"/>
              <a:ext cx="258706" cy="187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2" h="21229" extrusionOk="0">
                  <a:moveTo>
                    <a:pt x="212" y="1"/>
                  </a:moveTo>
                  <a:cubicBezTo>
                    <a:pt x="-58" y="1863"/>
                    <a:pt x="-328" y="3726"/>
                    <a:pt x="1157" y="6332"/>
                  </a:cubicBezTo>
                  <a:cubicBezTo>
                    <a:pt x="2642" y="8939"/>
                    <a:pt x="5882" y="12291"/>
                    <a:pt x="8717" y="13408"/>
                  </a:cubicBezTo>
                  <a:cubicBezTo>
                    <a:pt x="11552" y="14526"/>
                    <a:pt x="13982" y="13408"/>
                    <a:pt x="15332" y="11919"/>
                  </a:cubicBezTo>
                  <a:cubicBezTo>
                    <a:pt x="16682" y="10429"/>
                    <a:pt x="16952" y="8567"/>
                    <a:pt x="16817" y="6705"/>
                  </a:cubicBezTo>
                  <a:cubicBezTo>
                    <a:pt x="16682" y="4843"/>
                    <a:pt x="16142" y="2981"/>
                    <a:pt x="15062" y="1677"/>
                  </a:cubicBezTo>
                  <a:cubicBezTo>
                    <a:pt x="13982" y="374"/>
                    <a:pt x="12362" y="-371"/>
                    <a:pt x="11552" y="188"/>
                  </a:cubicBezTo>
                  <a:cubicBezTo>
                    <a:pt x="10742" y="746"/>
                    <a:pt x="10742" y="2608"/>
                    <a:pt x="12497" y="6332"/>
                  </a:cubicBezTo>
                  <a:cubicBezTo>
                    <a:pt x="14252" y="10057"/>
                    <a:pt x="17762" y="15643"/>
                    <a:pt x="21272" y="21229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1" name="Line"/>
            <p:cNvSpPr/>
            <p:nvPr/>
          </p:nvSpPr>
          <p:spPr>
            <a:xfrm>
              <a:off x="10968953" y="542966"/>
              <a:ext cx="193740" cy="558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8" extrusionOk="0">
                  <a:moveTo>
                    <a:pt x="0" y="530"/>
                  </a:moveTo>
                  <a:cubicBezTo>
                    <a:pt x="732" y="5709"/>
                    <a:pt x="1464" y="10887"/>
                    <a:pt x="2014" y="14045"/>
                  </a:cubicBezTo>
                  <a:cubicBezTo>
                    <a:pt x="2563" y="17203"/>
                    <a:pt x="2929" y="18340"/>
                    <a:pt x="3661" y="19414"/>
                  </a:cubicBezTo>
                  <a:cubicBezTo>
                    <a:pt x="4393" y="20487"/>
                    <a:pt x="5492" y="21498"/>
                    <a:pt x="5308" y="21498"/>
                  </a:cubicBezTo>
                  <a:cubicBezTo>
                    <a:pt x="5125" y="21498"/>
                    <a:pt x="3661" y="20487"/>
                    <a:pt x="2380" y="18277"/>
                  </a:cubicBezTo>
                  <a:cubicBezTo>
                    <a:pt x="1098" y="16066"/>
                    <a:pt x="0" y="12656"/>
                    <a:pt x="732" y="9751"/>
                  </a:cubicBezTo>
                  <a:cubicBezTo>
                    <a:pt x="1464" y="6845"/>
                    <a:pt x="4027" y="4445"/>
                    <a:pt x="6224" y="2930"/>
                  </a:cubicBezTo>
                  <a:cubicBezTo>
                    <a:pt x="8420" y="1414"/>
                    <a:pt x="10251" y="782"/>
                    <a:pt x="12081" y="403"/>
                  </a:cubicBezTo>
                  <a:cubicBezTo>
                    <a:pt x="13912" y="24"/>
                    <a:pt x="15742" y="-102"/>
                    <a:pt x="17207" y="87"/>
                  </a:cubicBezTo>
                  <a:cubicBezTo>
                    <a:pt x="18671" y="277"/>
                    <a:pt x="19769" y="782"/>
                    <a:pt x="20502" y="1351"/>
                  </a:cubicBezTo>
                  <a:cubicBezTo>
                    <a:pt x="21234" y="1919"/>
                    <a:pt x="21600" y="2551"/>
                    <a:pt x="21600" y="3182"/>
                  </a:cubicBezTo>
                  <a:cubicBezTo>
                    <a:pt x="21600" y="3814"/>
                    <a:pt x="21234" y="4445"/>
                    <a:pt x="19953" y="4951"/>
                  </a:cubicBezTo>
                  <a:cubicBezTo>
                    <a:pt x="18671" y="5456"/>
                    <a:pt x="16475" y="5835"/>
                    <a:pt x="13546" y="5709"/>
                  </a:cubicBezTo>
                  <a:cubicBezTo>
                    <a:pt x="10617" y="5582"/>
                    <a:pt x="6956" y="4951"/>
                    <a:pt x="3295" y="4319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2" name="Line"/>
            <p:cNvSpPr/>
            <p:nvPr/>
          </p:nvSpPr>
          <p:spPr>
            <a:xfrm>
              <a:off x="11286921" y="542915"/>
              <a:ext cx="874021" cy="616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456" extrusionOk="0">
                  <a:moveTo>
                    <a:pt x="416" y="138"/>
                  </a:moveTo>
                  <a:cubicBezTo>
                    <a:pt x="416" y="2195"/>
                    <a:pt x="416" y="4252"/>
                    <a:pt x="537" y="6938"/>
                  </a:cubicBezTo>
                  <a:cubicBezTo>
                    <a:pt x="658" y="9623"/>
                    <a:pt x="900" y="12938"/>
                    <a:pt x="1061" y="15223"/>
                  </a:cubicBezTo>
                  <a:cubicBezTo>
                    <a:pt x="1222" y="17509"/>
                    <a:pt x="1303" y="18766"/>
                    <a:pt x="1383" y="19738"/>
                  </a:cubicBezTo>
                  <a:cubicBezTo>
                    <a:pt x="1464" y="20709"/>
                    <a:pt x="1545" y="21395"/>
                    <a:pt x="1424" y="21452"/>
                  </a:cubicBezTo>
                  <a:cubicBezTo>
                    <a:pt x="1303" y="21509"/>
                    <a:pt x="980" y="20938"/>
                    <a:pt x="618" y="19280"/>
                  </a:cubicBezTo>
                  <a:cubicBezTo>
                    <a:pt x="255" y="17623"/>
                    <a:pt x="-148" y="14880"/>
                    <a:pt x="53" y="11738"/>
                  </a:cubicBezTo>
                  <a:cubicBezTo>
                    <a:pt x="255" y="8595"/>
                    <a:pt x="1061" y="5052"/>
                    <a:pt x="1625" y="3052"/>
                  </a:cubicBezTo>
                  <a:cubicBezTo>
                    <a:pt x="2189" y="1052"/>
                    <a:pt x="2512" y="595"/>
                    <a:pt x="2874" y="309"/>
                  </a:cubicBezTo>
                  <a:cubicBezTo>
                    <a:pt x="3237" y="23"/>
                    <a:pt x="3640" y="-91"/>
                    <a:pt x="3962" y="80"/>
                  </a:cubicBezTo>
                  <a:cubicBezTo>
                    <a:pt x="4285" y="252"/>
                    <a:pt x="4527" y="709"/>
                    <a:pt x="4648" y="1280"/>
                  </a:cubicBezTo>
                  <a:cubicBezTo>
                    <a:pt x="4768" y="1852"/>
                    <a:pt x="4768" y="2538"/>
                    <a:pt x="4567" y="3395"/>
                  </a:cubicBezTo>
                  <a:cubicBezTo>
                    <a:pt x="4365" y="4252"/>
                    <a:pt x="3962" y="5280"/>
                    <a:pt x="3398" y="5909"/>
                  </a:cubicBezTo>
                  <a:cubicBezTo>
                    <a:pt x="2834" y="6538"/>
                    <a:pt x="2109" y="6766"/>
                    <a:pt x="1545" y="6823"/>
                  </a:cubicBezTo>
                  <a:cubicBezTo>
                    <a:pt x="980" y="6880"/>
                    <a:pt x="577" y="6766"/>
                    <a:pt x="577" y="6652"/>
                  </a:cubicBezTo>
                  <a:cubicBezTo>
                    <a:pt x="577" y="6538"/>
                    <a:pt x="980" y="6423"/>
                    <a:pt x="2109" y="6138"/>
                  </a:cubicBezTo>
                  <a:cubicBezTo>
                    <a:pt x="3237" y="5852"/>
                    <a:pt x="5091" y="5395"/>
                    <a:pt x="6340" y="4938"/>
                  </a:cubicBezTo>
                  <a:cubicBezTo>
                    <a:pt x="7589" y="4480"/>
                    <a:pt x="8234" y="4023"/>
                    <a:pt x="8758" y="3623"/>
                  </a:cubicBezTo>
                  <a:cubicBezTo>
                    <a:pt x="9282" y="3223"/>
                    <a:pt x="9685" y="2880"/>
                    <a:pt x="9806" y="2423"/>
                  </a:cubicBezTo>
                  <a:cubicBezTo>
                    <a:pt x="9927" y="1966"/>
                    <a:pt x="9765" y="1395"/>
                    <a:pt x="9443" y="1052"/>
                  </a:cubicBezTo>
                  <a:cubicBezTo>
                    <a:pt x="9121" y="709"/>
                    <a:pt x="8637" y="595"/>
                    <a:pt x="8194" y="480"/>
                  </a:cubicBezTo>
                  <a:cubicBezTo>
                    <a:pt x="7751" y="366"/>
                    <a:pt x="7348" y="252"/>
                    <a:pt x="7065" y="480"/>
                  </a:cubicBezTo>
                  <a:cubicBezTo>
                    <a:pt x="6783" y="709"/>
                    <a:pt x="6622" y="1280"/>
                    <a:pt x="6743" y="2252"/>
                  </a:cubicBezTo>
                  <a:cubicBezTo>
                    <a:pt x="6864" y="3223"/>
                    <a:pt x="7267" y="4595"/>
                    <a:pt x="8073" y="5680"/>
                  </a:cubicBezTo>
                  <a:cubicBezTo>
                    <a:pt x="8879" y="6766"/>
                    <a:pt x="10088" y="7566"/>
                    <a:pt x="11095" y="7680"/>
                  </a:cubicBezTo>
                  <a:cubicBezTo>
                    <a:pt x="12103" y="7795"/>
                    <a:pt x="12909" y="7223"/>
                    <a:pt x="13473" y="6538"/>
                  </a:cubicBezTo>
                  <a:cubicBezTo>
                    <a:pt x="14037" y="5852"/>
                    <a:pt x="14359" y="5052"/>
                    <a:pt x="14601" y="4995"/>
                  </a:cubicBezTo>
                  <a:cubicBezTo>
                    <a:pt x="14843" y="4938"/>
                    <a:pt x="15004" y="5623"/>
                    <a:pt x="15689" y="6423"/>
                  </a:cubicBezTo>
                  <a:cubicBezTo>
                    <a:pt x="16374" y="7223"/>
                    <a:pt x="17583" y="8138"/>
                    <a:pt x="18631" y="8366"/>
                  </a:cubicBezTo>
                  <a:cubicBezTo>
                    <a:pt x="19679" y="8595"/>
                    <a:pt x="20565" y="8138"/>
                    <a:pt x="21452" y="768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3" name="Line"/>
            <p:cNvSpPr/>
            <p:nvPr/>
          </p:nvSpPr>
          <p:spPr>
            <a:xfrm>
              <a:off x="12625995" y="290742"/>
              <a:ext cx="657975" cy="441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508" extrusionOk="0">
                  <a:moveTo>
                    <a:pt x="1545" y="0"/>
                  </a:moveTo>
                  <a:cubicBezTo>
                    <a:pt x="1008" y="480"/>
                    <a:pt x="470" y="960"/>
                    <a:pt x="202" y="3040"/>
                  </a:cubicBezTo>
                  <a:cubicBezTo>
                    <a:pt x="-67" y="5120"/>
                    <a:pt x="-67" y="8800"/>
                    <a:pt x="202" y="11920"/>
                  </a:cubicBezTo>
                  <a:cubicBezTo>
                    <a:pt x="470" y="15040"/>
                    <a:pt x="1008" y="17600"/>
                    <a:pt x="1491" y="19120"/>
                  </a:cubicBezTo>
                  <a:cubicBezTo>
                    <a:pt x="1975" y="20640"/>
                    <a:pt x="2405" y="21120"/>
                    <a:pt x="2888" y="21360"/>
                  </a:cubicBezTo>
                  <a:cubicBezTo>
                    <a:pt x="3372" y="21600"/>
                    <a:pt x="3909" y="21600"/>
                    <a:pt x="4661" y="20960"/>
                  </a:cubicBezTo>
                  <a:cubicBezTo>
                    <a:pt x="5414" y="20320"/>
                    <a:pt x="6381" y="19040"/>
                    <a:pt x="7026" y="18080"/>
                  </a:cubicBezTo>
                  <a:cubicBezTo>
                    <a:pt x="7670" y="17120"/>
                    <a:pt x="7993" y="16480"/>
                    <a:pt x="8208" y="15760"/>
                  </a:cubicBezTo>
                  <a:cubicBezTo>
                    <a:pt x="8423" y="15040"/>
                    <a:pt x="8530" y="14240"/>
                    <a:pt x="8584" y="14240"/>
                  </a:cubicBezTo>
                  <a:cubicBezTo>
                    <a:pt x="8637" y="14240"/>
                    <a:pt x="8637" y="15040"/>
                    <a:pt x="8906" y="16160"/>
                  </a:cubicBezTo>
                  <a:cubicBezTo>
                    <a:pt x="9175" y="17280"/>
                    <a:pt x="9712" y="18720"/>
                    <a:pt x="10249" y="19600"/>
                  </a:cubicBezTo>
                  <a:cubicBezTo>
                    <a:pt x="10787" y="20480"/>
                    <a:pt x="11324" y="20800"/>
                    <a:pt x="11861" y="20960"/>
                  </a:cubicBezTo>
                  <a:cubicBezTo>
                    <a:pt x="12399" y="21120"/>
                    <a:pt x="12936" y="21120"/>
                    <a:pt x="13634" y="20480"/>
                  </a:cubicBezTo>
                  <a:cubicBezTo>
                    <a:pt x="14333" y="19840"/>
                    <a:pt x="15193" y="18560"/>
                    <a:pt x="15730" y="17520"/>
                  </a:cubicBezTo>
                  <a:cubicBezTo>
                    <a:pt x="16267" y="16480"/>
                    <a:pt x="16482" y="15680"/>
                    <a:pt x="16643" y="15680"/>
                  </a:cubicBezTo>
                  <a:cubicBezTo>
                    <a:pt x="16805" y="15680"/>
                    <a:pt x="16912" y="16480"/>
                    <a:pt x="17181" y="17280"/>
                  </a:cubicBezTo>
                  <a:cubicBezTo>
                    <a:pt x="17449" y="18080"/>
                    <a:pt x="17879" y="18880"/>
                    <a:pt x="18632" y="19120"/>
                  </a:cubicBezTo>
                  <a:cubicBezTo>
                    <a:pt x="19384" y="19360"/>
                    <a:pt x="20458" y="19040"/>
                    <a:pt x="21533" y="1872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4" name="Line"/>
            <p:cNvSpPr/>
            <p:nvPr/>
          </p:nvSpPr>
          <p:spPr>
            <a:xfrm>
              <a:off x="13146054" y="399104"/>
              <a:ext cx="98513" cy="29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5" name="Line"/>
            <p:cNvSpPr/>
            <p:nvPr/>
          </p:nvSpPr>
          <p:spPr>
            <a:xfrm>
              <a:off x="12436771" y="527169"/>
              <a:ext cx="305387" cy="19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6" name="Line"/>
            <p:cNvSpPr/>
            <p:nvPr/>
          </p:nvSpPr>
          <p:spPr>
            <a:xfrm>
              <a:off x="13433515" y="605978"/>
              <a:ext cx="746908" cy="177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1" h="21600" extrusionOk="0">
                  <a:moveTo>
                    <a:pt x="5302" y="3600"/>
                  </a:moveTo>
                  <a:cubicBezTo>
                    <a:pt x="4269" y="2400"/>
                    <a:pt x="3236" y="1200"/>
                    <a:pt x="2438" y="1000"/>
                  </a:cubicBezTo>
                  <a:cubicBezTo>
                    <a:pt x="1639" y="800"/>
                    <a:pt x="1076" y="1600"/>
                    <a:pt x="606" y="2600"/>
                  </a:cubicBezTo>
                  <a:cubicBezTo>
                    <a:pt x="137" y="3600"/>
                    <a:pt x="-239" y="4800"/>
                    <a:pt x="184" y="7200"/>
                  </a:cubicBezTo>
                  <a:cubicBezTo>
                    <a:pt x="606" y="9600"/>
                    <a:pt x="1827" y="13200"/>
                    <a:pt x="2719" y="15000"/>
                  </a:cubicBezTo>
                  <a:cubicBezTo>
                    <a:pt x="3611" y="16800"/>
                    <a:pt x="4175" y="16800"/>
                    <a:pt x="4738" y="15400"/>
                  </a:cubicBezTo>
                  <a:cubicBezTo>
                    <a:pt x="5302" y="14000"/>
                    <a:pt x="5865" y="11200"/>
                    <a:pt x="6100" y="8800"/>
                  </a:cubicBezTo>
                  <a:cubicBezTo>
                    <a:pt x="6335" y="6400"/>
                    <a:pt x="6241" y="4400"/>
                    <a:pt x="5959" y="2800"/>
                  </a:cubicBezTo>
                  <a:cubicBezTo>
                    <a:pt x="5678" y="1200"/>
                    <a:pt x="5208" y="0"/>
                    <a:pt x="4926" y="400"/>
                  </a:cubicBezTo>
                  <a:cubicBezTo>
                    <a:pt x="4644" y="800"/>
                    <a:pt x="4551" y="2800"/>
                    <a:pt x="4832" y="5600"/>
                  </a:cubicBezTo>
                  <a:cubicBezTo>
                    <a:pt x="5114" y="8400"/>
                    <a:pt x="5771" y="12000"/>
                    <a:pt x="6664" y="14600"/>
                  </a:cubicBezTo>
                  <a:cubicBezTo>
                    <a:pt x="7556" y="17200"/>
                    <a:pt x="8683" y="18800"/>
                    <a:pt x="9622" y="18400"/>
                  </a:cubicBezTo>
                  <a:cubicBezTo>
                    <a:pt x="10561" y="18000"/>
                    <a:pt x="11312" y="15600"/>
                    <a:pt x="11829" y="13000"/>
                  </a:cubicBezTo>
                  <a:cubicBezTo>
                    <a:pt x="12345" y="10400"/>
                    <a:pt x="12627" y="7600"/>
                    <a:pt x="12815" y="5200"/>
                  </a:cubicBezTo>
                  <a:cubicBezTo>
                    <a:pt x="13003" y="2800"/>
                    <a:pt x="13097" y="800"/>
                    <a:pt x="13284" y="600"/>
                  </a:cubicBezTo>
                  <a:cubicBezTo>
                    <a:pt x="13472" y="400"/>
                    <a:pt x="13754" y="2000"/>
                    <a:pt x="13942" y="3800"/>
                  </a:cubicBezTo>
                  <a:cubicBezTo>
                    <a:pt x="14130" y="5600"/>
                    <a:pt x="14224" y="7600"/>
                    <a:pt x="14364" y="10200"/>
                  </a:cubicBezTo>
                  <a:cubicBezTo>
                    <a:pt x="14505" y="12800"/>
                    <a:pt x="14693" y="16000"/>
                    <a:pt x="14975" y="15600"/>
                  </a:cubicBezTo>
                  <a:cubicBezTo>
                    <a:pt x="15257" y="15200"/>
                    <a:pt x="15632" y="11200"/>
                    <a:pt x="15961" y="8400"/>
                  </a:cubicBezTo>
                  <a:cubicBezTo>
                    <a:pt x="16290" y="5600"/>
                    <a:pt x="16571" y="4000"/>
                    <a:pt x="16900" y="2600"/>
                  </a:cubicBezTo>
                  <a:cubicBezTo>
                    <a:pt x="17229" y="1200"/>
                    <a:pt x="17604" y="0"/>
                    <a:pt x="17980" y="0"/>
                  </a:cubicBezTo>
                  <a:cubicBezTo>
                    <a:pt x="18356" y="0"/>
                    <a:pt x="18731" y="1200"/>
                    <a:pt x="19295" y="5000"/>
                  </a:cubicBezTo>
                  <a:cubicBezTo>
                    <a:pt x="19858" y="8800"/>
                    <a:pt x="20610" y="15200"/>
                    <a:pt x="21361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7" name="Line"/>
            <p:cNvSpPr/>
            <p:nvPr/>
          </p:nvSpPr>
          <p:spPr>
            <a:xfrm>
              <a:off x="14221957" y="178963"/>
              <a:ext cx="845069" cy="928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510" extrusionOk="0">
                  <a:moveTo>
                    <a:pt x="4969" y="10119"/>
                  </a:moveTo>
                  <a:cubicBezTo>
                    <a:pt x="4551" y="9966"/>
                    <a:pt x="4132" y="9814"/>
                    <a:pt x="3504" y="9928"/>
                  </a:cubicBezTo>
                  <a:cubicBezTo>
                    <a:pt x="2876" y="10042"/>
                    <a:pt x="2039" y="10423"/>
                    <a:pt x="1620" y="10841"/>
                  </a:cubicBezTo>
                  <a:cubicBezTo>
                    <a:pt x="1202" y="11259"/>
                    <a:pt x="1202" y="11716"/>
                    <a:pt x="1411" y="12020"/>
                  </a:cubicBezTo>
                  <a:cubicBezTo>
                    <a:pt x="1620" y="12324"/>
                    <a:pt x="2039" y="12476"/>
                    <a:pt x="2667" y="12552"/>
                  </a:cubicBezTo>
                  <a:cubicBezTo>
                    <a:pt x="3295" y="12628"/>
                    <a:pt x="4132" y="12628"/>
                    <a:pt x="4676" y="12476"/>
                  </a:cubicBezTo>
                  <a:cubicBezTo>
                    <a:pt x="5220" y="12324"/>
                    <a:pt x="5472" y="12020"/>
                    <a:pt x="5388" y="11602"/>
                  </a:cubicBezTo>
                  <a:cubicBezTo>
                    <a:pt x="5304" y="11183"/>
                    <a:pt x="4886" y="10651"/>
                    <a:pt x="4676" y="10613"/>
                  </a:cubicBezTo>
                  <a:cubicBezTo>
                    <a:pt x="4467" y="10575"/>
                    <a:pt x="4467" y="11031"/>
                    <a:pt x="4718" y="12210"/>
                  </a:cubicBezTo>
                  <a:cubicBezTo>
                    <a:pt x="4969" y="13389"/>
                    <a:pt x="5472" y="15290"/>
                    <a:pt x="5765" y="16812"/>
                  </a:cubicBezTo>
                  <a:cubicBezTo>
                    <a:pt x="6058" y="18333"/>
                    <a:pt x="6141" y="19473"/>
                    <a:pt x="6016" y="20196"/>
                  </a:cubicBezTo>
                  <a:cubicBezTo>
                    <a:pt x="5890" y="20919"/>
                    <a:pt x="5555" y="21223"/>
                    <a:pt x="4927" y="21375"/>
                  </a:cubicBezTo>
                  <a:cubicBezTo>
                    <a:pt x="4299" y="21527"/>
                    <a:pt x="3379" y="21527"/>
                    <a:pt x="2667" y="21489"/>
                  </a:cubicBezTo>
                  <a:cubicBezTo>
                    <a:pt x="1955" y="21451"/>
                    <a:pt x="1453" y="21375"/>
                    <a:pt x="1034" y="21185"/>
                  </a:cubicBezTo>
                  <a:cubicBezTo>
                    <a:pt x="616" y="20995"/>
                    <a:pt x="281" y="20690"/>
                    <a:pt x="113" y="20310"/>
                  </a:cubicBezTo>
                  <a:cubicBezTo>
                    <a:pt x="-54" y="19930"/>
                    <a:pt x="-54" y="19473"/>
                    <a:pt x="239" y="18941"/>
                  </a:cubicBezTo>
                  <a:cubicBezTo>
                    <a:pt x="532" y="18409"/>
                    <a:pt x="1118" y="17800"/>
                    <a:pt x="2206" y="17040"/>
                  </a:cubicBezTo>
                  <a:cubicBezTo>
                    <a:pt x="3295" y="16279"/>
                    <a:pt x="4886" y="15366"/>
                    <a:pt x="6141" y="14720"/>
                  </a:cubicBezTo>
                  <a:cubicBezTo>
                    <a:pt x="7397" y="14073"/>
                    <a:pt x="8318" y="13693"/>
                    <a:pt x="9113" y="13275"/>
                  </a:cubicBezTo>
                  <a:cubicBezTo>
                    <a:pt x="9909" y="12857"/>
                    <a:pt x="10579" y="12400"/>
                    <a:pt x="10788" y="12324"/>
                  </a:cubicBezTo>
                  <a:cubicBezTo>
                    <a:pt x="10997" y="12248"/>
                    <a:pt x="10746" y="12552"/>
                    <a:pt x="10620" y="12895"/>
                  </a:cubicBezTo>
                  <a:cubicBezTo>
                    <a:pt x="10495" y="13237"/>
                    <a:pt x="10495" y="13617"/>
                    <a:pt x="10662" y="13921"/>
                  </a:cubicBezTo>
                  <a:cubicBezTo>
                    <a:pt x="10830" y="14226"/>
                    <a:pt x="11165" y="14454"/>
                    <a:pt x="11458" y="14416"/>
                  </a:cubicBezTo>
                  <a:cubicBezTo>
                    <a:pt x="11751" y="14378"/>
                    <a:pt x="12002" y="14073"/>
                    <a:pt x="12211" y="13655"/>
                  </a:cubicBezTo>
                  <a:cubicBezTo>
                    <a:pt x="12420" y="13237"/>
                    <a:pt x="12588" y="12704"/>
                    <a:pt x="12672" y="12628"/>
                  </a:cubicBezTo>
                  <a:cubicBezTo>
                    <a:pt x="12755" y="12552"/>
                    <a:pt x="12755" y="12933"/>
                    <a:pt x="12881" y="13313"/>
                  </a:cubicBezTo>
                  <a:cubicBezTo>
                    <a:pt x="13006" y="13693"/>
                    <a:pt x="13258" y="14073"/>
                    <a:pt x="13551" y="14378"/>
                  </a:cubicBezTo>
                  <a:cubicBezTo>
                    <a:pt x="13844" y="14682"/>
                    <a:pt x="14179" y="14910"/>
                    <a:pt x="14890" y="15024"/>
                  </a:cubicBezTo>
                  <a:cubicBezTo>
                    <a:pt x="15602" y="15138"/>
                    <a:pt x="16690" y="15138"/>
                    <a:pt x="17695" y="14644"/>
                  </a:cubicBezTo>
                  <a:cubicBezTo>
                    <a:pt x="18699" y="14150"/>
                    <a:pt x="19620" y="13161"/>
                    <a:pt x="20248" y="11678"/>
                  </a:cubicBezTo>
                  <a:cubicBezTo>
                    <a:pt x="20876" y="10195"/>
                    <a:pt x="21211" y="8217"/>
                    <a:pt x="21379" y="6392"/>
                  </a:cubicBezTo>
                  <a:cubicBezTo>
                    <a:pt x="21546" y="4566"/>
                    <a:pt x="21546" y="2893"/>
                    <a:pt x="21462" y="1866"/>
                  </a:cubicBezTo>
                  <a:cubicBezTo>
                    <a:pt x="21379" y="840"/>
                    <a:pt x="21211" y="459"/>
                    <a:pt x="20918" y="231"/>
                  </a:cubicBezTo>
                  <a:cubicBezTo>
                    <a:pt x="20625" y="3"/>
                    <a:pt x="20206" y="-73"/>
                    <a:pt x="19913" y="79"/>
                  </a:cubicBezTo>
                  <a:cubicBezTo>
                    <a:pt x="19620" y="231"/>
                    <a:pt x="19453" y="612"/>
                    <a:pt x="19118" y="2019"/>
                  </a:cubicBezTo>
                  <a:cubicBezTo>
                    <a:pt x="18783" y="3426"/>
                    <a:pt x="18281" y="5859"/>
                    <a:pt x="18113" y="8179"/>
                  </a:cubicBezTo>
                  <a:cubicBezTo>
                    <a:pt x="17946" y="10499"/>
                    <a:pt x="18113" y="12704"/>
                    <a:pt x="18323" y="13959"/>
                  </a:cubicBezTo>
                  <a:cubicBezTo>
                    <a:pt x="18532" y="15214"/>
                    <a:pt x="18783" y="15519"/>
                    <a:pt x="19327" y="15709"/>
                  </a:cubicBezTo>
                  <a:cubicBezTo>
                    <a:pt x="19872" y="15899"/>
                    <a:pt x="20709" y="15975"/>
                    <a:pt x="21546" y="16051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8" name="Line"/>
            <p:cNvSpPr/>
            <p:nvPr/>
          </p:nvSpPr>
          <p:spPr>
            <a:xfrm>
              <a:off x="15216222" y="663330"/>
              <a:ext cx="589638" cy="18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427" extrusionOk="0">
                  <a:moveTo>
                    <a:pt x="4960" y="5786"/>
                  </a:moveTo>
                  <a:cubicBezTo>
                    <a:pt x="4483" y="4668"/>
                    <a:pt x="4006" y="3551"/>
                    <a:pt x="3230" y="3551"/>
                  </a:cubicBezTo>
                  <a:cubicBezTo>
                    <a:pt x="2454" y="3551"/>
                    <a:pt x="1380" y="4668"/>
                    <a:pt x="724" y="6158"/>
                  </a:cubicBezTo>
                  <a:cubicBezTo>
                    <a:pt x="68" y="7648"/>
                    <a:pt x="-171" y="9510"/>
                    <a:pt x="127" y="11558"/>
                  </a:cubicBezTo>
                  <a:cubicBezTo>
                    <a:pt x="426" y="13606"/>
                    <a:pt x="1261" y="15841"/>
                    <a:pt x="2037" y="16958"/>
                  </a:cubicBezTo>
                  <a:cubicBezTo>
                    <a:pt x="2812" y="18075"/>
                    <a:pt x="3528" y="18075"/>
                    <a:pt x="4304" y="16772"/>
                  </a:cubicBezTo>
                  <a:cubicBezTo>
                    <a:pt x="5080" y="15468"/>
                    <a:pt x="5915" y="12861"/>
                    <a:pt x="6333" y="10627"/>
                  </a:cubicBezTo>
                  <a:cubicBezTo>
                    <a:pt x="6751" y="8393"/>
                    <a:pt x="6751" y="6530"/>
                    <a:pt x="6572" y="4482"/>
                  </a:cubicBezTo>
                  <a:cubicBezTo>
                    <a:pt x="6393" y="2434"/>
                    <a:pt x="6035" y="199"/>
                    <a:pt x="5796" y="13"/>
                  </a:cubicBezTo>
                  <a:cubicBezTo>
                    <a:pt x="5557" y="-173"/>
                    <a:pt x="5438" y="1689"/>
                    <a:pt x="5438" y="4482"/>
                  </a:cubicBezTo>
                  <a:cubicBezTo>
                    <a:pt x="5438" y="7275"/>
                    <a:pt x="5557" y="10999"/>
                    <a:pt x="6154" y="14165"/>
                  </a:cubicBezTo>
                  <a:cubicBezTo>
                    <a:pt x="6751" y="17330"/>
                    <a:pt x="7825" y="19937"/>
                    <a:pt x="8958" y="19751"/>
                  </a:cubicBezTo>
                  <a:cubicBezTo>
                    <a:pt x="10092" y="19565"/>
                    <a:pt x="11285" y="16586"/>
                    <a:pt x="12300" y="13420"/>
                  </a:cubicBezTo>
                  <a:cubicBezTo>
                    <a:pt x="13314" y="10255"/>
                    <a:pt x="14149" y="6903"/>
                    <a:pt x="14806" y="4668"/>
                  </a:cubicBezTo>
                  <a:cubicBezTo>
                    <a:pt x="15462" y="2434"/>
                    <a:pt x="15939" y="1317"/>
                    <a:pt x="16477" y="758"/>
                  </a:cubicBezTo>
                  <a:cubicBezTo>
                    <a:pt x="17014" y="199"/>
                    <a:pt x="17610" y="199"/>
                    <a:pt x="18446" y="3737"/>
                  </a:cubicBezTo>
                  <a:cubicBezTo>
                    <a:pt x="19281" y="7275"/>
                    <a:pt x="20355" y="14351"/>
                    <a:pt x="21429" y="21427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69" name="Line"/>
            <p:cNvSpPr/>
            <p:nvPr/>
          </p:nvSpPr>
          <p:spPr>
            <a:xfrm>
              <a:off x="15924073" y="970470"/>
              <a:ext cx="68959" cy="59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0" name="Line"/>
            <p:cNvSpPr/>
            <p:nvPr/>
          </p:nvSpPr>
          <p:spPr>
            <a:xfrm>
              <a:off x="16719552" y="283830"/>
              <a:ext cx="1174748" cy="619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445" extrusionOk="0">
                  <a:moveTo>
                    <a:pt x="1128" y="11153"/>
                  </a:moveTo>
                  <a:cubicBezTo>
                    <a:pt x="948" y="10243"/>
                    <a:pt x="767" y="9334"/>
                    <a:pt x="587" y="9220"/>
                  </a:cubicBezTo>
                  <a:cubicBezTo>
                    <a:pt x="406" y="9106"/>
                    <a:pt x="226" y="9789"/>
                    <a:pt x="106" y="11437"/>
                  </a:cubicBezTo>
                  <a:cubicBezTo>
                    <a:pt x="-15" y="13085"/>
                    <a:pt x="-75" y="15700"/>
                    <a:pt x="166" y="17462"/>
                  </a:cubicBezTo>
                  <a:cubicBezTo>
                    <a:pt x="406" y="19224"/>
                    <a:pt x="948" y="20134"/>
                    <a:pt x="1580" y="20361"/>
                  </a:cubicBezTo>
                  <a:cubicBezTo>
                    <a:pt x="2211" y="20589"/>
                    <a:pt x="2933" y="20134"/>
                    <a:pt x="3625" y="18087"/>
                  </a:cubicBezTo>
                  <a:cubicBezTo>
                    <a:pt x="4317" y="16041"/>
                    <a:pt x="4979" y="12403"/>
                    <a:pt x="5220" y="9447"/>
                  </a:cubicBezTo>
                  <a:cubicBezTo>
                    <a:pt x="5460" y="6492"/>
                    <a:pt x="5280" y="4218"/>
                    <a:pt x="5069" y="2626"/>
                  </a:cubicBezTo>
                  <a:cubicBezTo>
                    <a:pt x="4859" y="1035"/>
                    <a:pt x="4618" y="125"/>
                    <a:pt x="4468" y="12"/>
                  </a:cubicBezTo>
                  <a:cubicBezTo>
                    <a:pt x="4317" y="-102"/>
                    <a:pt x="4257" y="580"/>
                    <a:pt x="4197" y="2740"/>
                  </a:cubicBezTo>
                  <a:cubicBezTo>
                    <a:pt x="4137" y="4900"/>
                    <a:pt x="4077" y="8538"/>
                    <a:pt x="4046" y="11266"/>
                  </a:cubicBezTo>
                  <a:cubicBezTo>
                    <a:pt x="4016" y="13995"/>
                    <a:pt x="4016" y="15814"/>
                    <a:pt x="4016" y="17007"/>
                  </a:cubicBezTo>
                  <a:cubicBezTo>
                    <a:pt x="4016" y="18201"/>
                    <a:pt x="4016" y="18770"/>
                    <a:pt x="4137" y="19281"/>
                  </a:cubicBezTo>
                  <a:cubicBezTo>
                    <a:pt x="4257" y="19793"/>
                    <a:pt x="4498" y="20247"/>
                    <a:pt x="4949" y="20475"/>
                  </a:cubicBezTo>
                  <a:cubicBezTo>
                    <a:pt x="5400" y="20702"/>
                    <a:pt x="6062" y="20702"/>
                    <a:pt x="6844" y="20361"/>
                  </a:cubicBezTo>
                  <a:cubicBezTo>
                    <a:pt x="7626" y="20020"/>
                    <a:pt x="8529" y="19338"/>
                    <a:pt x="9100" y="18826"/>
                  </a:cubicBezTo>
                  <a:cubicBezTo>
                    <a:pt x="9672" y="18315"/>
                    <a:pt x="9913" y="17974"/>
                    <a:pt x="10063" y="17519"/>
                  </a:cubicBezTo>
                  <a:cubicBezTo>
                    <a:pt x="10214" y="17064"/>
                    <a:pt x="10274" y="16496"/>
                    <a:pt x="10153" y="16098"/>
                  </a:cubicBezTo>
                  <a:cubicBezTo>
                    <a:pt x="10033" y="15700"/>
                    <a:pt x="9732" y="15473"/>
                    <a:pt x="9431" y="15302"/>
                  </a:cubicBezTo>
                  <a:cubicBezTo>
                    <a:pt x="9131" y="15132"/>
                    <a:pt x="8830" y="15018"/>
                    <a:pt x="8559" y="15132"/>
                  </a:cubicBezTo>
                  <a:cubicBezTo>
                    <a:pt x="8288" y="15245"/>
                    <a:pt x="8048" y="15586"/>
                    <a:pt x="7957" y="16041"/>
                  </a:cubicBezTo>
                  <a:cubicBezTo>
                    <a:pt x="7867" y="16496"/>
                    <a:pt x="7927" y="17064"/>
                    <a:pt x="8228" y="17860"/>
                  </a:cubicBezTo>
                  <a:cubicBezTo>
                    <a:pt x="8529" y="18656"/>
                    <a:pt x="9070" y="19679"/>
                    <a:pt x="9792" y="20304"/>
                  </a:cubicBezTo>
                  <a:cubicBezTo>
                    <a:pt x="10514" y="20930"/>
                    <a:pt x="11417" y="21157"/>
                    <a:pt x="12079" y="20873"/>
                  </a:cubicBezTo>
                  <a:cubicBezTo>
                    <a:pt x="12741" y="20589"/>
                    <a:pt x="13162" y="19793"/>
                    <a:pt x="13433" y="19111"/>
                  </a:cubicBezTo>
                  <a:cubicBezTo>
                    <a:pt x="13703" y="18429"/>
                    <a:pt x="13824" y="17860"/>
                    <a:pt x="13884" y="17292"/>
                  </a:cubicBezTo>
                  <a:cubicBezTo>
                    <a:pt x="13944" y="16723"/>
                    <a:pt x="13944" y="16155"/>
                    <a:pt x="14034" y="16098"/>
                  </a:cubicBezTo>
                  <a:cubicBezTo>
                    <a:pt x="14124" y="16041"/>
                    <a:pt x="14305" y="16496"/>
                    <a:pt x="14455" y="17292"/>
                  </a:cubicBezTo>
                  <a:cubicBezTo>
                    <a:pt x="14606" y="18087"/>
                    <a:pt x="14726" y="19224"/>
                    <a:pt x="14846" y="20077"/>
                  </a:cubicBezTo>
                  <a:cubicBezTo>
                    <a:pt x="14967" y="20930"/>
                    <a:pt x="15087" y="21498"/>
                    <a:pt x="15238" y="21441"/>
                  </a:cubicBezTo>
                  <a:cubicBezTo>
                    <a:pt x="15388" y="21384"/>
                    <a:pt x="15568" y="20702"/>
                    <a:pt x="15899" y="19906"/>
                  </a:cubicBezTo>
                  <a:cubicBezTo>
                    <a:pt x="16230" y="19111"/>
                    <a:pt x="16712" y="18201"/>
                    <a:pt x="17073" y="17576"/>
                  </a:cubicBezTo>
                  <a:cubicBezTo>
                    <a:pt x="17434" y="16951"/>
                    <a:pt x="17674" y="16610"/>
                    <a:pt x="17795" y="16723"/>
                  </a:cubicBezTo>
                  <a:cubicBezTo>
                    <a:pt x="17915" y="16837"/>
                    <a:pt x="17915" y="17405"/>
                    <a:pt x="17975" y="18031"/>
                  </a:cubicBezTo>
                  <a:cubicBezTo>
                    <a:pt x="18035" y="18656"/>
                    <a:pt x="18156" y="19338"/>
                    <a:pt x="18487" y="19850"/>
                  </a:cubicBezTo>
                  <a:cubicBezTo>
                    <a:pt x="18817" y="20361"/>
                    <a:pt x="19359" y="20702"/>
                    <a:pt x="19780" y="20873"/>
                  </a:cubicBezTo>
                  <a:cubicBezTo>
                    <a:pt x="20201" y="21043"/>
                    <a:pt x="20502" y="21043"/>
                    <a:pt x="20773" y="20645"/>
                  </a:cubicBezTo>
                  <a:cubicBezTo>
                    <a:pt x="21044" y="20247"/>
                    <a:pt x="21284" y="19452"/>
                    <a:pt x="21525" y="18656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1" name="Line"/>
            <p:cNvSpPr/>
            <p:nvPr/>
          </p:nvSpPr>
          <p:spPr>
            <a:xfrm>
              <a:off x="16593949" y="714340"/>
              <a:ext cx="22657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2" name="Line"/>
            <p:cNvSpPr/>
            <p:nvPr/>
          </p:nvSpPr>
          <p:spPr>
            <a:xfrm>
              <a:off x="515022" y="1436400"/>
              <a:ext cx="368129" cy="479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333" extrusionOk="0">
                  <a:moveTo>
                    <a:pt x="12725" y="2497"/>
                  </a:moveTo>
                  <a:cubicBezTo>
                    <a:pt x="9858" y="6000"/>
                    <a:pt x="6991" y="9502"/>
                    <a:pt x="5079" y="11911"/>
                  </a:cubicBezTo>
                  <a:cubicBezTo>
                    <a:pt x="3168" y="14319"/>
                    <a:pt x="2212" y="15632"/>
                    <a:pt x="1447" y="16654"/>
                  </a:cubicBezTo>
                  <a:cubicBezTo>
                    <a:pt x="683" y="17675"/>
                    <a:pt x="109" y="18405"/>
                    <a:pt x="14" y="18405"/>
                  </a:cubicBezTo>
                  <a:cubicBezTo>
                    <a:pt x="-82" y="18405"/>
                    <a:pt x="300" y="17675"/>
                    <a:pt x="1638" y="15632"/>
                  </a:cubicBezTo>
                  <a:cubicBezTo>
                    <a:pt x="2976" y="13589"/>
                    <a:pt x="5270" y="10232"/>
                    <a:pt x="6991" y="7678"/>
                  </a:cubicBezTo>
                  <a:cubicBezTo>
                    <a:pt x="8711" y="5124"/>
                    <a:pt x="9858" y="3373"/>
                    <a:pt x="10527" y="2059"/>
                  </a:cubicBezTo>
                  <a:cubicBezTo>
                    <a:pt x="11196" y="746"/>
                    <a:pt x="11387" y="-130"/>
                    <a:pt x="11674" y="16"/>
                  </a:cubicBezTo>
                  <a:cubicBezTo>
                    <a:pt x="11960" y="162"/>
                    <a:pt x="12343" y="1329"/>
                    <a:pt x="13585" y="4394"/>
                  </a:cubicBezTo>
                  <a:cubicBezTo>
                    <a:pt x="14828" y="7459"/>
                    <a:pt x="16930" y="12421"/>
                    <a:pt x="18555" y="15851"/>
                  </a:cubicBezTo>
                  <a:cubicBezTo>
                    <a:pt x="20180" y="19281"/>
                    <a:pt x="21327" y="21178"/>
                    <a:pt x="21422" y="21324"/>
                  </a:cubicBezTo>
                  <a:cubicBezTo>
                    <a:pt x="21518" y="21470"/>
                    <a:pt x="20562" y="19865"/>
                    <a:pt x="19606" y="18259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3" name="Line"/>
            <p:cNvSpPr/>
            <p:nvPr/>
          </p:nvSpPr>
          <p:spPr>
            <a:xfrm>
              <a:off x="615413" y="1689602"/>
              <a:ext cx="147768" cy="9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4" name="Line"/>
            <p:cNvSpPr/>
            <p:nvPr/>
          </p:nvSpPr>
          <p:spPr>
            <a:xfrm>
              <a:off x="1088268" y="1817667"/>
              <a:ext cx="128066" cy="101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3" extrusionOk="0">
                  <a:moveTo>
                    <a:pt x="0" y="0"/>
                  </a:moveTo>
                  <a:cubicBezTo>
                    <a:pt x="0" y="3375"/>
                    <a:pt x="0" y="6750"/>
                    <a:pt x="831" y="10800"/>
                  </a:cubicBezTo>
                  <a:cubicBezTo>
                    <a:pt x="1662" y="14850"/>
                    <a:pt x="3323" y="19575"/>
                    <a:pt x="6646" y="20588"/>
                  </a:cubicBezTo>
                  <a:cubicBezTo>
                    <a:pt x="9969" y="21600"/>
                    <a:pt x="14954" y="18900"/>
                    <a:pt x="17723" y="15525"/>
                  </a:cubicBezTo>
                  <a:cubicBezTo>
                    <a:pt x="20492" y="12150"/>
                    <a:pt x="21046" y="8100"/>
                    <a:pt x="21600" y="405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5" name="Line"/>
            <p:cNvSpPr/>
            <p:nvPr/>
          </p:nvSpPr>
          <p:spPr>
            <a:xfrm>
              <a:off x="1117821" y="1640347"/>
              <a:ext cx="19704" cy="29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6" name="Line"/>
            <p:cNvSpPr/>
            <p:nvPr/>
          </p:nvSpPr>
          <p:spPr>
            <a:xfrm>
              <a:off x="1198687" y="1857072"/>
              <a:ext cx="183552" cy="39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2" h="21600" extrusionOk="0">
                  <a:moveTo>
                    <a:pt x="14542" y="0"/>
                  </a:moveTo>
                  <a:cubicBezTo>
                    <a:pt x="15679" y="2678"/>
                    <a:pt x="16816" y="5355"/>
                    <a:pt x="17952" y="8390"/>
                  </a:cubicBezTo>
                  <a:cubicBezTo>
                    <a:pt x="19089" y="11425"/>
                    <a:pt x="20226" y="14817"/>
                    <a:pt x="20795" y="16959"/>
                  </a:cubicBezTo>
                  <a:cubicBezTo>
                    <a:pt x="21363" y="19101"/>
                    <a:pt x="21363" y="19993"/>
                    <a:pt x="20416" y="20618"/>
                  </a:cubicBezTo>
                  <a:cubicBezTo>
                    <a:pt x="19468" y="21243"/>
                    <a:pt x="17574" y="21600"/>
                    <a:pt x="14542" y="21600"/>
                  </a:cubicBezTo>
                  <a:cubicBezTo>
                    <a:pt x="11510" y="21600"/>
                    <a:pt x="7342" y="21243"/>
                    <a:pt x="4689" y="20707"/>
                  </a:cubicBezTo>
                  <a:cubicBezTo>
                    <a:pt x="2037" y="20172"/>
                    <a:pt x="900" y="19458"/>
                    <a:pt x="331" y="18655"/>
                  </a:cubicBezTo>
                  <a:cubicBezTo>
                    <a:pt x="-237" y="17851"/>
                    <a:pt x="-237" y="16959"/>
                    <a:pt x="1658" y="15977"/>
                  </a:cubicBezTo>
                  <a:cubicBezTo>
                    <a:pt x="3552" y="14995"/>
                    <a:pt x="7342" y="13924"/>
                    <a:pt x="11131" y="12853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7" name="Line"/>
            <p:cNvSpPr/>
            <p:nvPr/>
          </p:nvSpPr>
          <p:spPr>
            <a:xfrm>
              <a:off x="1324695" y="1669900"/>
              <a:ext cx="9852" cy="9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8" name="Line"/>
            <p:cNvSpPr/>
            <p:nvPr/>
          </p:nvSpPr>
          <p:spPr>
            <a:xfrm>
              <a:off x="1925614" y="1591091"/>
              <a:ext cx="285684" cy="9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79" name="Line"/>
            <p:cNvSpPr/>
            <p:nvPr/>
          </p:nvSpPr>
          <p:spPr>
            <a:xfrm>
              <a:off x="1974870" y="1719156"/>
              <a:ext cx="275832" cy="19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0" name="Line"/>
            <p:cNvSpPr/>
            <p:nvPr/>
          </p:nvSpPr>
          <p:spPr>
            <a:xfrm>
              <a:off x="2891025" y="1350887"/>
              <a:ext cx="292706" cy="455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380" extrusionOk="0">
                  <a:moveTo>
                    <a:pt x="2880" y="4806"/>
                  </a:moveTo>
                  <a:cubicBezTo>
                    <a:pt x="3360" y="9126"/>
                    <a:pt x="3840" y="13446"/>
                    <a:pt x="4320" y="15992"/>
                  </a:cubicBezTo>
                  <a:cubicBezTo>
                    <a:pt x="4800" y="18538"/>
                    <a:pt x="5280" y="19309"/>
                    <a:pt x="5280" y="19309"/>
                  </a:cubicBezTo>
                  <a:cubicBezTo>
                    <a:pt x="5280" y="19309"/>
                    <a:pt x="4800" y="18538"/>
                    <a:pt x="4320" y="16455"/>
                  </a:cubicBezTo>
                  <a:cubicBezTo>
                    <a:pt x="3840" y="14372"/>
                    <a:pt x="3360" y="10978"/>
                    <a:pt x="3120" y="8278"/>
                  </a:cubicBezTo>
                  <a:cubicBezTo>
                    <a:pt x="2880" y="5578"/>
                    <a:pt x="2880" y="3572"/>
                    <a:pt x="3240" y="2260"/>
                  </a:cubicBezTo>
                  <a:cubicBezTo>
                    <a:pt x="3600" y="949"/>
                    <a:pt x="4320" y="332"/>
                    <a:pt x="5880" y="100"/>
                  </a:cubicBezTo>
                  <a:cubicBezTo>
                    <a:pt x="7440" y="-131"/>
                    <a:pt x="9840" y="23"/>
                    <a:pt x="12000" y="718"/>
                  </a:cubicBezTo>
                  <a:cubicBezTo>
                    <a:pt x="14160" y="1412"/>
                    <a:pt x="16080" y="2646"/>
                    <a:pt x="17040" y="3726"/>
                  </a:cubicBezTo>
                  <a:cubicBezTo>
                    <a:pt x="18000" y="4806"/>
                    <a:pt x="18000" y="5732"/>
                    <a:pt x="17280" y="6503"/>
                  </a:cubicBezTo>
                  <a:cubicBezTo>
                    <a:pt x="16560" y="7275"/>
                    <a:pt x="15120" y="7892"/>
                    <a:pt x="13800" y="8355"/>
                  </a:cubicBezTo>
                  <a:cubicBezTo>
                    <a:pt x="12480" y="8818"/>
                    <a:pt x="11280" y="9126"/>
                    <a:pt x="11640" y="9589"/>
                  </a:cubicBezTo>
                  <a:cubicBezTo>
                    <a:pt x="12000" y="10052"/>
                    <a:pt x="13920" y="10669"/>
                    <a:pt x="15840" y="12058"/>
                  </a:cubicBezTo>
                  <a:cubicBezTo>
                    <a:pt x="17760" y="13446"/>
                    <a:pt x="19680" y="15606"/>
                    <a:pt x="20640" y="17072"/>
                  </a:cubicBezTo>
                  <a:cubicBezTo>
                    <a:pt x="21600" y="18538"/>
                    <a:pt x="21600" y="19309"/>
                    <a:pt x="20880" y="19926"/>
                  </a:cubicBezTo>
                  <a:cubicBezTo>
                    <a:pt x="20160" y="20543"/>
                    <a:pt x="18720" y="21006"/>
                    <a:pt x="16440" y="21238"/>
                  </a:cubicBezTo>
                  <a:cubicBezTo>
                    <a:pt x="14160" y="21469"/>
                    <a:pt x="11040" y="21469"/>
                    <a:pt x="8160" y="20852"/>
                  </a:cubicBezTo>
                  <a:cubicBezTo>
                    <a:pt x="5280" y="20235"/>
                    <a:pt x="2640" y="19000"/>
                    <a:pt x="0" y="17766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1" name="Line"/>
            <p:cNvSpPr/>
            <p:nvPr/>
          </p:nvSpPr>
          <p:spPr>
            <a:xfrm>
              <a:off x="3442689" y="1729007"/>
              <a:ext cx="59107" cy="141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5" extrusionOk="0">
                  <a:moveTo>
                    <a:pt x="0" y="0"/>
                  </a:moveTo>
                  <a:cubicBezTo>
                    <a:pt x="0" y="4909"/>
                    <a:pt x="0" y="9818"/>
                    <a:pt x="600" y="13500"/>
                  </a:cubicBezTo>
                  <a:cubicBezTo>
                    <a:pt x="1200" y="17182"/>
                    <a:pt x="2400" y="19636"/>
                    <a:pt x="6000" y="20618"/>
                  </a:cubicBezTo>
                  <a:cubicBezTo>
                    <a:pt x="9600" y="21600"/>
                    <a:pt x="15600" y="21109"/>
                    <a:pt x="21600" y="20618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2" name="Line"/>
            <p:cNvSpPr/>
            <p:nvPr/>
          </p:nvSpPr>
          <p:spPr>
            <a:xfrm>
              <a:off x="3383582" y="1551687"/>
              <a:ext cx="4925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3" name="Line"/>
            <p:cNvSpPr/>
            <p:nvPr/>
          </p:nvSpPr>
          <p:spPr>
            <a:xfrm>
              <a:off x="3608478" y="1729007"/>
              <a:ext cx="196904" cy="427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1" h="21466" extrusionOk="0">
                  <a:moveTo>
                    <a:pt x="10629" y="0"/>
                  </a:moveTo>
                  <a:cubicBezTo>
                    <a:pt x="11675" y="1649"/>
                    <a:pt x="12720" y="3298"/>
                    <a:pt x="14462" y="6018"/>
                  </a:cubicBezTo>
                  <a:cubicBezTo>
                    <a:pt x="16204" y="8739"/>
                    <a:pt x="18642" y="12531"/>
                    <a:pt x="19862" y="14840"/>
                  </a:cubicBezTo>
                  <a:cubicBezTo>
                    <a:pt x="21081" y="17148"/>
                    <a:pt x="21081" y="17973"/>
                    <a:pt x="20558" y="18797"/>
                  </a:cubicBezTo>
                  <a:cubicBezTo>
                    <a:pt x="20036" y="19621"/>
                    <a:pt x="18991" y="20446"/>
                    <a:pt x="16552" y="20940"/>
                  </a:cubicBezTo>
                  <a:cubicBezTo>
                    <a:pt x="14113" y="21435"/>
                    <a:pt x="10281" y="21600"/>
                    <a:pt x="7320" y="21353"/>
                  </a:cubicBezTo>
                  <a:cubicBezTo>
                    <a:pt x="4358" y="21105"/>
                    <a:pt x="2268" y="20446"/>
                    <a:pt x="1049" y="19704"/>
                  </a:cubicBezTo>
                  <a:cubicBezTo>
                    <a:pt x="-171" y="18962"/>
                    <a:pt x="-519" y="18137"/>
                    <a:pt x="1049" y="17066"/>
                  </a:cubicBezTo>
                  <a:cubicBezTo>
                    <a:pt x="2616" y="15994"/>
                    <a:pt x="6100" y="14675"/>
                    <a:pt x="9584" y="13356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4" name="Line"/>
            <p:cNvSpPr/>
            <p:nvPr/>
          </p:nvSpPr>
          <p:spPr>
            <a:xfrm>
              <a:off x="3679115" y="1571389"/>
              <a:ext cx="7881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5" name="Line"/>
            <p:cNvSpPr/>
            <p:nvPr/>
          </p:nvSpPr>
          <p:spPr>
            <a:xfrm>
              <a:off x="4211077" y="1581240"/>
              <a:ext cx="236428" cy="9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6" name="Line"/>
            <p:cNvSpPr/>
            <p:nvPr/>
          </p:nvSpPr>
          <p:spPr>
            <a:xfrm>
              <a:off x="4201225" y="1709305"/>
              <a:ext cx="275833" cy="3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7" name="Line"/>
            <p:cNvSpPr/>
            <p:nvPr/>
          </p:nvSpPr>
          <p:spPr>
            <a:xfrm>
              <a:off x="4949912" y="1538714"/>
              <a:ext cx="288422" cy="209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0" h="20854" extrusionOk="0">
                  <a:moveTo>
                    <a:pt x="3600" y="5220"/>
                  </a:moveTo>
                  <a:cubicBezTo>
                    <a:pt x="2400" y="5547"/>
                    <a:pt x="1200" y="5874"/>
                    <a:pt x="600" y="7183"/>
                  </a:cubicBezTo>
                  <a:cubicBezTo>
                    <a:pt x="0" y="8492"/>
                    <a:pt x="0" y="10783"/>
                    <a:pt x="0" y="12747"/>
                  </a:cubicBezTo>
                  <a:cubicBezTo>
                    <a:pt x="0" y="14711"/>
                    <a:pt x="0" y="16347"/>
                    <a:pt x="1920" y="17983"/>
                  </a:cubicBezTo>
                  <a:cubicBezTo>
                    <a:pt x="3840" y="19620"/>
                    <a:pt x="7680" y="21256"/>
                    <a:pt x="11280" y="20765"/>
                  </a:cubicBezTo>
                  <a:cubicBezTo>
                    <a:pt x="14880" y="20274"/>
                    <a:pt x="18240" y="17656"/>
                    <a:pt x="19920" y="15529"/>
                  </a:cubicBezTo>
                  <a:cubicBezTo>
                    <a:pt x="21600" y="13401"/>
                    <a:pt x="21600" y="11765"/>
                    <a:pt x="18960" y="9311"/>
                  </a:cubicBezTo>
                  <a:cubicBezTo>
                    <a:pt x="16320" y="6856"/>
                    <a:pt x="11040" y="3583"/>
                    <a:pt x="7680" y="1783"/>
                  </a:cubicBezTo>
                  <a:cubicBezTo>
                    <a:pt x="4320" y="-17"/>
                    <a:pt x="2880" y="-344"/>
                    <a:pt x="2160" y="311"/>
                  </a:cubicBezTo>
                  <a:cubicBezTo>
                    <a:pt x="1440" y="965"/>
                    <a:pt x="1440" y="2601"/>
                    <a:pt x="1440" y="4238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8" name="Line"/>
            <p:cNvSpPr/>
            <p:nvPr/>
          </p:nvSpPr>
          <p:spPr>
            <a:xfrm>
              <a:off x="5826662" y="1425186"/>
              <a:ext cx="384195" cy="655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1" extrusionOk="0">
                  <a:moveTo>
                    <a:pt x="21600" y="911"/>
                  </a:moveTo>
                  <a:cubicBezTo>
                    <a:pt x="20677" y="591"/>
                    <a:pt x="19754" y="270"/>
                    <a:pt x="18738" y="109"/>
                  </a:cubicBezTo>
                  <a:cubicBezTo>
                    <a:pt x="17723" y="-51"/>
                    <a:pt x="16615" y="-51"/>
                    <a:pt x="15969" y="216"/>
                  </a:cubicBezTo>
                  <a:cubicBezTo>
                    <a:pt x="15323" y="484"/>
                    <a:pt x="15138" y="1018"/>
                    <a:pt x="15508" y="2783"/>
                  </a:cubicBezTo>
                  <a:cubicBezTo>
                    <a:pt x="15877" y="4547"/>
                    <a:pt x="16800" y="7541"/>
                    <a:pt x="17354" y="10428"/>
                  </a:cubicBezTo>
                  <a:cubicBezTo>
                    <a:pt x="17908" y="13315"/>
                    <a:pt x="18092" y="16096"/>
                    <a:pt x="16985" y="18020"/>
                  </a:cubicBezTo>
                  <a:cubicBezTo>
                    <a:pt x="15877" y="19945"/>
                    <a:pt x="13477" y="21014"/>
                    <a:pt x="10800" y="21282"/>
                  </a:cubicBezTo>
                  <a:cubicBezTo>
                    <a:pt x="8123" y="21549"/>
                    <a:pt x="5169" y="21014"/>
                    <a:pt x="3323" y="20159"/>
                  </a:cubicBezTo>
                  <a:cubicBezTo>
                    <a:pt x="1477" y="19303"/>
                    <a:pt x="738" y="18127"/>
                    <a:pt x="0" y="16951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9" name="Line"/>
            <p:cNvSpPr/>
            <p:nvPr/>
          </p:nvSpPr>
          <p:spPr>
            <a:xfrm>
              <a:off x="5875918" y="1735575"/>
              <a:ext cx="837347" cy="104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56" extrusionOk="0">
                  <a:moveTo>
                    <a:pt x="0" y="10473"/>
                  </a:moveTo>
                  <a:cubicBezTo>
                    <a:pt x="2626" y="10473"/>
                    <a:pt x="5252" y="10473"/>
                    <a:pt x="6819" y="10146"/>
                  </a:cubicBezTo>
                  <a:cubicBezTo>
                    <a:pt x="8386" y="9818"/>
                    <a:pt x="8894" y="9164"/>
                    <a:pt x="9360" y="8509"/>
                  </a:cubicBezTo>
                  <a:cubicBezTo>
                    <a:pt x="9826" y="7855"/>
                    <a:pt x="10249" y="7200"/>
                    <a:pt x="10419" y="5236"/>
                  </a:cubicBezTo>
                  <a:cubicBezTo>
                    <a:pt x="10588" y="3273"/>
                    <a:pt x="10504" y="0"/>
                    <a:pt x="10461" y="0"/>
                  </a:cubicBezTo>
                  <a:cubicBezTo>
                    <a:pt x="10419" y="0"/>
                    <a:pt x="10419" y="3273"/>
                    <a:pt x="10504" y="7200"/>
                  </a:cubicBezTo>
                  <a:cubicBezTo>
                    <a:pt x="10588" y="11127"/>
                    <a:pt x="10758" y="15709"/>
                    <a:pt x="11054" y="18327"/>
                  </a:cubicBezTo>
                  <a:cubicBezTo>
                    <a:pt x="11351" y="20945"/>
                    <a:pt x="11774" y="21600"/>
                    <a:pt x="12367" y="19964"/>
                  </a:cubicBezTo>
                  <a:cubicBezTo>
                    <a:pt x="12960" y="18327"/>
                    <a:pt x="13722" y="14400"/>
                    <a:pt x="14273" y="11127"/>
                  </a:cubicBezTo>
                  <a:cubicBezTo>
                    <a:pt x="14824" y="7855"/>
                    <a:pt x="15162" y="5236"/>
                    <a:pt x="15628" y="6218"/>
                  </a:cubicBezTo>
                  <a:cubicBezTo>
                    <a:pt x="16094" y="7200"/>
                    <a:pt x="16687" y="11782"/>
                    <a:pt x="17704" y="12764"/>
                  </a:cubicBezTo>
                  <a:cubicBezTo>
                    <a:pt x="18720" y="13745"/>
                    <a:pt x="20160" y="11127"/>
                    <a:pt x="21600" y="8509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0" name="Line"/>
            <p:cNvSpPr/>
            <p:nvPr/>
          </p:nvSpPr>
          <p:spPr>
            <a:xfrm>
              <a:off x="7537476" y="1699454"/>
              <a:ext cx="151052" cy="174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8" extrusionOk="0">
                  <a:moveTo>
                    <a:pt x="1878" y="0"/>
                  </a:moveTo>
                  <a:cubicBezTo>
                    <a:pt x="939" y="5200"/>
                    <a:pt x="0" y="10400"/>
                    <a:pt x="0" y="14000"/>
                  </a:cubicBezTo>
                  <a:cubicBezTo>
                    <a:pt x="0" y="17600"/>
                    <a:pt x="939" y="19600"/>
                    <a:pt x="2583" y="20600"/>
                  </a:cubicBezTo>
                  <a:cubicBezTo>
                    <a:pt x="4226" y="21600"/>
                    <a:pt x="6574" y="21600"/>
                    <a:pt x="9626" y="20000"/>
                  </a:cubicBezTo>
                  <a:cubicBezTo>
                    <a:pt x="12678" y="18400"/>
                    <a:pt x="16435" y="15200"/>
                    <a:pt x="18548" y="13200"/>
                  </a:cubicBezTo>
                  <a:cubicBezTo>
                    <a:pt x="20661" y="11200"/>
                    <a:pt x="21130" y="10400"/>
                    <a:pt x="21600" y="9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1" name="Line"/>
            <p:cNvSpPr/>
            <p:nvPr/>
          </p:nvSpPr>
          <p:spPr>
            <a:xfrm>
              <a:off x="7560462" y="1492580"/>
              <a:ext cx="39405" cy="19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2" name="Line"/>
            <p:cNvSpPr/>
            <p:nvPr/>
          </p:nvSpPr>
          <p:spPr>
            <a:xfrm>
              <a:off x="8053018" y="1610794"/>
              <a:ext cx="246693" cy="236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600" extrusionOk="0">
                  <a:moveTo>
                    <a:pt x="0" y="0"/>
                  </a:moveTo>
                  <a:cubicBezTo>
                    <a:pt x="5684" y="3300"/>
                    <a:pt x="11368" y="6600"/>
                    <a:pt x="15205" y="8700"/>
                  </a:cubicBezTo>
                  <a:cubicBezTo>
                    <a:pt x="19042" y="10800"/>
                    <a:pt x="21032" y="11700"/>
                    <a:pt x="21316" y="12300"/>
                  </a:cubicBezTo>
                  <a:cubicBezTo>
                    <a:pt x="21600" y="12900"/>
                    <a:pt x="20179" y="13200"/>
                    <a:pt x="17621" y="14700"/>
                  </a:cubicBezTo>
                  <a:cubicBezTo>
                    <a:pt x="15063" y="16200"/>
                    <a:pt x="11368" y="18900"/>
                    <a:pt x="7674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3" name="Line"/>
            <p:cNvSpPr/>
            <p:nvPr/>
          </p:nvSpPr>
          <p:spPr>
            <a:xfrm>
              <a:off x="8491891" y="1729007"/>
              <a:ext cx="231006" cy="426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600" extrusionOk="0">
                  <a:moveTo>
                    <a:pt x="15926" y="0"/>
                  </a:moveTo>
                  <a:cubicBezTo>
                    <a:pt x="17447" y="5317"/>
                    <a:pt x="18968" y="10634"/>
                    <a:pt x="19272" y="14123"/>
                  </a:cubicBezTo>
                  <a:cubicBezTo>
                    <a:pt x="19577" y="17612"/>
                    <a:pt x="18664" y="19274"/>
                    <a:pt x="16687" y="20271"/>
                  </a:cubicBezTo>
                  <a:cubicBezTo>
                    <a:pt x="14709" y="21268"/>
                    <a:pt x="11667" y="21600"/>
                    <a:pt x="9081" y="21600"/>
                  </a:cubicBezTo>
                  <a:cubicBezTo>
                    <a:pt x="6495" y="21600"/>
                    <a:pt x="4365" y="21268"/>
                    <a:pt x="2844" y="20686"/>
                  </a:cubicBezTo>
                  <a:cubicBezTo>
                    <a:pt x="1323" y="20105"/>
                    <a:pt x="410" y="19274"/>
                    <a:pt x="106" y="18443"/>
                  </a:cubicBezTo>
                  <a:cubicBezTo>
                    <a:pt x="-198" y="17612"/>
                    <a:pt x="106" y="16782"/>
                    <a:pt x="1627" y="15868"/>
                  </a:cubicBezTo>
                  <a:cubicBezTo>
                    <a:pt x="3148" y="14954"/>
                    <a:pt x="5886" y="13957"/>
                    <a:pt x="9385" y="12877"/>
                  </a:cubicBezTo>
                  <a:cubicBezTo>
                    <a:pt x="12884" y="11797"/>
                    <a:pt x="17143" y="10634"/>
                    <a:pt x="21402" y="9471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4" name="Line"/>
            <p:cNvSpPr/>
            <p:nvPr/>
          </p:nvSpPr>
          <p:spPr>
            <a:xfrm>
              <a:off x="8673640" y="1502431"/>
              <a:ext cx="9852" cy="19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5" name="Line"/>
            <p:cNvSpPr/>
            <p:nvPr/>
          </p:nvSpPr>
          <p:spPr>
            <a:xfrm>
              <a:off x="9008578" y="2054094"/>
              <a:ext cx="9852" cy="19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6" name="Line"/>
            <p:cNvSpPr/>
            <p:nvPr/>
          </p:nvSpPr>
          <p:spPr>
            <a:xfrm>
              <a:off x="9639155" y="1748709"/>
              <a:ext cx="807689" cy="187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229" extrusionOk="0">
                  <a:moveTo>
                    <a:pt x="2359" y="0"/>
                  </a:moveTo>
                  <a:cubicBezTo>
                    <a:pt x="1921" y="745"/>
                    <a:pt x="1484" y="1490"/>
                    <a:pt x="1047" y="2421"/>
                  </a:cubicBezTo>
                  <a:cubicBezTo>
                    <a:pt x="610" y="3352"/>
                    <a:pt x="172" y="4469"/>
                    <a:pt x="41" y="5959"/>
                  </a:cubicBezTo>
                  <a:cubicBezTo>
                    <a:pt x="-90" y="7448"/>
                    <a:pt x="85" y="9310"/>
                    <a:pt x="697" y="10800"/>
                  </a:cubicBezTo>
                  <a:cubicBezTo>
                    <a:pt x="1309" y="12290"/>
                    <a:pt x="2359" y="13407"/>
                    <a:pt x="3233" y="13034"/>
                  </a:cubicBezTo>
                  <a:cubicBezTo>
                    <a:pt x="4108" y="12662"/>
                    <a:pt x="4807" y="10800"/>
                    <a:pt x="5157" y="8938"/>
                  </a:cubicBezTo>
                  <a:cubicBezTo>
                    <a:pt x="5507" y="7076"/>
                    <a:pt x="5507" y="5214"/>
                    <a:pt x="5244" y="3538"/>
                  </a:cubicBezTo>
                  <a:cubicBezTo>
                    <a:pt x="4982" y="1862"/>
                    <a:pt x="4457" y="372"/>
                    <a:pt x="4195" y="559"/>
                  </a:cubicBezTo>
                  <a:cubicBezTo>
                    <a:pt x="3933" y="745"/>
                    <a:pt x="3933" y="2607"/>
                    <a:pt x="4239" y="5400"/>
                  </a:cubicBezTo>
                  <a:cubicBezTo>
                    <a:pt x="4545" y="8193"/>
                    <a:pt x="5157" y="11917"/>
                    <a:pt x="5682" y="13966"/>
                  </a:cubicBezTo>
                  <a:cubicBezTo>
                    <a:pt x="6206" y="16014"/>
                    <a:pt x="6644" y="16386"/>
                    <a:pt x="7125" y="16759"/>
                  </a:cubicBezTo>
                  <a:cubicBezTo>
                    <a:pt x="7606" y="17131"/>
                    <a:pt x="8130" y="17503"/>
                    <a:pt x="8699" y="16386"/>
                  </a:cubicBezTo>
                  <a:cubicBezTo>
                    <a:pt x="9267" y="15269"/>
                    <a:pt x="9879" y="12662"/>
                    <a:pt x="10360" y="9683"/>
                  </a:cubicBezTo>
                  <a:cubicBezTo>
                    <a:pt x="10841" y="6703"/>
                    <a:pt x="11191" y="3352"/>
                    <a:pt x="11497" y="2793"/>
                  </a:cubicBezTo>
                  <a:cubicBezTo>
                    <a:pt x="11803" y="2234"/>
                    <a:pt x="12065" y="4469"/>
                    <a:pt x="12240" y="6517"/>
                  </a:cubicBezTo>
                  <a:cubicBezTo>
                    <a:pt x="12415" y="8566"/>
                    <a:pt x="12503" y="10428"/>
                    <a:pt x="12546" y="12290"/>
                  </a:cubicBezTo>
                  <a:cubicBezTo>
                    <a:pt x="12590" y="14152"/>
                    <a:pt x="12590" y="16014"/>
                    <a:pt x="12765" y="16200"/>
                  </a:cubicBezTo>
                  <a:cubicBezTo>
                    <a:pt x="12940" y="16386"/>
                    <a:pt x="13290" y="14897"/>
                    <a:pt x="13596" y="13407"/>
                  </a:cubicBezTo>
                  <a:cubicBezTo>
                    <a:pt x="13902" y="11917"/>
                    <a:pt x="14164" y="10428"/>
                    <a:pt x="14470" y="9124"/>
                  </a:cubicBezTo>
                  <a:cubicBezTo>
                    <a:pt x="14776" y="7821"/>
                    <a:pt x="15126" y="6703"/>
                    <a:pt x="15476" y="6703"/>
                  </a:cubicBezTo>
                  <a:cubicBezTo>
                    <a:pt x="15826" y="6703"/>
                    <a:pt x="16176" y="7821"/>
                    <a:pt x="16394" y="9310"/>
                  </a:cubicBezTo>
                  <a:cubicBezTo>
                    <a:pt x="16613" y="10800"/>
                    <a:pt x="16700" y="12662"/>
                    <a:pt x="16831" y="14524"/>
                  </a:cubicBezTo>
                  <a:cubicBezTo>
                    <a:pt x="16963" y="16386"/>
                    <a:pt x="17138" y="18248"/>
                    <a:pt x="17662" y="19552"/>
                  </a:cubicBezTo>
                  <a:cubicBezTo>
                    <a:pt x="18187" y="20855"/>
                    <a:pt x="19061" y="21600"/>
                    <a:pt x="19761" y="21041"/>
                  </a:cubicBezTo>
                  <a:cubicBezTo>
                    <a:pt x="20461" y="20483"/>
                    <a:pt x="20985" y="18621"/>
                    <a:pt x="21510" y="16759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7" name="Line"/>
            <p:cNvSpPr/>
            <p:nvPr/>
          </p:nvSpPr>
          <p:spPr>
            <a:xfrm>
              <a:off x="10508645" y="1481014"/>
              <a:ext cx="342095" cy="458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526" extrusionOk="0">
                  <a:moveTo>
                    <a:pt x="7854" y="18595"/>
                  </a:moveTo>
                  <a:cubicBezTo>
                    <a:pt x="7237" y="17977"/>
                    <a:pt x="6620" y="17360"/>
                    <a:pt x="5797" y="17052"/>
                  </a:cubicBezTo>
                  <a:cubicBezTo>
                    <a:pt x="4974" y="16743"/>
                    <a:pt x="3945" y="16743"/>
                    <a:pt x="2917" y="16975"/>
                  </a:cubicBezTo>
                  <a:cubicBezTo>
                    <a:pt x="1888" y="17206"/>
                    <a:pt x="860" y="17669"/>
                    <a:pt x="345" y="18286"/>
                  </a:cubicBezTo>
                  <a:cubicBezTo>
                    <a:pt x="-169" y="18903"/>
                    <a:pt x="-169" y="19675"/>
                    <a:pt x="757" y="20292"/>
                  </a:cubicBezTo>
                  <a:cubicBezTo>
                    <a:pt x="1682" y="20909"/>
                    <a:pt x="3534" y="21372"/>
                    <a:pt x="5591" y="20523"/>
                  </a:cubicBezTo>
                  <a:cubicBezTo>
                    <a:pt x="7648" y="19675"/>
                    <a:pt x="9911" y="17515"/>
                    <a:pt x="11145" y="14737"/>
                  </a:cubicBezTo>
                  <a:cubicBezTo>
                    <a:pt x="12380" y="11960"/>
                    <a:pt x="12585" y="8566"/>
                    <a:pt x="12791" y="6406"/>
                  </a:cubicBezTo>
                  <a:cubicBezTo>
                    <a:pt x="12997" y="4246"/>
                    <a:pt x="13202" y="3320"/>
                    <a:pt x="13100" y="2240"/>
                  </a:cubicBezTo>
                  <a:cubicBezTo>
                    <a:pt x="12997" y="1160"/>
                    <a:pt x="12585" y="-74"/>
                    <a:pt x="12380" y="3"/>
                  </a:cubicBezTo>
                  <a:cubicBezTo>
                    <a:pt x="12174" y="80"/>
                    <a:pt x="12174" y="1469"/>
                    <a:pt x="12174" y="4555"/>
                  </a:cubicBezTo>
                  <a:cubicBezTo>
                    <a:pt x="12174" y="7640"/>
                    <a:pt x="12174" y="12423"/>
                    <a:pt x="12174" y="15277"/>
                  </a:cubicBezTo>
                  <a:cubicBezTo>
                    <a:pt x="12174" y="18132"/>
                    <a:pt x="12174" y="19057"/>
                    <a:pt x="13100" y="19906"/>
                  </a:cubicBezTo>
                  <a:cubicBezTo>
                    <a:pt x="14025" y="20755"/>
                    <a:pt x="15877" y="21526"/>
                    <a:pt x="17420" y="21526"/>
                  </a:cubicBezTo>
                  <a:cubicBezTo>
                    <a:pt x="18962" y="21526"/>
                    <a:pt x="20197" y="20755"/>
                    <a:pt x="21431" y="19983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8" name="Line"/>
            <p:cNvSpPr/>
            <p:nvPr/>
          </p:nvSpPr>
          <p:spPr>
            <a:xfrm>
              <a:off x="1272156" y="3086712"/>
              <a:ext cx="369668" cy="532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476" extrusionOk="0">
                  <a:moveTo>
                    <a:pt x="15101" y="1661"/>
                  </a:moveTo>
                  <a:cubicBezTo>
                    <a:pt x="13381" y="2456"/>
                    <a:pt x="11660" y="3251"/>
                    <a:pt x="9558" y="5106"/>
                  </a:cubicBezTo>
                  <a:cubicBezTo>
                    <a:pt x="7455" y="6961"/>
                    <a:pt x="4970" y="9877"/>
                    <a:pt x="3441" y="11666"/>
                  </a:cubicBezTo>
                  <a:cubicBezTo>
                    <a:pt x="1912" y="13455"/>
                    <a:pt x="1338" y="14117"/>
                    <a:pt x="860" y="14780"/>
                  </a:cubicBezTo>
                  <a:cubicBezTo>
                    <a:pt x="382" y="15442"/>
                    <a:pt x="0" y="16105"/>
                    <a:pt x="0" y="16105"/>
                  </a:cubicBezTo>
                  <a:cubicBezTo>
                    <a:pt x="0" y="16105"/>
                    <a:pt x="382" y="15442"/>
                    <a:pt x="2198" y="13587"/>
                  </a:cubicBezTo>
                  <a:cubicBezTo>
                    <a:pt x="4014" y="11732"/>
                    <a:pt x="7264" y="8684"/>
                    <a:pt x="9366" y="6498"/>
                  </a:cubicBezTo>
                  <a:cubicBezTo>
                    <a:pt x="11469" y="4311"/>
                    <a:pt x="12425" y="2986"/>
                    <a:pt x="12998" y="1926"/>
                  </a:cubicBezTo>
                  <a:cubicBezTo>
                    <a:pt x="13572" y="866"/>
                    <a:pt x="13763" y="71"/>
                    <a:pt x="13858" y="4"/>
                  </a:cubicBezTo>
                  <a:cubicBezTo>
                    <a:pt x="13954" y="-62"/>
                    <a:pt x="13954" y="601"/>
                    <a:pt x="14623" y="2920"/>
                  </a:cubicBezTo>
                  <a:cubicBezTo>
                    <a:pt x="15292" y="5239"/>
                    <a:pt x="16630" y="9214"/>
                    <a:pt x="17777" y="12328"/>
                  </a:cubicBezTo>
                  <a:cubicBezTo>
                    <a:pt x="18924" y="15442"/>
                    <a:pt x="19880" y="17695"/>
                    <a:pt x="20549" y="19219"/>
                  </a:cubicBezTo>
                  <a:cubicBezTo>
                    <a:pt x="21218" y="20743"/>
                    <a:pt x="21600" y="21538"/>
                    <a:pt x="21504" y="21472"/>
                  </a:cubicBezTo>
                  <a:cubicBezTo>
                    <a:pt x="21409" y="21405"/>
                    <a:pt x="20835" y="20478"/>
                    <a:pt x="20358" y="19683"/>
                  </a:cubicBezTo>
                  <a:cubicBezTo>
                    <a:pt x="19880" y="18888"/>
                    <a:pt x="19497" y="18225"/>
                    <a:pt x="19115" y="17563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9" name="Line"/>
            <p:cNvSpPr/>
            <p:nvPr/>
          </p:nvSpPr>
          <p:spPr>
            <a:xfrm>
              <a:off x="1364099" y="3334742"/>
              <a:ext cx="206875" cy="29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0" name="Line"/>
            <p:cNvSpPr/>
            <p:nvPr/>
          </p:nvSpPr>
          <p:spPr>
            <a:xfrm>
              <a:off x="1856656" y="3097079"/>
              <a:ext cx="312873" cy="481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271" extrusionOk="0">
                  <a:moveTo>
                    <a:pt x="4725" y="3969"/>
                  </a:moveTo>
                  <a:cubicBezTo>
                    <a:pt x="4950" y="7303"/>
                    <a:pt x="5175" y="10637"/>
                    <a:pt x="5400" y="12667"/>
                  </a:cubicBezTo>
                  <a:cubicBezTo>
                    <a:pt x="5625" y="14697"/>
                    <a:pt x="5850" y="15421"/>
                    <a:pt x="5962" y="16146"/>
                  </a:cubicBezTo>
                  <a:cubicBezTo>
                    <a:pt x="6075" y="16871"/>
                    <a:pt x="6075" y="17596"/>
                    <a:pt x="5962" y="17596"/>
                  </a:cubicBezTo>
                  <a:cubicBezTo>
                    <a:pt x="5850" y="17596"/>
                    <a:pt x="5625" y="16871"/>
                    <a:pt x="5288" y="14986"/>
                  </a:cubicBezTo>
                  <a:cubicBezTo>
                    <a:pt x="4950" y="13102"/>
                    <a:pt x="4500" y="10058"/>
                    <a:pt x="4050" y="7666"/>
                  </a:cubicBezTo>
                  <a:cubicBezTo>
                    <a:pt x="3600" y="5274"/>
                    <a:pt x="3150" y="3534"/>
                    <a:pt x="3375" y="2374"/>
                  </a:cubicBezTo>
                  <a:cubicBezTo>
                    <a:pt x="3600" y="1215"/>
                    <a:pt x="4500" y="635"/>
                    <a:pt x="6188" y="272"/>
                  </a:cubicBezTo>
                  <a:cubicBezTo>
                    <a:pt x="7875" y="-90"/>
                    <a:pt x="10350" y="-235"/>
                    <a:pt x="12375" y="780"/>
                  </a:cubicBezTo>
                  <a:cubicBezTo>
                    <a:pt x="14400" y="1795"/>
                    <a:pt x="15975" y="3969"/>
                    <a:pt x="16088" y="5636"/>
                  </a:cubicBezTo>
                  <a:cubicBezTo>
                    <a:pt x="16200" y="7303"/>
                    <a:pt x="14850" y="8463"/>
                    <a:pt x="13613" y="9188"/>
                  </a:cubicBezTo>
                  <a:cubicBezTo>
                    <a:pt x="12375" y="9913"/>
                    <a:pt x="11250" y="10203"/>
                    <a:pt x="9900" y="10348"/>
                  </a:cubicBezTo>
                  <a:cubicBezTo>
                    <a:pt x="8550" y="10493"/>
                    <a:pt x="6975" y="10493"/>
                    <a:pt x="6750" y="10420"/>
                  </a:cubicBezTo>
                  <a:cubicBezTo>
                    <a:pt x="6525" y="10348"/>
                    <a:pt x="7650" y="10203"/>
                    <a:pt x="9338" y="10420"/>
                  </a:cubicBezTo>
                  <a:cubicBezTo>
                    <a:pt x="11025" y="10637"/>
                    <a:pt x="13275" y="11217"/>
                    <a:pt x="15413" y="12522"/>
                  </a:cubicBezTo>
                  <a:cubicBezTo>
                    <a:pt x="17550" y="13827"/>
                    <a:pt x="19575" y="15856"/>
                    <a:pt x="20588" y="17233"/>
                  </a:cubicBezTo>
                  <a:cubicBezTo>
                    <a:pt x="21600" y="18611"/>
                    <a:pt x="21600" y="19335"/>
                    <a:pt x="21150" y="19915"/>
                  </a:cubicBezTo>
                  <a:cubicBezTo>
                    <a:pt x="20700" y="20495"/>
                    <a:pt x="19800" y="20930"/>
                    <a:pt x="17325" y="21148"/>
                  </a:cubicBezTo>
                  <a:cubicBezTo>
                    <a:pt x="14850" y="21365"/>
                    <a:pt x="10800" y="21365"/>
                    <a:pt x="7650" y="20568"/>
                  </a:cubicBezTo>
                  <a:cubicBezTo>
                    <a:pt x="4500" y="19770"/>
                    <a:pt x="2250" y="18176"/>
                    <a:pt x="0" y="16581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1" name="Line"/>
            <p:cNvSpPr/>
            <p:nvPr/>
          </p:nvSpPr>
          <p:spPr>
            <a:xfrm>
              <a:off x="2428022" y="3058910"/>
              <a:ext cx="181365" cy="669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0" h="21600" extrusionOk="0">
                  <a:moveTo>
                    <a:pt x="0" y="0"/>
                  </a:moveTo>
                  <a:cubicBezTo>
                    <a:pt x="6224" y="2224"/>
                    <a:pt x="12447" y="4447"/>
                    <a:pt x="16292" y="6988"/>
                  </a:cubicBezTo>
                  <a:cubicBezTo>
                    <a:pt x="20136" y="9529"/>
                    <a:pt x="21600" y="12388"/>
                    <a:pt x="18671" y="14876"/>
                  </a:cubicBezTo>
                  <a:cubicBezTo>
                    <a:pt x="15742" y="17365"/>
                    <a:pt x="8420" y="19482"/>
                    <a:pt x="1098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2" name="Line"/>
            <p:cNvSpPr/>
            <p:nvPr/>
          </p:nvSpPr>
          <p:spPr>
            <a:xfrm>
              <a:off x="944988" y="3029357"/>
              <a:ext cx="162983" cy="581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7" h="21600" extrusionOk="0">
                  <a:moveTo>
                    <a:pt x="11894" y="0"/>
                  </a:moveTo>
                  <a:cubicBezTo>
                    <a:pt x="9817" y="0"/>
                    <a:pt x="7740" y="0"/>
                    <a:pt x="5871" y="793"/>
                  </a:cubicBezTo>
                  <a:cubicBezTo>
                    <a:pt x="4002" y="1586"/>
                    <a:pt x="2340" y="3173"/>
                    <a:pt x="1094" y="5797"/>
                  </a:cubicBezTo>
                  <a:cubicBezTo>
                    <a:pt x="-152" y="8420"/>
                    <a:pt x="-983" y="12081"/>
                    <a:pt x="2340" y="14888"/>
                  </a:cubicBezTo>
                  <a:cubicBezTo>
                    <a:pt x="5663" y="17695"/>
                    <a:pt x="13140" y="19647"/>
                    <a:pt x="20617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3" name="Line"/>
            <p:cNvSpPr/>
            <p:nvPr/>
          </p:nvSpPr>
          <p:spPr>
            <a:xfrm>
              <a:off x="2753109" y="3679531"/>
              <a:ext cx="68959" cy="69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81" extrusionOk="0">
                  <a:moveTo>
                    <a:pt x="0" y="0"/>
                  </a:moveTo>
                  <a:cubicBezTo>
                    <a:pt x="1029" y="8452"/>
                    <a:pt x="2057" y="16904"/>
                    <a:pt x="5657" y="19252"/>
                  </a:cubicBezTo>
                  <a:cubicBezTo>
                    <a:pt x="9257" y="21600"/>
                    <a:pt x="15429" y="17843"/>
                    <a:pt x="21600" y="14087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4" name="Line"/>
            <p:cNvSpPr/>
            <p:nvPr/>
          </p:nvSpPr>
          <p:spPr>
            <a:xfrm>
              <a:off x="2762960" y="3462806"/>
              <a:ext cx="9852" cy="19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5" name="Line"/>
            <p:cNvSpPr/>
            <p:nvPr/>
          </p:nvSpPr>
          <p:spPr>
            <a:xfrm>
              <a:off x="2868039" y="3689382"/>
              <a:ext cx="160936" cy="413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2" h="21600" extrusionOk="0">
                  <a:moveTo>
                    <a:pt x="15984" y="0"/>
                  </a:moveTo>
                  <a:cubicBezTo>
                    <a:pt x="18144" y="4971"/>
                    <a:pt x="20304" y="9943"/>
                    <a:pt x="20952" y="13371"/>
                  </a:cubicBezTo>
                  <a:cubicBezTo>
                    <a:pt x="21600" y="16800"/>
                    <a:pt x="20736" y="18686"/>
                    <a:pt x="19440" y="19886"/>
                  </a:cubicBezTo>
                  <a:cubicBezTo>
                    <a:pt x="18144" y="21086"/>
                    <a:pt x="16416" y="21600"/>
                    <a:pt x="13392" y="21600"/>
                  </a:cubicBezTo>
                  <a:cubicBezTo>
                    <a:pt x="10368" y="21600"/>
                    <a:pt x="6048" y="21086"/>
                    <a:pt x="3456" y="20400"/>
                  </a:cubicBezTo>
                  <a:cubicBezTo>
                    <a:pt x="864" y="19714"/>
                    <a:pt x="0" y="18857"/>
                    <a:pt x="0" y="17657"/>
                  </a:cubicBezTo>
                  <a:cubicBezTo>
                    <a:pt x="0" y="16457"/>
                    <a:pt x="864" y="14914"/>
                    <a:pt x="2592" y="13886"/>
                  </a:cubicBezTo>
                  <a:cubicBezTo>
                    <a:pt x="4320" y="12857"/>
                    <a:pt x="6912" y="12343"/>
                    <a:pt x="9504" y="11829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6" name="Line"/>
            <p:cNvSpPr/>
            <p:nvPr/>
          </p:nvSpPr>
          <p:spPr>
            <a:xfrm>
              <a:off x="2989536" y="3462806"/>
              <a:ext cx="9853" cy="29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7" name="Line"/>
            <p:cNvSpPr/>
            <p:nvPr/>
          </p:nvSpPr>
          <p:spPr>
            <a:xfrm>
              <a:off x="3551051" y="3364295"/>
              <a:ext cx="275833" cy="9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8" name="Line"/>
            <p:cNvSpPr/>
            <p:nvPr/>
          </p:nvSpPr>
          <p:spPr>
            <a:xfrm>
              <a:off x="3560902" y="3492360"/>
              <a:ext cx="354642" cy="9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000" y="21600"/>
                    <a:pt x="10000" y="21600"/>
                    <a:pt x="13600" y="18000"/>
                  </a:cubicBezTo>
                  <a:cubicBezTo>
                    <a:pt x="17200" y="14400"/>
                    <a:pt x="19400" y="7200"/>
                    <a:pt x="21600" y="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9" name="Line"/>
            <p:cNvSpPr/>
            <p:nvPr/>
          </p:nvSpPr>
          <p:spPr>
            <a:xfrm>
              <a:off x="4624824" y="2999803"/>
              <a:ext cx="581218" cy="78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cubicBezTo>
                    <a:pt x="4271" y="3600"/>
                    <a:pt x="8542" y="1800"/>
                    <a:pt x="11837" y="900"/>
                  </a:cubicBezTo>
                  <a:cubicBezTo>
                    <a:pt x="15132" y="0"/>
                    <a:pt x="17451" y="0"/>
                    <a:pt x="18915" y="0"/>
                  </a:cubicBezTo>
                  <a:cubicBezTo>
                    <a:pt x="20380" y="0"/>
                    <a:pt x="20990" y="0"/>
                    <a:pt x="21295" y="3600"/>
                  </a:cubicBezTo>
                  <a:cubicBezTo>
                    <a:pt x="21600" y="7200"/>
                    <a:pt x="21600" y="144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0" name="Line"/>
            <p:cNvSpPr/>
            <p:nvPr/>
          </p:nvSpPr>
          <p:spPr>
            <a:xfrm>
              <a:off x="4569001" y="3039208"/>
              <a:ext cx="606704" cy="676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600" extrusionOk="0">
                  <a:moveTo>
                    <a:pt x="233" y="0"/>
                  </a:moveTo>
                  <a:cubicBezTo>
                    <a:pt x="1868" y="1678"/>
                    <a:pt x="3503" y="3355"/>
                    <a:pt x="4962" y="4561"/>
                  </a:cubicBezTo>
                  <a:cubicBezTo>
                    <a:pt x="6422" y="5767"/>
                    <a:pt x="7706" y="6501"/>
                    <a:pt x="8523" y="7078"/>
                  </a:cubicBezTo>
                  <a:cubicBezTo>
                    <a:pt x="9341" y="7654"/>
                    <a:pt x="9691" y="8074"/>
                    <a:pt x="9691" y="8546"/>
                  </a:cubicBezTo>
                  <a:cubicBezTo>
                    <a:pt x="9691" y="9017"/>
                    <a:pt x="9341" y="9542"/>
                    <a:pt x="8115" y="10905"/>
                  </a:cubicBezTo>
                  <a:cubicBezTo>
                    <a:pt x="6889" y="12268"/>
                    <a:pt x="4787" y="14470"/>
                    <a:pt x="3444" y="15885"/>
                  </a:cubicBezTo>
                  <a:cubicBezTo>
                    <a:pt x="2102" y="17301"/>
                    <a:pt x="1518" y="17930"/>
                    <a:pt x="992" y="18454"/>
                  </a:cubicBezTo>
                  <a:cubicBezTo>
                    <a:pt x="467" y="18979"/>
                    <a:pt x="0" y="19398"/>
                    <a:pt x="0" y="19765"/>
                  </a:cubicBezTo>
                  <a:cubicBezTo>
                    <a:pt x="0" y="20132"/>
                    <a:pt x="467" y="20447"/>
                    <a:pt x="1693" y="20656"/>
                  </a:cubicBezTo>
                  <a:cubicBezTo>
                    <a:pt x="2919" y="20866"/>
                    <a:pt x="4904" y="20971"/>
                    <a:pt x="7472" y="21076"/>
                  </a:cubicBezTo>
                  <a:cubicBezTo>
                    <a:pt x="10041" y="21181"/>
                    <a:pt x="13194" y="21285"/>
                    <a:pt x="15354" y="21390"/>
                  </a:cubicBezTo>
                  <a:cubicBezTo>
                    <a:pt x="17514" y="21495"/>
                    <a:pt x="18681" y="21600"/>
                    <a:pt x="19557" y="21600"/>
                  </a:cubicBezTo>
                  <a:cubicBezTo>
                    <a:pt x="20432" y="21600"/>
                    <a:pt x="21016" y="21495"/>
                    <a:pt x="21308" y="21076"/>
                  </a:cubicBezTo>
                  <a:cubicBezTo>
                    <a:pt x="21600" y="20656"/>
                    <a:pt x="21600" y="19922"/>
                    <a:pt x="21542" y="19293"/>
                  </a:cubicBezTo>
                  <a:cubicBezTo>
                    <a:pt x="21483" y="18664"/>
                    <a:pt x="21366" y="18140"/>
                    <a:pt x="21250" y="17878"/>
                  </a:cubicBezTo>
                  <a:cubicBezTo>
                    <a:pt x="21133" y="17616"/>
                    <a:pt x="21016" y="17616"/>
                    <a:pt x="20899" y="17616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1" name="Line"/>
            <p:cNvSpPr/>
            <p:nvPr/>
          </p:nvSpPr>
          <p:spPr>
            <a:xfrm>
              <a:off x="4516462" y="3906107"/>
              <a:ext cx="206874" cy="236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71" y="4800"/>
                    <a:pt x="2743" y="9600"/>
                    <a:pt x="3771" y="12900"/>
                  </a:cubicBezTo>
                  <a:cubicBezTo>
                    <a:pt x="4800" y="16200"/>
                    <a:pt x="5486" y="18000"/>
                    <a:pt x="5829" y="18000"/>
                  </a:cubicBezTo>
                  <a:cubicBezTo>
                    <a:pt x="6171" y="18000"/>
                    <a:pt x="6171" y="16200"/>
                    <a:pt x="7371" y="13950"/>
                  </a:cubicBezTo>
                  <a:cubicBezTo>
                    <a:pt x="8571" y="11700"/>
                    <a:pt x="10971" y="9000"/>
                    <a:pt x="12857" y="7200"/>
                  </a:cubicBezTo>
                  <a:cubicBezTo>
                    <a:pt x="14743" y="5400"/>
                    <a:pt x="16114" y="4500"/>
                    <a:pt x="15943" y="4350"/>
                  </a:cubicBezTo>
                  <a:cubicBezTo>
                    <a:pt x="15771" y="4200"/>
                    <a:pt x="14057" y="4800"/>
                    <a:pt x="12171" y="5550"/>
                  </a:cubicBezTo>
                  <a:cubicBezTo>
                    <a:pt x="10286" y="6300"/>
                    <a:pt x="8229" y="7200"/>
                    <a:pt x="7371" y="8400"/>
                  </a:cubicBezTo>
                  <a:cubicBezTo>
                    <a:pt x="6514" y="9600"/>
                    <a:pt x="6857" y="11100"/>
                    <a:pt x="9429" y="13350"/>
                  </a:cubicBezTo>
                  <a:cubicBezTo>
                    <a:pt x="12000" y="15600"/>
                    <a:pt x="16800" y="186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2" name="Line"/>
            <p:cNvSpPr/>
            <p:nvPr/>
          </p:nvSpPr>
          <p:spPr>
            <a:xfrm>
              <a:off x="4811996" y="3975065"/>
              <a:ext cx="128065" cy="9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3" name="Line"/>
            <p:cNvSpPr/>
            <p:nvPr/>
          </p:nvSpPr>
          <p:spPr>
            <a:xfrm>
              <a:off x="4821847" y="4063725"/>
              <a:ext cx="137917" cy="9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4" name="Line"/>
            <p:cNvSpPr/>
            <p:nvPr/>
          </p:nvSpPr>
          <p:spPr>
            <a:xfrm>
              <a:off x="5077977" y="4034172"/>
              <a:ext cx="68958" cy="187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5" name="Line"/>
            <p:cNvSpPr/>
            <p:nvPr/>
          </p:nvSpPr>
          <p:spPr>
            <a:xfrm>
              <a:off x="4733187" y="2628744"/>
              <a:ext cx="275832" cy="140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8" extrusionOk="0">
                  <a:moveTo>
                    <a:pt x="0" y="3927"/>
                  </a:moveTo>
                  <a:cubicBezTo>
                    <a:pt x="771" y="1964"/>
                    <a:pt x="1543" y="0"/>
                    <a:pt x="2443" y="0"/>
                  </a:cubicBezTo>
                  <a:cubicBezTo>
                    <a:pt x="3343" y="0"/>
                    <a:pt x="4371" y="1964"/>
                    <a:pt x="4886" y="4173"/>
                  </a:cubicBezTo>
                  <a:cubicBezTo>
                    <a:pt x="5400" y="6382"/>
                    <a:pt x="5400" y="8836"/>
                    <a:pt x="5529" y="12273"/>
                  </a:cubicBezTo>
                  <a:cubicBezTo>
                    <a:pt x="5657" y="15709"/>
                    <a:pt x="5914" y="20127"/>
                    <a:pt x="6043" y="20864"/>
                  </a:cubicBezTo>
                  <a:cubicBezTo>
                    <a:pt x="6171" y="21600"/>
                    <a:pt x="6171" y="18655"/>
                    <a:pt x="6686" y="15709"/>
                  </a:cubicBezTo>
                  <a:cubicBezTo>
                    <a:pt x="7200" y="12764"/>
                    <a:pt x="8229" y="9818"/>
                    <a:pt x="9257" y="9082"/>
                  </a:cubicBezTo>
                  <a:cubicBezTo>
                    <a:pt x="10286" y="8345"/>
                    <a:pt x="11314" y="9818"/>
                    <a:pt x="12214" y="11782"/>
                  </a:cubicBezTo>
                  <a:cubicBezTo>
                    <a:pt x="13114" y="13745"/>
                    <a:pt x="13886" y="16200"/>
                    <a:pt x="15429" y="17182"/>
                  </a:cubicBezTo>
                  <a:cubicBezTo>
                    <a:pt x="16971" y="18164"/>
                    <a:pt x="19286" y="17673"/>
                    <a:pt x="21600" y="17182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6" name="Line"/>
            <p:cNvSpPr/>
            <p:nvPr/>
          </p:nvSpPr>
          <p:spPr>
            <a:xfrm>
              <a:off x="5942997" y="3089293"/>
              <a:ext cx="377096" cy="461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225" extrusionOk="0">
                  <a:moveTo>
                    <a:pt x="12396" y="2681"/>
                  </a:moveTo>
                  <a:cubicBezTo>
                    <a:pt x="9975" y="5400"/>
                    <a:pt x="7554" y="8119"/>
                    <a:pt x="5692" y="10309"/>
                  </a:cubicBezTo>
                  <a:cubicBezTo>
                    <a:pt x="3830" y="12499"/>
                    <a:pt x="2527" y="14161"/>
                    <a:pt x="1596" y="15520"/>
                  </a:cubicBezTo>
                  <a:cubicBezTo>
                    <a:pt x="665" y="16880"/>
                    <a:pt x="106" y="17937"/>
                    <a:pt x="13" y="18088"/>
                  </a:cubicBezTo>
                  <a:cubicBezTo>
                    <a:pt x="-80" y="18239"/>
                    <a:pt x="292" y="17484"/>
                    <a:pt x="1689" y="15520"/>
                  </a:cubicBezTo>
                  <a:cubicBezTo>
                    <a:pt x="3086" y="13556"/>
                    <a:pt x="5506" y="10384"/>
                    <a:pt x="7275" y="8043"/>
                  </a:cubicBezTo>
                  <a:cubicBezTo>
                    <a:pt x="9044" y="5702"/>
                    <a:pt x="10161" y="4191"/>
                    <a:pt x="10999" y="2832"/>
                  </a:cubicBezTo>
                  <a:cubicBezTo>
                    <a:pt x="11837" y="1473"/>
                    <a:pt x="12396" y="264"/>
                    <a:pt x="12768" y="38"/>
                  </a:cubicBezTo>
                  <a:cubicBezTo>
                    <a:pt x="13141" y="-189"/>
                    <a:pt x="13327" y="566"/>
                    <a:pt x="14444" y="3663"/>
                  </a:cubicBezTo>
                  <a:cubicBezTo>
                    <a:pt x="15561" y="6759"/>
                    <a:pt x="17610" y="12197"/>
                    <a:pt x="18820" y="15294"/>
                  </a:cubicBezTo>
                  <a:cubicBezTo>
                    <a:pt x="20030" y="18390"/>
                    <a:pt x="20403" y="19145"/>
                    <a:pt x="20775" y="19901"/>
                  </a:cubicBezTo>
                  <a:cubicBezTo>
                    <a:pt x="21148" y="20656"/>
                    <a:pt x="21520" y="21411"/>
                    <a:pt x="21334" y="21184"/>
                  </a:cubicBezTo>
                  <a:cubicBezTo>
                    <a:pt x="21148" y="20958"/>
                    <a:pt x="20403" y="19749"/>
                    <a:pt x="19658" y="18541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7" name="Line"/>
            <p:cNvSpPr/>
            <p:nvPr/>
          </p:nvSpPr>
          <p:spPr>
            <a:xfrm>
              <a:off x="6013834" y="3324890"/>
              <a:ext cx="216725" cy="19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8" name="Line"/>
            <p:cNvSpPr/>
            <p:nvPr/>
          </p:nvSpPr>
          <p:spPr>
            <a:xfrm>
              <a:off x="6457698" y="3541615"/>
              <a:ext cx="117651" cy="115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6" h="21115" extrusionOk="0">
                  <a:moveTo>
                    <a:pt x="5154" y="0"/>
                  </a:moveTo>
                  <a:cubicBezTo>
                    <a:pt x="3986" y="3000"/>
                    <a:pt x="2819" y="6000"/>
                    <a:pt x="1651" y="9600"/>
                  </a:cubicBezTo>
                  <a:cubicBezTo>
                    <a:pt x="484" y="13200"/>
                    <a:pt x="-684" y="17400"/>
                    <a:pt x="484" y="19500"/>
                  </a:cubicBezTo>
                  <a:cubicBezTo>
                    <a:pt x="1651" y="21600"/>
                    <a:pt x="5154" y="21600"/>
                    <a:pt x="8948" y="19800"/>
                  </a:cubicBezTo>
                  <a:cubicBezTo>
                    <a:pt x="12743" y="18000"/>
                    <a:pt x="16830" y="14400"/>
                    <a:pt x="20916" y="108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19" name="Line"/>
            <p:cNvSpPr/>
            <p:nvPr/>
          </p:nvSpPr>
          <p:spPr>
            <a:xfrm>
              <a:off x="6486688" y="3374146"/>
              <a:ext cx="1" cy="9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0" name="Line"/>
            <p:cNvSpPr/>
            <p:nvPr/>
          </p:nvSpPr>
          <p:spPr>
            <a:xfrm>
              <a:off x="6698769" y="3423402"/>
              <a:ext cx="241072" cy="295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600" extrusionOk="0">
                  <a:moveTo>
                    <a:pt x="2164" y="0"/>
                  </a:moveTo>
                  <a:cubicBezTo>
                    <a:pt x="1288" y="2160"/>
                    <a:pt x="413" y="4320"/>
                    <a:pt x="121" y="7320"/>
                  </a:cubicBezTo>
                  <a:cubicBezTo>
                    <a:pt x="-171" y="10320"/>
                    <a:pt x="121" y="14160"/>
                    <a:pt x="413" y="16800"/>
                  </a:cubicBezTo>
                  <a:cubicBezTo>
                    <a:pt x="705" y="19440"/>
                    <a:pt x="997" y="20880"/>
                    <a:pt x="1288" y="21000"/>
                  </a:cubicBezTo>
                  <a:cubicBezTo>
                    <a:pt x="1580" y="21120"/>
                    <a:pt x="1872" y="19920"/>
                    <a:pt x="3332" y="17640"/>
                  </a:cubicBezTo>
                  <a:cubicBezTo>
                    <a:pt x="4791" y="15360"/>
                    <a:pt x="7418" y="12000"/>
                    <a:pt x="10045" y="9840"/>
                  </a:cubicBezTo>
                  <a:cubicBezTo>
                    <a:pt x="12672" y="7680"/>
                    <a:pt x="15299" y="6720"/>
                    <a:pt x="16175" y="6840"/>
                  </a:cubicBezTo>
                  <a:cubicBezTo>
                    <a:pt x="17051" y="6960"/>
                    <a:pt x="16175" y="8160"/>
                    <a:pt x="15007" y="9120"/>
                  </a:cubicBezTo>
                  <a:cubicBezTo>
                    <a:pt x="13840" y="10080"/>
                    <a:pt x="12380" y="10800"/>
                    <a:pt x="11213" y="11640"/>
                  </a:cubicBezTo>
                  <a:cubicBezTo>
                    <a:pt x="10045" y="12480"/>
                    <a:pt x="9170" y="13440"/>
                    <a:pt x="9170" y="14400"/>
                  </a:cubicBezTo>
                  <a:cubicBezTo>
                    <a:pt x="9170" y="15360"/>
                    <a:pt x="10045" y="16320"/>
                    <a:pt x="12234" y="17520"/>
                  </a:cubicBezTo>
                  <a:cubicBezTo>
                    <a:pt x="14424" y="18720"/>
                    <a:pt x="17926" y="20160"/>
                    <a:pt x="21429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1" name="Line"/>
            <p:cNvSpPr/>
            <p:nvPr/>
          </p:nvSpPr>
          <p:spPr>
            <a:xfrm>
              <a:off x="7314184" y="3010649"/>
              <a:ext cx="279116" cy="50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0" extrusionOk="0">
                  <a:moveTo>
                    <a:pt x="3812" y="4085"/>
                  </a:moveTo>
                  <a:cubicBezTo>
                    <a:pt x="3812" y="8763"/>
                    <a:pt x="3812" y="13441"/>
                    <a:pt x="3939" y="16124"/>
                  </a:cubicBezTo>
                  <a:cubicBezTo>
                    <a:pt x="4066" y="18806"/>
                    <a:pt x="4320" y="19494"/>
                    <a:pt x="4320" y="19494"/>
                  </a:cubicBezTo>
                  <a:cubicBezTo>
                    <a:pt x="4320" y="19494"/>
                    <a:pt x="4066" y="18806"/>
                    <a:pt x="3812" y="16949"/>
                  </a:cubicBezTo>
                  <a:cubicBezTo>
                    <a:pt x="3558" y="15092"/>
                    <a:pt x="3304" y="12065"/>
                    <a:pt x="3176" y="9520"/>
                  </a:cubicBezTo>
                  <a:cubicBezTo>
                    <a:pt x="3049" y="6975"/>
                    <a:pt x="3049" y="4911"/>
                    <a:pt x="3304" y="3535"/>
                  </a:cubicBezTo>
                  <a:cubicBezTo>
                    <a:pt x="3558" y="2159"/>
                    <a:pt x="4066" y="1471"/>
                    <a:pt x="4955" y="990"/>
                  </a:cubicBezTo>
                  <a:cubicBezTo>
                    <a:pt x="5845" y="508"/>
                    <a:pt x="7115" y="233"/>
                    <a:pt x="8640" y="96"/>
                  </a:cubicBezTo>
                  <a:cubicBezTo>
                    <a:pt x="10165" y="-42"/>
                    <a:pt x="11944" y="-42"/>
                    <a:pt x="13341" y="164"/>
                  </a:cubicBezTo>
                  <a:cubicBezTo>
                    <a:pt x="14739" y="371"/>
                    <a:pt x="15755" y="783"/>
                    <a:pt x="16518" y="1678"/>
                  </a:cubicBezTo>
                  <a:cubicBezTo>
                    <a:pt x="17280" y="2572"/>
                    <a:pt x="17788" y="3948"/>
                    <a:pt x="17915" y="4980"/>
                  </a:cubicBezTo>
                  <a:cubicBezTo>
                    <a:pt x="18042" y="6012"/>
                    <a:pt x="17788" y="6699"/>
                    <a:pt x="17026" y="7250"/>
                  </a:cubicBezTo>
                  <a:cubicBezTo>
                    <a:pt x="16264" y="7800"/>
                    <a:pt x="14993" y="8213"/>
                    <a:pt x="13214" y="8626"/>
                  </a:cubicBezTo>
                  <a:cubicBezTo>
                    <a:pt x="11435" y="9038"/>
                    <a:pt x="9148" y="9451"/>
                    <a:pt x="8767" y="9657"/>
                  </a:cubicBezTo>
                  <a:cubicBezTo>
                    <a:pt x="8386" y="9864"/>
                    <a:pt x="9911" y="9864"/>
                    <a:pt x="11944" y="10345"/>
                  </a:cubicBezTo>
                  <a:cubicBezTo>
                    <a:pt x="13976" y="10827"/>
                    <a:pt x="16518" y="11790"/>
                    <a:pt x="18424" y="13028"/>
                  </a:cubicBezTo>
                  <a:cubicBezTo>
                    <a:pt x="20329" y="14266"/>
                    <a:pt x="21600" y="15780"/>
                    <a:pt x="21600" y="17155"/>
                  </a:cubicBezTo>
                  <a:cubicBezTo>
                    <a:pt x="21600" y="18531"/>
                    <a:pt x="20329" y="19769"/>
                    <a:pt x="18042" y="20526"/>
                  </a:cubicBezTo>
                  <a:cubicBezTo>
                    <a:pt x="15755" y="21283"/>
                    <a:pt x="12452" y="21558"/>
                    <a:pt x="9275" y="20801"/>
                  </a:cubicBezTo>
                  <a:cubicBezTo>
                    <a:pt x="6099" y="20045"/>
                    <a:pt x="3049" y="18256"/>
                    <a:pt x="0" y="16468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2" name="Line"/>
            <p:cNvSpPr/>
            <p:nvPr/>
          </p:nvSpPr>
          <p:spPr>
            <a:xfrm>
              <a:off x="7836294" y="3383997"/>
              <a:ext cx="256130" cy="312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8" extrusionOk="0">
                  <a:moveTo>
                    <a:pt x="0" y="0"/>
                  </a:moveTo>
                  <a:cubicBezTo>
                    <a:pt x="277" y="5175"/>
                    <a:pt x="554" y="10350"/>
                    <a:pt x="831" y="13613"/>
                  </a:cubicBezTo>
                  <a:cubicBezTo>
                    <a:pt x="1108" y="16875"/>
                    <a:pt x="1385" y="18225"/>
                    <a:pt x="1662" y="18225"/>
                  </a:cubicBezTo>
                  <a:cubicBezTo>
                    <a:pt x="1938" y="18225"/>
                    <a:pt x="2215" y="16875"/>
                    <a:pt x="3738" y="14963"/>
                  </a:cubicBezTo>
                  <a:cubicBezTo>
                    <a:pt x="5262" y="13050"/>
                    <a:pt x="8031" y="10575"/>
                    <a:pt x="10385" y="9000"/>
                  </a:cubicBezTo>
                  <a:cubicBezTo>
                    <a:pt x="12738" y="7425"/>
                    <a:pt x="14677" y="6750"/>
                    <a:pt x="15092" y="6862"/>
                  </a:cubicBezTo>
                  <a:cubicBezTo>
                    <a:pt x="15508" y="6975"/>
                    <a:pt x="14400" y="7875"/>
                    <a:pt x="13154" y="8663"/>
                  </a:cubicBezTo>
                  <a:cubicBezTo>
                    <a:pt x="11908" y="9450"/>
                    <a:pt x="10523" y="10125"/>
                    <a:pt x="9000" y="10688"/>
                  </a:cubicBezTo>
                  <a:cubicBezTo>
                    <a:pt x="7477" y="11250"/>
                    <a:pt x="5815" y="11700"/>
                    <a:pt x="5400" y="12488"/>
                  </a:cubicBezTo>
                  <a:cubicBezTo>
                    <a:pt x="4985" y="13275"/>
                    <a:pt x="5815" y="14400"/>
                    <a:pt x="7338" y="15750"/>
                  </a:cubicBezTo>
                  <a:cubicBezTo>
                    <a:pt x="8862" y="17100"/>
                    <a:pt x="11077" y="18675"/>
                    <a:pt x="12738" y="19800"/>
                  </a:cubicBezTo>
                  <a:cubicBezTo>
                    <a:pt x="14400" y="20925"/>
                    <a:pt x="15508" y="21600"/>
                    <a:pt x="16892" y="21375"/>
                  </a:cubicBezTo>
                  <a:cubicBezTo>
                    <a:pt x="18277" y="21150"/>
                    <a:pt x="19938" y="20025"/>
                    <a:pt x="21600" y="189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3" name="Line"/>
            <p:cNvSpPr/>
            <p:nvPr/>
          </p:nvSpPr>
          <p:spPr>
            <a:xfrm>
              <a:off x="8125260" y="3551467"/>
              <a:ext cx="131350" cy="358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1" extrusionOk="0">
                  <a:moveTo>
                    <a:pt x="20520" y="0"/>
                  </a:moveTo>
                  <a:cubicBezTo>
                    <a:pt x="20520" y="5105"/>
                    <a:pt x="20520" y="10211"/>
                    <a:pt x="20790" y="13255"/>
                  </a:cubicBezTo>
                  <a:cubicBezTo>
                    <a:pt x="21060" y="16298"/>
                    <a:pt x="21600" y="17280"/>
                    <a:pt x="21600" y="18262"/>
                  </a:cubicBezTo>
                  <a:cubicBezTo>
                    <a:pt x="21600" y="19244"/>
                    <a:pt x="21060" y="20225"/>
                    <a:pt x="18090" y="20815"/>
                  </a:cubicBezTo>
                  <a:cubicBezTo>
                    <a:pt x="15120" y="21404"/>
                    <a:pt x="9720" y="21600"/>
                    <a:pt x="5940" y="21305"/>
                  </a:cubicBezTo>
                  <a:cubicBezTo>
                    <a:pt x="2160" y="21011"/>
                    <a:pt x="0" y="20225"/>
                    <a:pt x="0" y="18851"/>
                  </a:cubicBezTo>
                  <a:cubicBezTo>
                    <a:pt x="0" y="17476"/>
                    <a:pt x="2160" y="15513"/>
                    <a:pt x="5940" y="13844"/>
                  </a:cubicBezTo>
                  <a:cubicBezTo>
                    <a:pt x="9720" y="12175"/>
                    <a:pt x="15120" y="10800"/>
                    <a:pt x="20520" y="9425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4" name="Line"/>
            <p:cNvSpPr/>
            <p:nvPr/>
          </p:nvSpPr>
          <p:spPr>
            <a:xfrm>
              <a:off x="8230338" y="3354444"/>
              <a:ext cx="9852" cy="1"/>
            </a:xfrm>
            <a:prstGeom prst="ellipse">
              <a:avLst/>
            </a:pr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5" name="Line"/>
            <p:cNvSpPr/>
            <p:nvPr/>
          </p:nvSpPr>
          <p:spPr>
            <a:xfrm>
              <a:off x="9136643" y="3246082"/>
              <a:ext cx="342151" cy="1"/>
            </a:xfrm>
            <a:prstGeom prst="ellipse">
              <a:avLst/>
            </a:pr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6" name="Line"/>
            <p:cNvSpPr/>
            <p:nvPr/>
          </p:nvSpPr>
          <p:spPr>
            <a:xfrm>
              <a:off x="9116941" y="3403700"/>
              <a:ext cx="344791" cy="15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12960"/>
                  </a:moveTo>
                  <a:cubicBezTo>
                    <a:pt x="5554" y="17280"/>
                    <a:pt x="11109" y="21600"/>
                    <a:pt x="14709" y="19440"/>
                  </a:cubicBezTo>
                  <a:cubicBezTo>
                    <a:pt x="18309" y="17280"/>
                    <a:pt x="19954" y="8640"/>
                    <a:pt x="21600" y="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7" name="Line"/>
            <p:cNvSpPr/>
            <p:nvPr/>
          </p:nvSpPr>
          <p:spPr>
            <a:xfrm>
              <a:off x="10013394" y="2986442"/>
              <a:ext cx="620622" cy="52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17" extrusionOk="0">
                  <a:moveTo>
                    <a:pt x="0" y="5170"/>
                  </a:moveTo>
                  <a:cubicBezTo>
                    <a:pt x="4114" y="3899"/>
                    <a:pt x="8229" y="2629"/>
                    <a:pt x="11771" y="1358"/>
                  </a:cubicBezTo>
                  <a:cubicBezTo>
                    <a:pt x="15314" y="88"/>
                    <a:pt x="18286" y="-1183"/>
                    <a:pt x="19829" y="1993"/>
                  </a:cubicBezTo>
                  <a:cubicBezTo>
                    <a:pt x="21371" y="5170"/>
                    <a:pt x="21486" y="12793"/>
                    <a:pt x="21600" y="20417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8" name="Line"/>
            <p:cNvSpPr/>
            <p:nvPr/>
          </p:nvSpPr>
          <p:spPr>
            <a:xfrm>
              <a:off x="9987124" y="3019505"/>
              <a:ext cx="646892" cy="580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3" extrusionOk="0">
                  <a:moveTo>
                    <a:pt x="548" y="0"/>
                  </a:moveTo>
                  <a:cubicBezTo>
                    <a:pt x="548" y="610"/>
                    <a:pt x="548" y="1220"/>
                    <a:pt x="1480" y="2319"/>
                  </a:cubicBezTo>
                  <a:cubicBezTo>
                    <a:pt x="2412" y="3417"/>
                    <a:pt x="4276" y="5003"/>
                    <a:pt x="5647" y="6102"/>
                  </a:cubicBezTo>
                  <a:cubicBezTo>
                    <a:pt x="7017" y="7200"/>
                    <a:pt x="7894" y="7810"/>
                    <a:pt x="8278" y="8420"/>
                  </a:cubicBezTo>
                  <a:cubicBezTo>
                    <a:pt x="8662" y="9031"/>
                    <a:pt x="8552" y="9641"/>
                    <a:pt x="7840" y="10739"/>
                  </a:cubicBezTo>
                  <a:cubicBezTo>
                    <a:pt x="7127" y="11837"/>
                    <a:pt x="5811" y="13424"/>
                    <a:pt x="4550" y="14766"/>
                  </a:cubicBezTo>
                  <a:cubicBezTo>
                    <a:pt x="3289" y="16108"/>
                    <a:pt x="2083" y="17207"/>
                    <a:pt x="1261" y="17939"/>
                  </a:cubicBezTo>
                  <a:cubicBezTo>
                    <a:pt x="439" y="18671"/>
                    <a:pt x="0" y="19037"/>
                    <a:pt x="0" y="19403"/>
                  </a:cubicBezTo>
                  <a:cubicBezTo>
                    <a:pt x="0" y="19769"/>
                    <a:pt x="439" y="20136"/>
                    <a:pt x="1864" y="20441"/>
                  </a:cubicBezTo>
                  <a:cubicBezTo>
                    <a:pt x="3289" y="20746"/>
                    <a:pt x="5702" y="20990"/>
                    <a:pt x="8717" y="21173"/>
                  </a:cubicBezTo>
                  <a:cubicBezTo>
                    <a:pt x="11732" y="21356"/>
                    <a:pt x="15350" y="21478"/>
                    <a:pt x="17434" y="21539"/>
                  </a:cubicBezTo>
                  <a:cubicBezTo>
                    <a:pt x="19517" y="21600"/>
                    <a:pt x="20065" y="21600"/>
                    <a:pt x="20504" y="21356"/>
                  </a:cubicBezTo>
                  <a:cubicBezTo>
                    <a:pt x="20942" y="21112"/>
                    <a:pt x="21271" y="20624"/>
                    <a:pt x="21600" y="20136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29" name="Line"/>
            <p:cNvSpPr/>
            <p:nvPr/>
          </p:nvSpPr>
          <p:spPr>
            <a:xfrm>
              <a:off x="10003542" y="3856852"/>
              <a:ext cx="197024" cy="167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541"/>
                  </a:moveTo>
                  <a:cubicBezTo>
                    <a:pt x="360" y="7200"/>
                    <a:pt x="720" y="11859"/>
                    <a:pt x="900" y="15459"/>
                  </a:cubicBezTo>
                  <a:cubicBezTo>
                    <a:pt x="1080" y="19059"/>
                    <a:pt x="1080" y="21600"/>
                    <a:pt x="1800" y="21600"/>
                  </a:cubicBezTo>
                  <a:cubicBezTo>
                    <a:pt x="2520" y="21600"/>
                    <a:pt x="3960" y="19059"/>
                    <a:pt x="7380" y="15035"/>
                  </a:cubicBezTo>
                  <a:cubicBezTo>
                    <a:pt x="10800" y="11012"/>
                    <a:pt x="16200" y="5506"/>
                    <a:pt x="21600" y="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0" name="Line"/>
            <p:cNvSpPr/>
            <p:nvPr/>
          </p:nvSpPr>
          <p:spPr>
            <a:xfrm>
              <a:off x="10062650" y="3955363"/>
              <a:ext cx="137915" cy="167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1" name="Line"/>
            <p:cNvSpPr/>
            <p:nvPr/>
          </p:nvSpPr>
          <p:spPr>
            <a:xfrm>
              <a:off x="10407439" y="3975065"/>
              <a:ext cx="167471" cy="1"/>
            </a:xfrm>
            <a:prstGeom prst="ellipse">
              <a:avLst/>
            </a:pr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2" name="Line"/>
            <p:cNvSpPr/>
            <p:nvPr/>
          </p:nvSpPr>
          <p:spPr>
            <a:xfrm>
              <a:off x="10407439" y="4044023"/>
              <a:ext cx="206874" cy="19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3" name="Line"/>
            <p:cNvSpPr/>
            <p:nvPr/>
          </p:nvSpPr>
          <p:spPr>
            <a:xfrm>
              <a:off x="10791634" y="3994767"/>
              <a:ext cx="29554" cy="285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4" name="Line"/>
            <p:cNvSpPr/>
            <p:nvPr/>
          </p:nvSpPr>
          <p:spPr>
            <a:xfrm>
              <a:off x="10013394" y="2615609"/>
              <a:ext cx="98513" cy="97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84" extrusionOk="0">
                  <a:moveTo>
                    <a:pt x="0" y="0"/>
                  </a:moveTo>
                  <a:cubicBezTo>
                    <a:pt x="0" y="3484"/>
                    <a:pt x="0" y="6968"/>
                    <a:pt x="360" y="10800"/>
                  </a:cubicBezTo>
                  <a:cubicBezTo>
                    <a:pt x="720" y="14632"/>
                    <a:pt x="1440" y="18813"/>
                    <a:pt x="5040" y="20206"/>
                  </a:cubicBezTo>
                  <a:cubicBezTo>
                    <a:pt x="8640" y="21600"/>
                    <a:pt x="15120" y="20206"/>
                    <a:pt x="21600" y="18813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5" name="Line"/>
            <p:cNvSpPr/>
            <p:nvPr/>
          </p:nvSpPr>
          <p:spPr>
            <a:xfrm>
              <a:off x="10013394" y="2467842"/>
              <a:ext cx="19703" cy="1"/>
            </a:xfrm>
            <a:prstGeom prst="ellipse">
              <a:avLst/>
            </a:pr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6" name="Line"/>
            <p:cNvSpPr/>
            <p:nvPr/>
          </p:nvSpPr>
          <p:spPr>
            <a:xfrm>
              <a:off x="10180862" y="2605758"/>
              <a:ext cx="118215" cy="9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7" name="Line"/>
            <p:cNvSpPr/>
            <p:nvPr/>
          </p:nvSpPr>
          <p:spPr>
            <a:xfrm>
              <a:off x="10397587" y="2536800"/>
              <a:ext cx="39406" cy="167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8" name="Line"/>
            <p:cNvSpPr/>
            <p:nvPr/>
          </p:nvSpPr>
          <p:spPr>
            <a:xfrm>
              <a:off x="11370954" y="3073555"/>
              <a:ext cx="359822" cy="469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461" extrusionOk="0">
                  <a:moveTo>
                    <a:pt x="12484" y="2931"/>
                  </a:moveTo>
                  <a:cubicBezTo>
                    <a:pt x="11306" y="3231"/>
                    <a:pt x="10128" y="3531"/>
                    <a:pt x="8459" y="5181"/>
                  </a:cubicBezTo>
                  <a:cubicBezTo>
                    <a:pt x="6790" y="6831"/>
                    <a:pt x="4630" y="9831"/>
                    <a:pt x="3255" y="11631"/>
                  </a:cubicBezTo>
                  <a:cubicBezTo>
                    <a:pt x="1881" y="13431"/>
                    <a:pt x="1292" y="14031"/>
                    <a:pt x="801" y="14706"/>
                  </a:cubicBezTo>
                  <a:cubicBezTo>
                    <a:pt x="310" y="15381"/>
                    <a:pt x="-83" y="16131"/>
                    <a:pt x="15" y="16056"/>
                  </a:cubicBezTo>
                  <a:cubicBezTo>
                    <a:pt x="113" y="15981"/>
                    <a:pt x="702" y="15081"/>
                    <a:pt x="2568" y="12531"/>
                  </a:cubicBezTo>
                  <a:cubicBezTo>
                    <a:pt x="4433" y="9981"/>
                    <a:pt x="7575" y="5781"/>
                    <a:pt x="9244" y="3306"/>
                  </a:cubicBezTo>
                  <a:cubicBezTo>
                    <a:pt x="10913" y="831"/>
                    <a:pt x="11110" y="81"/>
                    <a:pt x="11502" y="6"/>
                  </a:cubicBezTo>
                  <a:cubicBezTo>
                    <a:pt x="11895" y="-69"/>
                    <a:pt x="12484" y="531"/>
                    <a:pt x="13859" y="3456"/>
                  </a:cubicBezTo>
                  <a:cubicBezTo>
                    <a:pt x="15233" y="6381"/>
                    <a:pt x="17393" y="11631"/>
                    <a:pt x="18670" y="14706"/>
                  </a:cubicBezTo>
                  <a:cubicBezTo>
                    <a:pt x="19946" y="17781"/>
                    <a:pt x="20339" y="18681"/>
                    <a:pt x="20732" y="19581"/>
                  </a:cubicBezTo>
                  <a:cubicBezTo>
                    <a:pt x="21124" y="20481"/>
                    <a:pt x="21517" y="21381"/>
                    <a:pt x="21517" y="21456"/>
                  </a:cubicBezTo>
                  <a:cubicBezTo>
                    <a:pt x="21517" y="21531"/>
                    <a:pt x="21124" y="20781"/>
                    <a:pt x="20633" y="19956"/>
                  </a:cubicBezTo>
                  <a:cubicBezTo>
                    <a:pt x="20142" y="19131"/>
                    <a:pt x="19553" y="18231"/>
                    <a:pt x="18964" y="17331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39" name="Line"/>
            <p:cNvSpPr/>
            <p:nvPr/>
          </p:nvSpPr>
          <p:spPr>
            <a:xfrm>
              <a:off x="11461510" y="3315039"/>
              <a:ext cx="167470" cy="9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0" name="Line"/>
            <p:cNvSpPr/>
            <p:nvPr/>
          </p:nvSpPr>
          <p:spPr>
            <a:xfrm>
              <a:off x="11924513" y="3462806"/>
              <a:ext cx="118215" cy="117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80" extrusionOk="0">
                  <a:moveTo>
                    <a:pt x="0" y="0"/>
                  </a:moveTo>
                  <a:cubicBezTo>
                    <a:pt x="0" y="5254"/>
                    <a:pt x="0" y="10508"/>
                    <a:pt x="600" y="14595"/>
                  </a:cubicBezTo>
                  <a:cubicBezTo>
                    <a:pt x="1200" y="18681"/>
                    <a:pt x="2400" y="21600"/>
                    <a:pt x="6000" y="20724"/>
                  </a:cubicBezTo>
                  <a:cubicBezTo>
                    <a:pt x="9600" y="19849"/>
                    <a:pt x="15600" y="15178"/>
                    <a:pt x="21600" y="10508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1" name="Line"/>
            <p:cNvSpPr/>
            <p:nvPr/>
          </p:nvSpPr>
          <p:spPr>
            <a:xfrm>
              <a:off x="11924513" y="3275635"/>
              <a:ext cx="29554" cy="29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2" name="Line"/>
            <p:cNvSpPr/>
            <p:nvPr/>
          </p:nvSpPr>
          <p:spPr>
            <a:xfrm>
              <a:off x="12142059" y="3393849"/>
              <a:ext cx="245458" cy="318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8" h="21367" extrusionOk="0">
                  <a:moveTo>
                    <a:pt x="1656" y="0"/>
                  </a:moveTo>
                  <a:cubicBezTo>
                    <a:pt x="1080" y="3967"/>
                    <a:pt x="504" y="7935"/>
                    <a:pt x="216" y="10690"/>
                  </a:cubicBezTo>
                  <a:cubicBezTo>
                    <a:pt x="-72" y="13445"/>
                    <a:pt x="-72" y="14988"/>
                    <a:pt x="216" y="16310"/>
                  </a:cubicBezTo>
                  <a:cubicBezTo>
                    <a:pt x="504" y="17633"/>
                    <a:pt x="1080" y="18735"/>
                    <a:pt x="1512" y="18735"/>
                  </a:cubicBezTo>
                  <a:cubicBezTo>
                    <a:pt x="1944" y="18735"/>
                    <a:pt x="2232" y="17633"/>
                    <a:pt x="3816" y="15759"/>
                  </a:cubicBezTo>
                  <a:cubicBezTo>
                    <a:pt x="5400" y="13886"/>
                    <a:pt x="8280" y="11241"/>
                    <a:pt x="10584" y="9478"/>
                  </a:cubicBezTo>
                  <a:cubicBezTo>
                    <a:pt x="12888" y="7714"/>
                    <a:pt x="14616" y="6833"/>
                    <a:pt x="15048" y="6833"/>
                  </a:cubicBezTo>
                  <a:cubicBezTo>
                    <a:pt x="15480" y="6833"/>
                    <a:pt x="14616" y="7714"/>
                    <a:pt x="13176" y="8927"/>
                  </a:cubicBezTo>
                  <a:cubicBezTo>
                    <a:pt x="11736" y="10139"/>
                    <a:pt x="9720" y="11682"/>
                    <a:pt x="8712" y="13004"/>
                  </a:cubicBezTo>
                  <a:cubicBezTo>
                    <a:pt x="7704" y="14327"/>
                    <a:pt x="7704" y="15429"/>
                    <a:pt x="9288" y="16861"/>
                  </a:cubicBezTo>
                  <a:cubicBezTo>
                    <a:pt x="10872" y="18294"/>
                    <a:pt x="14040" y="20057"/>
                    <a:pt x="16344" y="20829"/>
                  </a:cubicBezTo>
                  <a:cubicBezTo>
                    <a:pt x="18648" y="21600"/>
                    <a:pt x="20088" y="21380"/>
                    <a:pt x="21528" y="21159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3" name="Line"/>
            <p:cNvSpPr/>
            <p:nvPr/>
          </p:nvSpPr>
          <p:spPr>
            <a:xfrm>
              <a:off x="12692901" y="3000798"/>
              <a:ext cx="267496" cy="478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418" extrusionOk="0">
                  <a:moveTo>
                    <a:pt x="3123" y="2600"/>
                  </a:moveTo>
                  <a:cubicBezTo>
                    <a:pt x="3383" y="6861"/>
                    <a:pt x="3643" y="11122"/>
                    <a:pt x="4034" y="14135"/>
                  </a:cubicBezTo>
                  <a:cubicBezTo>
                    <a:pt x="4424" y="17147"/>
                    <a:pt x="4945" y="18910"/>
                    <a:pt x="5205" y="19424"/>
                  </a:cubicBezTo>
                  <a:cubicBezTo>
                    <a:pt x="5465" y="19939"/>
                    <a:pt x="5465" y="19204"/>
                    <a:pt x="5075" y="17735"/>
                  </a:cubicBezTo>
                  <a:cubicBezTo>
                    <a:pt x="4684" y="16265"/>
                    <a:pt x="3904" y="14061"/>
                    <a:pt x="3383" y="11857"/>
                  </a:cubicBezTo>
                  <a:cubicBezTo>
                    <a:pt x="2863" y="9653"/>
                    <a:pt x="2602" y="7449"/>
                    <a:pt x="2863" y="5612"/>
                  </a:cubicBezTo>
                  <a:cubicBezTo>
                    <a:pt x="3123" y="3775"/>
                    <a:pt x="3904" y="2306"/>
                    <a:pt x="4945" y="1424"/>
                  </a:cubicBezTo>
                  <a:cubicBezTo>
                    <a:pt x="5985" y="543"/>
                    <a:pt x="7287" y="249"/>
                    <a:pt x="8848" y="102"/>
                  </a:cubicBezTo>
                  <a:cubicBezTo>
                    <a:pt x="10410" y="-45"/>
                    <a:pt x="12231" y="-45"/>
                    <a:pt x="13663" y="175"/>
                  </a:cubicBezTo>
                  <a:cubicBezTo>
                    <a:pt x="15094" y="396"/>
                    <a:pt x="16135" y="837"/>
                    <a:pt x="16786" y="1424"/>
                  </a:cubicBezTo>
                  <a:cubicBezTo>
                    <a:pt x="17436" y="2012"/>
                    <a:pt x="17696" y="2747"/>
                    <a:pt x="17826" y="3482"/>
                  </a:cubicBezTo>
                  <a:cubicBezTo>
                    <a:pt x="17957" y="4216"/>
                    <a:pt x="17957" y="4951"/>
                    <a:pt x="17436" y="5612"/>
                  </a:cubicBezTo>
                  <a:cubicBezTo>
                    <a:pt x="16916" y="6273"/>
                    <a:pt x="15875" y="6861"/>
                    <a:pt x="14704" y="7302"/>
                  </a:cubicBezTo>
                  <a:cubicBezTo>
                    <a:pt x="13533" y="7743"/>
                    <a:pt x="12231" y="8037"/>
                    <a:pt x="10800" y="8257"/>
                  </a:cubicBezTo>
                  <a:cubicBezTo>
                    <a:pt x="9369" y="8477"/>
                    <a:pt x="7807" y="8624"/>
                    <a:pt x="7807" y="8918"/>
                  </a:cubicBezTo>
                  <a:cubicBezTo>
                    <a:pt x="7807" y="9212"/>
                    <a:pt x="9369" y="9653"/>
                    <a:pt x="11841" y="10828"/>
                  </a:cubicBezTo>
                  <a:cubicBezTo>
                    <a:pt x="14313" y="12004"/>
                    <a:pt x="17696" y="13914"/>
                    <a:pt x="19518" y="15310"/>
                  </a:cubicBezTo>
                  <a:cubicBezTo>
                    <a:pt x="21340" y="16706"/>
                    <a:pt x="21600" y="17588"/>
                    <a:pt x="20689" y="18543"/>
                  </a:cubicBezTo>
                  <a:cubicBezTo>
                    <a:pt x="19778" y="19498"/>
                    <a:pt x="17696" y="20526"/>
                    <a:pt x="15224" y="21041"/>
                  </a:cubicBezTo>
                  <a:cubicBezTo>
                    <a:pt x="12752" y="21555"/>
                    <a:pt x="9889" y="21555"/>
                    <a:pt x="7287" y="20967"/>
                  </a:cubicBezTo>
                  <a:cubicBezTo>
                    <a:pt x="4684" y="20379"/>
                    <a:pt x="2342" y="19204"/>
                    <a:pt x="1171" y="18469"/>
                  </a:cubicBezTo>
                  <a:cubicBezTo>
                    <a:pt x="0" y="17735"/>
                    <a:pt x="0" y="17441"/>
                    <a:pt x="0" y="17147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4" name="Line"/>
            <p:cNvSpPr/>
            <p:nvPr/>
          </p:nvSpPr>
          <p:spPr>
            <a:xfrm>
              <a:off x="13077096" y="3334742"/>
              <a:ext cx="206874" cy="164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2" extrusionOk="0">
                  <a:moveTo>
                    <a:pt x="0" y="1271"/>
                  </a:moveTo>
                  <a:cubicBezTo>
                    <a:pt x="686" y="5506"/>
                    <a:pt x="1371" y="9741"/>
                    <a:pt x="2057" y="13553"/>
                  </a:cubicBezTo>
                  <a:cubicBezTo>
                    <a:pt x="2743" y="17365"/>
                    <a:pt x="3428" y="20753"/>
                    <a:pt x="4286" y="21176"/>
                  </a:cubicBezTo>
                  <a:cubicBezTo>
                    <a:pt x="5143" y="21600"/>
                    <a:pt x="6171" y="19059"/>
                    <a:pt x="9086" y="15035"/>
                  </a:cubicBezTo>
                  <a:cubicBezTo>
                    <a:pt x="12000" y="11012"/>
                    <a:pt x="16800" y="5506"/>
                    <a:pt x="21600" y="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5" name="Line"/>
            <p:cNvSpPr/>
            <p:nvPr/>
          </p:nvSpPr>
          <p:spPr>
            <a:xfrm>
              <a:off x="13155905" y="3433253"/>
              <a:ext cx="98512" cy="157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6" name="Line"/>
            <p:cNvSpPr/>
            <p:nvPr/>
          </p:nvSpPr>
          <p:spPr>
            <a:xfrm>
              <a:off x="14111464" y="3239514"/>
              <a:ext cx="315237" cy="6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950" y="10800"/>
                    <a:pt x="9900" y="0"/>
                    <a:pt x="13500" y="0"/>
                  </a:cubicBezTo>
                  <a:cubicBezTo>
                    <a:pt x="17100" y="0"/>
                    <a:pt x="19350" y="108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7" name="Line"/>
            <p:cNvSpPr/>
            <p:nvPr/>
          </p:nvSpPr>
          <p:spPr>
            <a:xfrm>
              <a:off x="14239530" y="3118017"/>
              <a:ext cx="78809" cy="315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8" name="Line"/>
            <p:cNvSpPr/>
            <p:nvPr/>
          </p:nvSpPr>
          <p:spPr>
            <a:xfrm>
              <a:off x="15185238" y="2817139"/>
              <a:ext cx="541814" cy="64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8" extrusionOk="0">
                  <a:moveTo>
                    <a:pt x="0" y="11478"/>
                  </a:moveTo>
                  <a:cubicBezTo>
                    <a:pt x="1309" y="8238"/>
                    <a:pt x="2618" y="4998"/>
                    <a:pt x="5171" y="2838"/>
                  </a:cubicBezTo>
                  <a:cubicBezTo>
                    <a:pt x="7724" y="678"/>
                    <a:pt x="11520" y="-402"/>
                    <a:pt x="14400" y="138"/>
                  </a:cubicBezTo>
                  <a:cubicBezTo>
                    <a:pt x="17280" y="678"/>
                    <a:pt x="19244" y="2838"/>
                    <a:pt x="20291" y="6618"/>
                  </a:cubicBezTo>
                  <a:cubicBezTo>
                    <a:pt x="21338" y="10398"/>
                    <a:pt x="21469" y="15798"/>
                    <a:pt x="21600" y="21198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49" name="Line"/>
            <p:cNvSpPr/>
            <p:nvPr/>
          </p:nvSpPr>
          <p:spPr>
            <a:xfrm>
              <a:off x="15165537" y="2871739"/>
              <a:ext cx="571365" cy="610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986" y="1742"/>
                    <a:pt x="3972" y="3484"/>
                    <a:pt x="5338" y="4587"/>
                  </a:cubicBezTo>
                  <a:cubicBezTo>
                    <a:pt x="6703" y="5690"/>
                    <a:pt x="7448" y="6155"/>
                    <a:pt x="8007" y="6677"/>
                  </a:cubicBezTo>
                  <a:cubicBezTo>
                    <a:pt x="8566" y="7200"/>
                    <a:pt x="8938" y="7781"/>
                    <a:pt x="8876" y="8419"/>
                  </a:cubicBezTo>
                  <a:cubicBezTo>
                    <a:pt x="8814" y="9058"/>
                    <a:pt x="8317" y="9755"/>
                    <a:pt x="7138" y="11148"/>
                  </a:cubicBezTo>
                  <a:cubicBezTo>
                    <a:pt x="5959" y="12542"/>
                    <a:pt x="4097" y="14632"/>
                    <a:pt x="2979" y="15910"/>
                  </a:cubicBezTo>
                  <a:cubicBezTo>
                    <a:pt x="1862" y="17187"/>
                    <a:pt x="1490" y="17652"/>
                    <a:pt x="1055" y="18058"/>
                  </a:cubicBezTo>
                  <a:cubicBezTo>
                    <a:pt x="621" y="18465"/>
                    <a:pt x="124" y="18813"/>
                    <a:pt x="124" y="19161"/>
                  </a:cubicBezTo>
                  <a:cubicBezTo>
                    <a:pt x="124" y="19510"/>
                    <a:pt x="621" y="19858"/>
                    <a:pt x="2421" y="20265"/>
                  </a:cubicBezTo>
                  <a:cubicBezTo>
                    <a:pt x="4221" y="20671"/>
                    <a:pt x="7324" y="21135"/>
                    <a:pt x="9993" y="21368"/>
                  </a:cubicBezTo>
                  <a:cubicBezTo>
                    <a:pt x="12662" y="21600"/>
                    <a:pt x="14897" y="21600"/>
                    <a:pt x="16386" y="21600"/>
                  </a:cubicBezTo>
                  <a:cubicBezTo>
                    <a:pt x="17876" y="21600"/>
                    <a:pt x="18621" y="21600"/>
                    <a:pt x="19303" y="21600"/>
                  </a:cubicBezTo>
                  <a:cubicBezTo>
                    <a:pt x="19986" y="21600"/>
                    <a:pt x="20607" y="21600"/>
                    <a:pt x="20979" y="20845"/>
                  </a:cubicBezTo>
                  <a:cubicBezTo>
                    <a:pt x="21352" y="20090"/>
                    <a:pt x="21476" y="18581"/>
                    <a:pt x="21600" y="17071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0" name="Line"/>
            <p:cNvSpPr/>
            <p:nvPr/>
          </p:nvSpPr>
          <p:spPr>
            <a:xfrm>
              <a:off x="15155684" y="3728787"/>
              <a:ext cx="187173" cy="159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5" extrusionOk="0">
                  <a:moveTo>
                    <a:pt x="0" y="2645"/>
                  </a:moveTo>
                  <a:cubicBezTo>
                    <a:pt x="379" y="7053"/>
                    <a:pt x="758" y="11461"/>
                    <a:pt x="1137" y="14988"/>
                  </a:cubicBezTo>
                  <a:cubicBezTo>
                    <a:pt x="1516" y="18514"/>
                    <a:pt x="1895" y="21159"/>
                    <a:pt x="3032" y="21380"/>
                  </a:cubicBezTo>
                  <a:cubicBezTo>
                    <a:pt x="4168" y="21600"/>
                    <a:pt x="6063" y="19396"/>
                    <a:pt x="9284" y="15429"/>
                  </a:cubicBezTo>
                  <a:cubicBezTo>
                    <a:pt x="12505" y="11461"/>
                    <a:pt x="17053" y="5731"/>
                    <a:pt x="21600" y="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1" name="Line"/>
            <p:cNvSpPr/>
            <p:nvPr/>
          </p:nvSpPr>
          <p:spPr>
            <a:xfrm>
              <a:off x="15234494" y="3787893"/>
              <a:ext cx="128065" cy="137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877" y="6171"/>
                    <a:pt x="7754" y="12343"/>
                    <a:pt x="11354" y="15943"/>
                  </a:cubicBezTo>
                  <a:cubicBezTo>
                    <a:pt x="14954" y="19543"/>
                    <a:pt x="18277" y="20571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2" name="Line"/>
            <p:cNvSpPr/>
            <p:nvPr/>
          </p:nvSpPr>
          <p:spPr>
            <a:xfrm>
              <a:off x="15490622" y="3807596"/>
              <a:ext cx="197024" cy="1"/>
            </a:xfrm>
            <a:prstGeom prst="ellipse">
              <a:avLst/>
            </a:pr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3" name="Line"/>
            <p:cNvSpPr/>
            <p:nvPr/>
          </p:nvSpPr>
          <p:spPr>
            <a:xfrm>
              <a:off x="15520175" y="3896256"/>
              <a:ext cx="23642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4" name="Line"/>
            <p:cNvSpPr/>
            <p:nvPr/>
          </p:nvSpPr>
          <p:spPr>
            <a:xfrm>
              <a:off x="15963479" y="3797745"/>
              <a:ext cx="118213" cy="124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3" extrusionOk="0">
                  <a:moveTo>
                    <a:pt x="0" y="0"/>
                  </a:moveTo>
                  <a:cubicBezTo>
                    <a:pt x="0" y="2769"/>
                    <a:pt x="0" y="5538"/>
                    <a:pt x="300" y="9138"/>
                  </a:cubicBezTo>
                  <a:cubicBezTo>
                    <a:pt x="600" y="12738"/>
                    <a:pt x="1200" y="17169"/>
                    <a:pt x="3300" y="19385"/>
                  </a:cubicBezTo>
                  <a:cubicBezTo>
                    <a:pt x="5400" y="21600"/>
                    <a:pt x="9000" y="21600"/>
                    <a:pt x="12300" y="19108"/>
                  </a:cubicBezTo>
                  <a:cubicBezTo>
                    <a:pt x="15600" y="16615"/>
                    <a:pt x="18600" y="11631"/>
                    <a:pt x="21600" y="6646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5" name="Line"/>
            <p:cNvSpPr/>
            <p:nvPr/>
          </p:nvSpPr>
          <p:spPr>
            <a:xfrm>
              <a:off x="15963479" y="3649978"/>
              <a:ext cx="39404" cy="1"/>
            </a:xfrm>
            <a:prstGeom prst="ellipse">
              <a:avLst/>
            </a:pr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6" name="Line"/>
            <p:cNvSpPr/>
            <p:nvPr/>
          </p:nvSpPr>
          <p:spPr>
            <a:xfrm>
              <a:off x="15333005" y="2370797"/>
              <a:ext cx="423599" cy="209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0" extrusionOk="0">
                  <a:moveTo>
                    <a:pt x="0" y="2843"/>
                  </a:moveTo>
                  <a:cubicBezTo>
                    <a:pt x="502" y="1514"/>
                    <a:pt x="1005" y="184"/>
                    <a:pt x="1591" y="18"/>
                  </a:cubicBezTo>
                  <a:cubicBezTo>
                    <a:pt x="2177" y="-148"/>
                    <a:pt x="2846" y="849"/>
                    <a:pt x="3433" y="3009"/>
                  </a:cubicBezTo>
                  <a:cubicBezTo>
                    <a:pt x="4019" y="5169"/>
                    <a:pt x="4521" y="8492"/>
                    <a:pt x="4772" y="10320"/>
                  </a:cubicBezTo>
                  <a:cubicBezTo>
                    <a:pt x="5023" y="12147"/>
                    <a:pt x="5023" y="12480"/>
                    <a:pt x="5609" y="11483"/>
                  </a:cubicBezTo>
                  <a:cubicBezTo>
                    <a:pt x="6195" y="10486"/>
                    <a:pt x="7367" y="8160"/>
                    <a:pt x="8539" y="6664"/>
                  </a:cubicBezTo>
                  <a:cubicBezTo>
                    <a:pt x="9712" y="5169"/>
                    <a:pt x="10884" y="4504"/>
                    <a:pt x="11470" y="5003"/>
                  </a:cubicBezTo>
                  <a:cubicBezTo>
                    <a:pt x="12056" y="5501"/>
                    <a:pt x="12056" y="7163"/>
                    <a:pt x="12056" y="9655"/>
                  </a:cubicBezTo>
                  <a:cubicBezTo>
                    <a:pt x="12056" y="12147"/>
                    <a:pt x="12056" y="15470"/>
                    <a:pt x="12307" y="17797"/>
                  </a:cubicBezTo>
                  <a:cubicBezTo>
                    <a:pt x="12558" y="20123"/>
                    <a:pt x="13060" y="21452"/>
                    <a:pt x="14651" y="21120"/>
                  </a:cubicBezTo>
                  <a:cubicBezTo>
                    <a:pt x="16242" y="20787"/>
                    <a:pt x="18921" y="18794"/>
                    <a:pt x="21600" y="168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7" name="Line"/>
            <p:cNvSpPr/>
            <p:nvPr/>
          </p:nvSpPr>
          <p:spPr>
            <a:xfrm>
              <a:off x="16526561" y="2882391"/>
              <a:ext cx="297460" cy="392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8" h="21161" extrusionOk="0">
                  <a:moveTo>
                    <a:pt x="12566" y="3675"/>
                  </a:moveTo>
                  <a:cubicBezTo>
                    <a:pt x="11392" y="3852"/>
                    <a:pt x="10218" y="4029"/>
                    <a:pt x="8340" y="6242"/>
                  </a:cubicBezTo>
                  <a:cubicBezTo>
                    <a:pt x="6462" y="8455"/>
                    <a:pt x="3879" y="12705"/>
                    <a:pt x="2353" y="15360"/>
                  </a:cubicBezTo>
                  <a:cubicBezTo>
                    <a:pt x="827" y="18016"/>
                    <a:pt x="358" y="19078"/>
                    <a:pt x="123" y="19167"/>
                  </a:cubicBezTo>
                  <a:cubicBezTo>
                    <a:pt x="-112" y="19255"/>
                    <a:pt x="-112" y="18370"/>
                    <a:pt x="1062" y="15980"/>
                  </a:cubicBezTo>
                  <a:cubicBezTo>
                    <a:pt x="2236" y="13590"/>
                    <a:pt x="4584" y="9695"/>
                    <a:pt x="6110" y="7305"/>
                  </a:cubicBezTo>
                  <a:cubicBezTo>
                    <a:pt x="7636" y="4914"/>
                    <a:pt x="8340" y="4029"/>
                    <a:pt x="8927" y="2878"/>
                  </a:cubicBezTo>
                  <a:cubicBezTo>
                    <a:pt x="9514" y="1728"/>
                    <a:pt x="9984" y="311"/>
                    <a:pt x="10453" y="46"/>
                  </a:cubicBezTo>
                  <a:cubicBezTo>
                    <a:pt x="10923" y="-220"/>
                    <a:pt x="11392" y="665"/>
                    <a:pt x="12684" y="3144"/>
                  </a:cubicBezTo>
                  <a:cubicBezTo>
                    <a:pt x="13975" y="5623"/>
                    <a:pt x="16088" y="9695"/>
                    <a:pt x="17614" y="12705"/>
                  </a:cubicBezTo>
                  <a:cubicBezTo>
                    <a:pt x="19140" y="15714"/>
                    <a:pt x="20079" y="17662"/>
                    <a:pt x="20666" y="19078"/>
                  </a:cubicBezTo>
                  <a:cubicBezTo>
                    <a:pt x="21253" y="20495"/>
                    <a:pt x="21488" y="21380"/>
                    <a:pt x="21018" y="21114"/>
                  </a:cubicBezTo>
                  <a:cubicBezTo>
                    <a:pt x="20549" y="20849"/>
                    <a:pt x="19375" y="19432"/>
                    <a:pt x="18201" y="18016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8" name="Line"/>
            <p:cNvSpPr/>
            <p:nvPr/>
          </p:nvSpPr>
          <p:spPr>
            <a:xfrm>
              <a:off x="16603801" y="3137719"/>
              <a:ext cx="167470" cy="9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59" name="Line"/>
            <p:cNvSpPr/>
            <p:nvPr/>
          </p:nvSpPr>
          <p:spPr>
            <a:xfrm>
              <a:off x="17122626" y="3275635"/>
              <a:ext cx="101796" cy="121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5" extrusionOk="0">
                  <a:moveTo>
                    <a:pt x="2787" y="0"/>
                  </a:moveTo>
                  <a:cubicBezTo>
                    <a:pt x="1394" y="4547"/>
                    <a:pt x="0" y="9095"/>
                    <a:pt x="0" y="12789"/>
                  </a:cubicBezTo>
                  <a:cubicBezTo>
                    <a:pt x="0" y="16484"/>
                    <a:pt x="1394" y="19326"/>
                    <a:pt x="4529" y="20463"/>
                  </a:cubicBezTo>
                  <a:cubicBezTo>
                    <a:pt x="7665" y="21600"/>
                    <a:pt x="12542" y="21032"/>
                    <a:pt x="15678" y="19326"/>
                  </a:cubicBezTo>
                  <a:cubicBezTo>
                    <a:pt x="18813" y="17621"/>
                    <a:pt x="20207" y="14779"/>
                    <a:pt x="21600" y="11937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0" name="Line"/>
            <p:cNvSpPr/>
            <p:nvPr/>
          </p:nvSpPr>
          <p:spPr>
            <a:xfrm>
              <a:off x="17155465" y="3118017"/>
              <a:ext cx="1" cy="19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1" name="Line"/>
            <p:cNvSpPr/>
            <p:nvPr/>
          </p:nvSpPr>
          <p:spPr>
            <a:xfrm>
              <a:off x="17365622" y="3167272"/>
              <a:ext cx="203592" cy="334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7" y="0"/>
                  </a:moveTo>
                  <a:cubicBezTo>
                    <a:pt x="348" y="5718"/>
                    <a:pt x="0" y="11435"/>
                    <a:pt x="0" y="14824"/>
                  </a:cubicBezTo>
                  <a:cubicBezTo>
                    <a:pt x="0" y="18212"/>
                    <a:pt x="348" y="19271"/>
                    <a:pt x="523" y="19271"/>
                  </a:cubicBezTo>
                  <a:cubicBezTo>
                    <a:pt x="697" y="19271"/>
                    <a:pt x="697" y="18212"/>
                    <a:pt x="1219" y="16624"/>
                  </a:cubicBezTo>
                  <a:cubicBezTo>
                    <a:pt x="1742" y="15035"/>
                    <a:pt x="2787" y="12918"/>
                    <a:pt x="4006" y="11541"/>
                  </a:cubicBezTo>
                  <a:cubicBezTo>
                    <a:pt x="5226" y="10165"/>
                    <a:pt x="6619" y="9529"/>
                    <a:pt x="8361" y="9000"/>
                  </a:cubicBezTo>
                  <a:cubicBezTo>
                    <a:pt x="10103" y="8471"/>
                    <a:pt x="12194" y="8047"/>
                    <a:pt x="12368" y="8365"/>
                  </a:cubicBezTo>
                  <a:cubicBezTo>
                    <a:pt x="12542" y="8682"/>
                    <a:pt x="10800" y="9741"/>
                    <a:pt x="9406" y="10800"/>
                  </a:cubicBezTo>
                  <a:cubicBezTo>
                    <a:pt x="8013" y="11859"/>
                    <a:pt x="6968" y="12918"/>
                    <a:pt x="6794" y="13976"/>
                  </a:cubicBezTo>
                  <a:cubicBezTo>
                    <a:pt x="6619" y="15035"/>
                    <a:pt x="7316" y="16094"/>
                    <a:pt x="9929" y="17365"/>
                  </a:cubicBezTo>
                  <a:cubicBezTo>
                    <a:pt x="12542" y="18635"/>
                    <a:pt x="17071" y="20118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2" name="Line"/>
            <p:cNvSpPr/>
            <p:nvPr/>
          </p:nvSpPr>
          <p:spPr>
            <a:xfrm>
              <a:off x="17953405" y="2861887"/>
              <a:ext cx="251585" cy="458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541" extrusionOk="0">
                  <a:moveTo>
                    <a:pt x="3366" y="4166"/>
                  </a:moveTo>
                  <a:cubicBezTo>
                    <a:pt x="2525" y="4783"/>
                    <a:pt x="1683" y="5400"/>
                    <a:pt x="1823" y="7637"/>
                  </a:cubicBezTo>
                  <a:cubicBezTo>
                    <a:pt x="1964" y="9874"/>
                    <a:pt x="3086" y="13731"/>
                    <a:pt x="3787" y="16046"/>
                  </a:cubicBezTo>
                  <a:cubicBezTo>
                    <a:pt x="4488" y="18360"/>
                    <a:pt x="4769" y="19131"/>
                    <a:pt x="4769" y="19131"/>
                  </a:cubicBezTo>
                  <a:cubicBezTo>
                    <a:pt x="4769" y="19131"/>
                    <a:pt x="4488" y="18360"/>
                    <a:pt x="4068" y="15969"/>
                  </a:cubicBezTo>
                  <a:cubicBezTo>
                    <a:pt x="3647" y="13577"/>
                    <a:pt x="3086" y="9566"/>
                    <a:pt x="2946" y="6789"/>
                  </a:cubicBezTo>
                  <a:cubicBezTo>
                    <a:pt x="2805" y="4011"/>
                    <a:pt x="3086" y="2469"/>
                    <a:pt x="3787" y="1466"/>
                  </a:cubicBezTo>
                  <a:cubicBezTo>
                    <a:pt x="4488" y="463"/>
                    <a:pt x="5610" y="0"/>
                    <a:pt x="7714" y="0"/>
                  </a:cubicBezTo>
                  <a:cubicBezTo>
                    <a:pt x="9818" y="0"/>
                    <a:pt x="12904" y="463"/>
                    <a:pt x="14727" y="1466"/>
                  </a:cubicBezTo>
                  <a:cubicBezTo>
                    <a:pt x="16551" y="2469"/>
                    <a:pt x="17112" y="4011"/>
                    <a:pt x="16971" y="5091"/>
                  </a:cubicBezTo>
                  <a:cubicBezTo>
                    <a:pt x="16831" y="6171"/>
                    <a:pt x="15990" y="6789"/>
                    <a:pt x="14868" y="7329"/>
                  </a:cubicBezTo>
                  <a:cubicBezTo>
                    <a:pt x="13745" y="7869"/>
                    <a:pt x="12343" y="8331"/>
                    <a:pt x="10940" y="8640"/>
                  </a:cubicBezTo>
                  <a:cubicBezTo>
                    <a:pt x="9538" y="8949"/>
                    <a:pt x="8135" y="9103"/>
                    <a:pt x="8556" y="9566"/>
                  </a:cubicBezTo>
                  <a:cubicBezTo>
                    <a:pt x="8977" y="10029"/>
                    <a:pt x="11221" y="10800"/>
                    <a:pt x="13605" y="11957"/>
                  </a:cubicBezTo>
                  <a:cubicBezTo>
                    <a:pt x="15990" y="13114"/>
                    <a:pt x="18514" y="14657"/>
                    <a:pt x="19917" y="15814"/>
                  </a:cubicBezTo>
                  <a:cubicBezTo>
                    <a:pt x="21319" y="16971"/>
                    <a:pt x="21600" y="17743"/>
                    <a:pt x="21460" y="18514"/>
                  </a:cubicBezTo>
                  <a:cubicBezTo>
                    <a:pt x="21319" y="19286"/>
                    <a:pt x="20758" y="20057"/>
                    <a:pt x="19075" y="20597"/>
                  </a:cubicBezTo>
                  <a:cubicBezTo>
                    <a:pt x="17392" y="21137"/>
                    <a:pt x="14587" y="21446"/>
                    <a:pt x="11782" y="21523"/>
                  </a:cubicBezTo>
                  <a:cubicBezTo>
                    <a:pt x="8977" y="21600"/>
                    <a:pt x="6171" y="21446"/>
                    <a:pt x="4208" y="20674"/>
                  </a:cubicBezTo>
                  <a:cubicBezTo>
                    <a:pt x="2244" y="19903"/>
                    <a:pt x="1122" y="18514"/>
                    <a:pt x="0" y="17126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3" name="Line"/>
            <p:cNvSpPr/>
            <p:nvPr/>
          </p:nvSpPr>
          <p:spPr>
            <a:xfrm>
              <a:off x="18396707" y="3167272"/>
              <a:ext cx="206874" cy="194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65" extrusionOk="0">
                  <a:moveTo>
                    <a:pt x="0" y="3136"/>
                  </a:moveTo>
                  <a:cubicBezTo>
                    <a:pt x="0" y="5226"/>
                    <a:pt x="0" y="7316"/>
                    <a:pt x="343" y="10626"/>
                  </a:cubicBezTo>
                  <a:cubicBezTo>
                    <a:pt x="686" y="13935"/>
                    <a:pt x="1371" y="18465"/>
                    <a:pt x="2229" y="20032"/>
                  </a:cubicBezTo>
                  <a:cubicBezTo>
                    <a:pt x="3086" y="21600"/>
                    <a:pt x="4114" y="20206"/>
                    <a:pt x="7371" y="16374"/>
                  </a:cubicBezTo>
                  <a:cubicBezTo>
                    <a:pt x="10629" y="12542"/>
                    <a:pt x="16114" y="6271"/>
                    <a:pt x="21600" y="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4" name="Line"/>
            <p:cNvSpPr/>
            <p:nvPr/>
          </p:nvSpPr>
          <p:spPr>
            <a:xfrm>
              <a:off x="18482567" y="3275635"/>
              <a:ext cx="91462" cy="177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6" h="21600" extrusionOk="0">
                  <a:moveTo>
                    <a:pt x="636" y="0"/>
                  </a:moveTo>
                  <a:cubicBezTo>
                    <a:pt x="-109" y="2400"/>
                    <a:pt x="-854" y="4800"/>
                    <a:pt x="2498" y="8400"/>
                  </a:cubicBezTo>
                  <a:cubicBezTo>
                    <a:pt x="5849" y="12000"/>
                    <a:pt x="13298" y="16800"/>
                    <a:pt x="20746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5" name="Line"/>
            <p:cNvSpPr/>
            <p:nvPr/>
          </p:nvSpPr>
          <p:spPr>
            <a:xfrm>
              <a:off x="18625584" y="3354444"/>
              <a:ext cx="172555" cy="439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9" h="21423" extrusionOk="0">
                  <a:moveTo>
                    <a:pt x="16520" y="0"/>
                  </a:moveTo>
                  <a:cubicBezTo>
                    <a:pt x="18120" y="4640"/>
                    <a:pt x="19720" y="9280"/>
                    <a:pt x="20520" y="12480"/>
                  </a:cubicBezTo>
                  <a:cubicBezTo>
                    <a:pt x="21320" y="15680"/>
                    <a:pt x="21320" y="17440"/>
                    <a:pt x="19320" y="18800"/>
                  </a:cubicBezTo>
                  <a:cubicBezTo>
                    <a:pt x="17320" y="20160"/>
                    <a:pt x="13320" y="21120"/>
                    <a:pt x="10320" y="21360"/>
                  </a:cubicBezTo>
                  <a:cubicBezTo>
                    <a:pt x="7320" y="21600"/>
                    <a:pt x="5320" y="21120"/>
                    <a:pt x="3720" y="20560"/>
                  </a:cubicBezTo>
                  <a:cubicBezTo>
                    <a:pt x="2120" y="20000"/>
                    <a:pt x="920" y="19360"/>
                    <a:pt x="320" y="18640"/>
                  </a:cubicBezTo>
                  <a:cubicBezTo>
                    <a:pt x="-280" y="17920"/>
                    <a:pt x="-280" y="17120"/>
                    <a:pt x="2520" y="15680"/>
                  </a:cubicBezTo>
                  <a:cubicBezTo>
                    <a:pt x="5320" y="14240"/>
                    <a:pt x="10920" y="12160"/>
                    <a:pt x="16520" y="1008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6" name="Line"/>
            <p:cNvSpPr/>
            <p:nvPr/>
          </p:nvSpPr>
          <p:spPr>
            <a:xfrm>
              <a:off x="18790753" y="3216528"/>
              <a:ext cx="39406" cy="9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7" name="Line"/>
            <p:cNvSpPr/>
            <p:nvPr/>
          </p:nvSpPr>
          <p:spPr>
            <a:xfrm>
              <a:off x="13327202" y="3543416"/>
              <a:ext cx="158201" cy="34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4" h="21201" extrusionOk="0">
                  <a:moveTo>
                    <a:pt x="13483" y="1706"/>
                  </a:moveTo>
                  <a:cubicBezTo>
                    <a:pt x="13483" y="696"/>
                    <a:pt x="13483" y="-313"/>
                    <a:pt x="14118" y="91"/>
                  </a:cubicBezTo>
                  <a:cubicBezTo>
                    <a:pt x="14754" y="494"/>
                    <a:pt x="16024" y="2311"/>
                    <a:pt x="17295" y="5238"/>
                  </a:cubicBezTo>
                  <a:cubicBezTo>
                    <a:pt x="18565" y="8166"/>
                    <a:pt x="19836" y="12203"/>
                    <a:pt x="20259" y="14827"/>
                  </a:cubicBezTo>
                  <a:cubicBezTo>
                    <a:pt x="20683" y="17451"/>
                    <a:pt x="20259" y="18663"/>
                    <a:pt x="17930" y="19571"/>
                  </a:cubicBezTo>
                  <a:cubicBezTo>
                    <a:pt x="15601" y="20480"/>
                    <a:pt x="11365" y="21085"/>
                    <a:pt x="8189" y="21186"/>
                  </a:cubicBezTo>
                  <a:cubicBezTo>
                    <a:pt x="5012" y="21287"/>
                    <a:pt x="2895" y="20883"/>
                    <a:pt x="1412" y="19672"/>
                  </a:cubicBezTo>
                  <a:cubicBezTo>
                    <a:pt x="-70" y="18461"/>
                    <a:pt x="-917" y="16442"/>
                    <a:pt x="1624" y="14928"/>
                  </a:cubicBezTo>
                  <a:cubicBezTo>
                    <a:pt x="4165" y="13414"/>
                    <a:pt x="10095" y="12405"/>
                    <a:pt x="16024" y="11395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8" name="Line"/>
            <p:cNvSpPr/>
            <p:nvPr/>
          </p:nvSpPr>
          <p:spPr>
            <a:xfrm>
              <a:off x="13451438" y="3393849"/>
              <a:ext cx="19704" cy="19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69" name="Line"/>
            <p:cNvSpPr/>
            <p:nvPr/>
          </p:nvSpPr>
          <p:spPr>
            <a:xfrm>
              <a:off x="11372849" y="3847000"/>
              <a:ext cx="945709" cy="19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025" y="3600"/>
                    <a:pt x="4050" y="7200"/>
                    <a:pt x="6038" y="10800"/>
                  </a:cubicBezTo>
                  <a:cubicBezTo>
                    <a:pt x="8025" y="14400"/>
                    <a:pt x="9975" y="18000"/>
                    <a:pt x="12563" y="19800"/>
                  </a:cubicBezTo>
                  <a:cubicBezTo>
                    <a:pt x="15150" y="21600"/>
                    <a:pt x="18375" y="216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0" name="Line"/>
            <p:cNvSpPr/>
            <p:nvPr/>
          </p:nvSpPr>
          <p:spPr>
            <a:xfrm>
              <a:off x="11702062" y="4150497"/>
              <a:ext cx="244039" cy="241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2" h="21146" extrusionOk="0">
                  <a:moveTo>
                    <a:pt x="14138" y="1894"/>
                  </a:moveTo>
                  <a:cubicBezTo>
                    <a:pt x="13001" y="1030"/>
                    <a:pt x="11864" y="166"/>
                    <a:pt x="10585" y="22"/>
                  </a:cubicBezTo>
                  <a:cubicBezTo>
                    <a:pt x="9306" y="-122"/>
                    <a:pt x="7885" y="454"/>
                    <a:pt x="6038" y="1750"/>
                  </a:cubicBezTo>
                  <a:cubicBezTo>
                    <a:pt x="4190" y="3046"/>
                    <a:pt x="1917" y="5062"/>
                    <a:pt x="780" y="7510"/>
                  </a:cubicBezTo>
                  <a:cubicBezTo>
                    <a:pt x="-357" y="9958"/>
                    <a:pt x="-357" y="12838"/>
                    <a:pt x="1490" y="15286"/>
                  </a:cubicBezTo>
                  <a:cubicBezTo>
                    <a:pt x="3338" y="17734"/>
                    <a:pt x="7032" y="19750"/>
                    <a:pt x="10301" y="20614"/>
                  </a:cubicBezTo>
                  <a:cubicBezTo>
                    <a:pt x="13569" y="21478"/>
                    <a:pt x="16411" y="21190"/>
                    <a:pt x="18259" y="20470"/>
                  </a:cubicBezTo>
                  <a:cubicBezTo>
                    <a:pt x="20106" y="19750"/>
                    <a:pt x="20959" y="18598"/>
                    <a:pt x="21101" y="16582"/>
                  </a:cubicBezTo>
                  <a:cubicBezTo>
                    <a:pt x="21243" y="14566"/>
                    <a:pt x="20675" y="11686"/>
                    <a:pt x="19111" y="9238"/>
                  </a:cubicBezTo>
                  <a:cubicBezTo>
                    <a:pt x="17548" y="6790"/>
                    <a:pt x="14990" y="4774"/>
                    <a:pt x="13001" y="4054"/>
                  </a:cubicBezTo>
                  <a:cubicBezTo>
                    <a:pt x="11011" y="3334"/>
                    <a:pt x="9590" y="3910"/>
                    <a:pt x="8169" y="4486"/>
                  </a:cubicBezTo>
                </a:path>
              </a:pathLst>
            </a:custGeom>
            <a:noFill/>
            <a:ln w="3131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1" name="Line"/>
            <p:cNvSpPr/>
            <p:nvPr/>
          </p:nvSpPr>
          <p:spPr>
            <a:xfrm>
              <a:off x="11091714" y="4642325"/>
              <a:ext cx="491688" cy="219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9" h="20912" extrusionOk="0">
                  <a:moveTo>
                    <a:pt x="5810" y="7762"/>
                  </a:moveTo>
                  <a:cubicBezTo>
                    <a:pt x="5238" y="6823"/>
                    <a:pt x="4666" y="5884"/>
                    <a:pt x="3736" y="5884"/>
                  </a:cubicBezTo>
                  <a:cubicBezTo>
                    <a:pt x="2806" y="5884"/>
                    <a:pt x="1519" y="6823"/>
                    <a:pt x="803" y="8075"/>
                  </a:cubicBezTo>
                  <a:cubicBezTo>
                    <a:pt x="88" y="9327"/>
                    <a:pt x="-55" y="10893"/>
                    <a:pt x="17" y="12458"/>
                  </a:cubicBezTo>
                  <a:cubicBezTo>
                    <a:pt x="88" y="14023"/>
                    <a:pt x="374" y="15588"/>
                    <a:pt x="1232" y="16371"/>
                  </a:cubicBezTo>
                  <a:cubicBezTo>
                    <a:pt x="2091" y="17153"/>
                    <a:pt x="3521" y="17153"/>
                    <a:pt x="4594" y="15901"/>
                  </a:cubicBezTo>
                  <a:cubicBezTo>
                    <a:pt x="5667" y="14649"/>
                    <a:pt x="6382" y="12145"/>
                    <a:pt x="6740" y="10110"/>
                  </a:cubicBezTo>
                  <a:cubicBezTo>
                    <a:pt x="7097" y="8075"/>
                    <a:pt x="7097" y="6510"/>
                    <a:pt x="7026" y="6510"/>
                  </a:cubicBezTo>
                  <a:cubicBezTo>
                    <a:pt x="6954" y="6510"/>
                    <a:pt x="6811" y="8075"/>
                    <a:pt x="6954" y="9640"/>
                  </a:cubicBezTo>
                  <a:cubicBezTo>
                    <a:pt x="7097" y="11206"/>
                    <a:pt x="7526" y="12771"/>
                    <a:pt x="8027" y="14180"/>
                  </a:cubicBezTo>
                  <a:cubicBezTo>
                    <a:pt x="8528" y="15588"/>
                    <a:pt x="9100" y="16840"/>
                    <a:pt x="9958" y="16684"/>
                  </a:cubicBezTo>
                  <a:cubicBezTo>
                    <a:pt x="10817" y="16527"/>
                    <a:pt x="11961" y="14962"/>
                    <a:pt x="12819" y="12771"/>
                  </a:cubicBezTo>
                  <a:cubicBezTo>
                    <a:pt x="13677" y="10580"/>
                    <a:pt x="14250" y="7762"/>
                    <a:pt x="14679" y="5414"/>
                  </a:cubicBezTo>
                  <a:cubicBezTo>
                    <a:pt x="15108" y="3066"/>
                    <a:pt x="15394" y="1188"/>
                    <a:pt x="15895" y="406"/>
                  </a:cubicBezTo>
                  <a:cubicBezTo>
                    <a:pt x="16395" y="-377"/>
                    <a:pt x="17111" y="-64"/>
                    <a:pt x="17897" y="1658"/>
                  </a:cubicBezTo>
                  <a:cubicBezTo>
                    <a:pt x="18684" y="3380"/>
                    <a:pt x="19542" y="6510"/>
                    <a:pt x="20115" y="9014"/>
                  </a:cubicBezTo>
                  <a:cubicBezTo>
                    <a:pt x="20687" y="11519"/>
                    <a:pt x="20973" y="13397"/>
                    <a:pt x="21187" y="15119"/>
                  </a:cubicBezTo>
                  <a:cubicBezTo>
                    <a:pt x="21402" y="16840"/>
                    <a:pt x="21545" y="18406"/>
                    <a:pt x="21259" y="19501"/>
                  </a:cubicBezTo>
                  <a:cubicBezTo>
                    <a:pt x="20973" y="20597"/>
                    <a:pt x="20258" y="21223"/>
                    <a:pt x="19185" y="20753"/>
                  </a:cubicBezTo>
                  <a:cubicBezTo>
                    <a:pt x="18112" y="20284"/>
                    <a:pt x="16681" y="18719"/>
                    <a:pt x="15251" y="17153"/>
                  </a:cubicBezTo>
                </a:path>
              </a:pathLst>
            </a:custGeom>
            <a:noFill/>
            <a:ln w="3131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2" name="Line"/>
            <p:cNvSpPr/>
            <p:nvPr/>
          </p:nvSpPr>
          <p:spPr>
            <a:xfrm>
              <a:off x="12082132" y="4753305"/>
              <a:ext cx="88660" cy="106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3" extrusionOk="0">
                  <a:moveTo>
                    <a:pt x="0" y="0"/>
                  </a:moveTo>
                  <a:cubicBezTo>
                    <a:pt x="800" y="3273"/>
                    <a:pt x="1600" y="6545"/>
                    <a:pt x="2000" y="10145"/>
                  </a:cubicBezTo>
                  <a:cubicBezTo>
                    <a:pt x="2400" y="13745"/>
                    <a:pt x="2400" y="17673"/>
                    <a:pt x="4400" y="19636"/>
                  </a:cubicBezTo>
                  <a:cubicBezTo>
                    <a:pt x="6400" y="21600"/>
                    <a:pt x="10400" y="21600"/>
                    <a:pt x="13600" y="19964"/>
                  </a:cubicBezTo>
                  <a:cubicBezTo>
                    <a:pt x="16800" y="18327"/>
                    <a:pt x="19200" y="15055"/>
                    <a:pt x="21600" y="11782"/>
                  </a:cubicBezTo>
                </a:path>
              </a:pathLst>
            </a:custGeom>
            <a:noFill/>
            <a:ln w="3131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3" name="Line"/>
            <p:cNvSpPr/>
            <p:nvPr/>
          </p:nvSpPr>
          <p:spPr>
            <a:xfrm>
              <a:off x="12101834" y="4585835"/>
              <a:ext cx="39405" cy="9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4" name="Line"/>
            <p:cNvSpPr/>
            <p:nvPr/>
          </p:nvSpPr>
          <p:spPr>
            <a:xfrm>
              <a:off x="12377666" y="4694198"/>
              <a:ext cx="135269" cy="157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5" h="21600" extrusionOk="0">
                  <a:moveTo>
                    <a:pt x="0" y="0"/>
                  </a:moveTo>
                  <a:cubicBezTo>
                    <a:pt x="5143" y="1350"/>
                    <a:pt x="10286" y="2700"/>
                    <a:pt x="14143" y="3600"/>
                  </a:cubicBezTo>
                  <a:cubicBezTo>
                    <a:pt x="18000" y="4500"/>
                    <a:pt x="20571" y="4950"/>
                    <a:pt x="21086" y="6075"/>
                  </a:cubicBezTo>
                  <a:cubicBezTo>
                    <a:pt x="21600" y="7200"/>
                    <a:pt x="20057" y="9000"/>
                    <a:pt x="18000" y="10800"/>
                  </a:cubicBezTo>
                  <a:cubicBezTo>
                    <a:pt x="15943" y="12600"/>
                    <a:pt x="13371" y="14400"/>
                    <a:pt x="11057" y="15975"/>
                  </a:cubicBezTo>
                  <a:cubicBezTo>
                    <a:pt x="8743" y="17550"/>
                    <a:pt x="6686" y="18900"/>
                    <a:pt x="5657" y="19800"/>
                  </a:cubicBezTo>
                  <a:cubicBezTo>
                    <a:pt x="4629" y="20700"/>
                    <a:pt x="4629" y="21150"/>
                    <a:pt x="4629" y="21600"/>
                  </a:cubicBezTo>
                </a:path>
              </a:pathLst>
            </a:custGeom>
            <a:noFill/>
            <a:ln w="3131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5" name="Line"/>
            <p:cNvSpPr/>
            <p:nvPr/>
          </p:nvSpPr>
          <p:spPr>
            <a:xfrm>
              <a:off x="12702752" y="4625240"/>
              <a:ext cx="295535" cy="307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2" extrusionOk="0">
                  <a:moveTo>
                    <a:pt x="0" y="0"/>
                  </a:moveTo>
                  <a:cubicBezTo>
                    <a:pt x="240" y="3677"/>
                    <a:pt x="480" y="7353"/>
                    <a:pt x="720" y="10340"/>
                  </a:cubicBezTo>
                  <a:cubicBezTo>
                    <a:pt x="960" y="13328"/>
                    <a:pt x="1200" y="15626"/>
                    <a:pt x="1440" y="16085"/>
                  </a:cubicBezTo>
                  <a:cubicBezTo>
                    <a:pt x="1680" y="16545"/>
                    <a:pt x="1920" y="15166"/>
                    <a:pt x="3240" y="13213"/>
                  </a:cubicBezTo>
                  <a:cubicBezTo>
                    <a:pt x="4560" y="11260"/>
                    <a:pt x="6960" y="8732"/>
                    <a:pt x="8640" y="7123"/>
                  </a:cubicBezTo>
                  <a:cubicBezTo>
                    <a:pt x="10320" y="5515"/>
                    <a:pt x="11280" y="4826"/>
                    <a:pt x="11400" y="4940"/>
                  </a:cubicBezTo>
                  <a:cubicBezTo>
                    <a:pt x="11520" y="5055"/>
                    <a:pt x="10800" y="5974"/>
                    <a:pt x="9600" y="6894"/>
                  </a:cubicBezTo>
                  <a:cubicBezTo>
                    <a:pt x="8400" y="7813"/>
                    <a:pt x="6720" y="8732"/>
                    <a:pt x="6240" y="9766"/>
                  </a:cubicBezTo>
                  <a:cubicBezTo>
                    <a:pt x="5760" y="10800"/>
                    <a:pt x="6480" y="11949"/>
                    <a:pt x="8160" y="13787"/>
                  </a:cubicBezTo>
                  <a:cubicBezTo>
                    <a:pt x="9840" y="15626"/>
                    <a:pt x="12480" y="18153"/>
                    <a:pt x="14400" y="19647"/>
                  </a:cubicBezTo>
                  <a:cubicBezTo>
                    <a:pt x="16320" y="21140"/>
                    <a:pt x="17520" y="21600"/>
                    <a:pt x="18600" y="21485"/>
                  </a:cubicBezTo>
                  <a:cubicBezTo>
                    <a:pt x="19680" y="21370"/>
                    <a:pt x="20640" y="20681"/>
                    <a:pt x="21600" y="19992"/>
                  </a:cubicBezTo>
                </a:path>
              </a:pathLst>
            </a:custGeom>
            <a:noFill/>
            <a:ln w="3131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6" name="Line"/>
            <p:cNvSpPr/>
            <p:nvPr/>
          </p:nvSpPr>
          <p:spPr>
            <a:xfrm>
              <a:off x="18002663" y="3906107"/>
              <a:ext cx="985113" cy="29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016" y="2400"/>
                    <a:pt x="4032" y="4800"/>
                    <a:pt x="5832" y="8400"/>
                  </a:cubicBezTo>
                  <a:cubicBezTo>
                    <a:pt x="7632" y="12000"/>
                    <a:pt x="9216" y="16800"/>
                    <a:pt x="11340" y="19200"/>
                  </a:cubicBezTo>
                  <a:cubicBezTo>
                    <a:pt x="13464" y="21600"/>
                    <a:pt x="16128" y="21600"/>
                    <a:pt x="17928" y="21600"/>
                  </a:cubicBezTo>
                  <a:cubicBezTo>
                    <a:pt x="19728" y="21600"/>
                    <a:pt x="20664" y="216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7" name="Line"/>
            <p:cNvSpPr/>
            <p:nvPr/>
          </p:nvSpPr>
          <p:spPr>
            <a:xfrm>
              <a:off x="18350945" y="4231195"/>
              <a:ext cx="254082" cy="175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2" h="21341" extrusionOk="0">
                  <a:moveTo>
                    <a:pt x="12673" y="0"/>
                  </a:moveTo>
                  <a:cubicBezTo>
                    <a:pt x="9973" y="0"/>
                    <a:pt x="7273" y="0"/>
                    <a:pt x="5113" y="1200"/>
                  </a:cubicBezTo>
                  <a:cubicBezTo>
                    <a:pt x="2953" y="2400"/>
                    <a:pt x="1333" y="4800"/>
                    <a:pt x="523" y="7000"/>
                  </a:cubicBezTo>
                  <a:cubicBezTo>
                    <a:pt x="-287" y="9200"/>
                    <a:pt x="-287" y="11200"/>
                    <a:pt x="1468" y="13600"/>
                  </a:cubicBezTo>
                  <a:cubicBezTo>
                    <a:pt x="3223" y="16000"/>
                    <a:pt x="6733" y="18800"/>
                    <a:pt x="9838" y="20200"/>
                  </a:cubicBezTo>
                  <a:cubicBezTo>
                    <a:pt x="12943" y="21600"/>
                    <a:pt x="15643" y="21600"/>
                    <a:pt x="17398" y="20800"/>
                  </a:cubicBezTo>
                  <a:cubicBezTo>
                    <a:pt x="19153" y="20000"/>
                    <a:pt x="19963" y="18400"/>
                    <a:pt x="20503" y="16600"/>
                  </a:cubicBezTo>
                  <a:cubicBezTo>
                    <a:pt x="21043" y="14800"/>
                    <a:pt x="21313" y="12800"/>
                    <a:pt x="19288" y="10000"/>
                  </a:cubicBezTo>
                  <a:cubicBezTo>
                    <a:pt x="17263" y="7200"/>
                    <a:pt x="12943" y="3600"/>
                    <a:pt x="8623" y="0"/>
                  </a:cubicBezTo>
                </a:path>
              </a:pathLst>
            </a:custGeom>
            <a:noFill/>
            <a:ln w="3131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8" name="Line"/>
            <p:cNvSpPr/>
            <p:nvPr/>
          </p:nvSpPr>
          <p:spPr>
            <a:xfrm>
              <a:off x="17699641" y="4763274"/>
              <a:ext cx="414800" cy="191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002" extrusionOk="0">
                  <a:moveTo>
                    <a:pt x="6459" y="3227"/>
                  </a:moveTo>
                  <a:cubicBezTo>
                    <a:pt x="5784" y="2147"/>
                    <a:pt x="5109" y="1067"/>
                    <a:pt x="4012" y="1247"/>
                  </a:cubicBezTo>
                  <a:cubicBezTo>
                    <a:pt x="2916" y="1427"/>
                    <a:pt x="1397" y="2867"/>
                    <a:pt x="637" y="4667"/>
                  </a:cubicBezTo>
                  <a:cubicBezTo>
                    <a:pt x="-122" y="6467"/>
                    <a:pt x="-122" y="8627"/>
                    <a:pt x="216" y="10247"/>
                  </a:cubicBezTo>
                  <a:cubicBezTo>
                    <a:pt x="553" y="11867"/>
                    <a:pt x="1228" y="12947"/>
                    <a:pt x="2325" y="12947"/>
                  </a:cubicBezTo>
                  <a:cubicBezTo>
                    <a:pt x="3422" y="12947"/>
                    <a:pt x="4941" y="11867"/>
                    <a:pt x="5784" y="10427"/>
                  </a:cubicBezTo>
                  <a:cubicBezTo>
                    <a:pt x="6628" y="8987"/>
                    <a:pt x="6797" y="7187"/>
                    <a:pt x="6628" y="5567"/>
                  </a:cubicBezTo>
                  <a:cubicBezTo>
                    <a:pt x="6459" y="3947"/>
                    <a:pt x="5953" y="2507"/>
                    <a:pt x="5615" y="2687"/>
                  </a:cubicBezTo>
                  <a:cubicBezTo>
                    <a:pt x="5278" y="2867"/>
                    <a:pt x="5109" y="4667"/>
                    <a:pt x="5194" y="6467"/>
                  </a:cubicBezTo>
                  <a:cubicBezTo>
                    <a:pt x="5278" y="8267"/>
                    <a:pt x="5616" y="10067"/>
                    <a:pt x="6544" y="11507"/>
                  </a:cubicBezTo>
                  <a:cubicBezTo>
                    <a:pt x="7472" y="12947"/>
                    <a:pt x="8990" y="14027"/>
                    <a:pt x="10509" y="13667"/>
                  </a:cubicBezTo>
                  <a:cubicBezTo>
                    <a:pt x="12028" y="13307"/>
                    <a:pt x="13547" y="11507"/>
                    <a:pt x="14475" y="9707"/>
                  </a:cubicBezTo>
                  <a:cubicBezTo>
                    <a:pt x="15403" y="7907"/>
                    <a:pt x="15741" y="6107"/>
                    <a:pt x="15994" y="4307"/>
                  </a:cubicBezTo>
                  <a:cubicBezTo>
                    <a:pt x="16247" y="2507"/>
                    <a:pt x="16415" y="707"/>
                    <a:pt x="16922" y="167"/>
                  </a:cubicBezTo>
                  <a:cubicBezTo>
                    <a:pt x="17428" y="-373"/>
                    <a:pt x="18272" y="347"/>
                    <a:pt x="19115" y="3047"/>
                  </a:cubicBezTo>
                  <a:cubicBezTo>
                    <a:pt x="19959" y="5747"/>
                    <a:pt x="20803" y="10427"/>
                    <a:pt x="21140" y="13667"/>
                  </a:cubicBezTo>
                  <a:cubicBezTo>
                    <a:pt x="21478" y="16907"/>
                    <a:pt x="21309" y="18707"/>
                    <a:pt x="20803" y="19787"/>
                  </a:cubicBezTo>
                  <a:cubicBezTo>
                    <a:pt x="20297" y="20867"/>
                    <a:pt x="19453" y="21227"/>
                    <a:pt x="18272" y="20867"/>
                  </a:cubicBezTo>
                  <a:cubicBezTo>
                    <a:pt x="17091" y="20507"/>
                    <a:pt x="15572" y="19427"/>
                    <a:pt x="14053" y="18347"/>
                  </a:cubicBezTo>
                </a:path>
              </a:pathLst>
            </a:custGeom>
            <a:noFill/>
            <a:ln w="3131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79" name="Line"/>
            <p:cNvSpPr/>
            <p:nvPr/>
          </p:nvSpPr>
          <p:spPr>
            <a:xfrm>
              <a:off x="18524772" y="4761259"/>
              <a:ext cx="218480" cy="200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291" extrusionOk="0">
                  <a:moveTo>
                    <a:pt x="0" y="201"/>
                  </a:moveTo>
                  <a:cubicBezTo>
                    <a:pt x="322" y="5776"/>
                    <a:pt x="645" y="11350"/>
                    <a:pt x="806" y="15182"/>
                  </a:cubicBezTo>
                  <a:cubicBezTo>
                    <a:pt x="967" y="19014"/>
                    <a:pt x="967" y="21105"/>
                    <a:pt x="1289" y="21279"/>
                  </a:cubicBezTo>
                  <a:cubicBezTo>
                    <a:pt x="1612" y="21453"/>
                    <a:pt x="2257" y="19711"/>
                    <a:pt x="5158" y="16227"/>
                  </a:cubicBezTo>
                  <a:cubicBezTo>
                    <a:pt x="8060" y="12743"/>
                    <a:pt x="13218" y="7518"/>
                    <a:pt x="16603" y="4382"/>
                  </a:cubicBezTo>
                  <a:cubicBezTo>
                    <a:pt x="19988" y="1247"/>
                    <a:pt x="21600" y="201"/>
                    <a:pt x="21439" y="27"/>
                  </a:cubicBezTo>
                  <a:cubicBezTo>
                    <a:pt x="21278" y="-147"/>
                    <a:pt x="19343" y="550"/>
                    <a:pt x="17409" y="1247"/>
                  </a:cubicBezTo>
                </a:path>
              </a:pathLst>
            </a:custGeom>
            <a:noFill/>
            <a:ln w="3131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0" name="Line"/>
            <p:cNvSpPr/>
            <p:nvPr/>
          </p:nvSpPr>
          <p:spPr>
            <a:xfrm>
              <a:off x="18623282" y="4832113"/>
              <a:ext cx="108364" cy="157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09" y="4500"/>
                    <a:pt x="2618" y="9000"/>
                    <a:pt x="6218" y="12600"/>
                  </a:cubicBezTo>
                  <a:cubicBezTo>
                    <a:pt x="9818" y="16200"/>
                    <a:pt x="15709" y="189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1" name="Line"/>
            <p:cNvSpPr/>
            <p:nvPr/>
          </p:nvSpPr>
          <p:spPr>
            <a:xfrm>
              <a:off x="18908965" y="4792709"/>
              <a:ext cx="151052" cy="177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26" y="0"/>
                  </a:moveTo>
                  <a:cubicBezTo>
                    <a:pt x="8452" y="2000"/>
                    <a:pt x="12678" y="4000"/>
                    <a:pt x="15965" y="5400"/>
                  </a:cubicBezTo>
                  <a:cubicBezTo>
                    <a:pt x="19252" y="6800"/>
                    <a:pt x="21600" y="7600"/>
                    <a:pt x="21600" y="8400"/>
                  </a:cubicBezTo>
                  <a:cubicBezTo>
                    <a:pt x="21600" y="9200"/>
                    <a:pt x="19252" y="10000"/>
                    <a:pt x="15261" y="12200"/>
                  </a:cubicBezTo>
                  <a:cubicBezTo>
                    <a:pt x="11270" y="14400"/>
                    <a:pt x="5635" y="18000"/>
                    <a:pt x="0" y="21600"/>
                  </a:cubicBezTo>
                </a:path>
              </a:pathLst>
            </a:custGeom>
            <a:noFill/>
            <a:ln w="3131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2" name="Line"/>
            <p:cNvSpPr/>
            <p:nvPr/>
          </p:nvSpPr>
          <p:spPr>
            <a:xfrm>
              <a:off x="18987775" y="4910923"/>
              <a:ext cx="137917" cy="13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131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3" name="Line"/>
            <p:cNvSpPr/>
            <p:nvPr/>
          </p:nvSpPr>
          <p:spPr>
            <a:xfrm>
              <a:off x="19273458" y="4858383"/>
              <a:ext cx="88660" cy="114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9" extrusionOk="0">
                  <a:moveTo>
                    <a:pt x="0" y="6000"/>
                  </a:moveTo>
                  <a:cubicBezTo>
                    <a:pt x="1600" y="3000"/>
                    <a:pt x="3200" y="0"/>
                    <a:pt x="3600" y="0"/>
                  </a:cubicBezTo>
                  <a:cubicBezTo>
                    <a:pt x="4000" y="0"/>
                    <a:pt x="3200" y="3000"/>
                    <a:pt x="2800" y="6900"/>
                  </a:cubicBezTo>
                  <a:cubicBezTo>
                    <a:pt x="2400" y="10800"/>
                    <a:pt x="2400" y="15600"/>
                    <a:pt x="4400" y="18300"/>
                  </a:cubicBezTo>
                  <a:cubicBezTo>
                    <a:pt x="6400" y="21000"/>
                    <a:pt x="10400" y="21600"/>
                    <a:pt x="13600" y="20400"/>
                  </a:cubicBezTo>
                  <a:cubicBezTo>
                    <a:pt x="16800" y="19200"/>
                    <a:pt x="19200" y="16200"/>
                    <a:pt x="21600" y="13200"/>
                  </a:cubicBezTo>
                </a:path>
              </a:pathLst>
            </a:custGeom>
            <a:noFill/>
            <a:ln w="3131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4" name="Line"/>
            <p:cNvSpPr/>
            <p:nvPr/>
          </p:nvSpPr>
          <p:spPr>
            <a:xfrm>
              <a:off x="19312862" y="4684347"/>
              <a:ext cx="9853" cy="9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131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5" name="Line"/>
            <p:cNvSpPr/>
            <p:nvPr/>
          </p:nvSpPr>
          <p:spPr>
            <a:xfrm>
              <a:off x="19539439" y="4792709"/>
              <a:ext cx="155777" cy="167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2" h="21600" extrusionOk="0">
                  <a:moveTo>
                    <a:pt x="0" y="0"/>
                  </a:moveTo>
                  <a:cubicBezTo>
                    <a:pt x="3967" y="2118"/>
                    <a:pt x="7935" y="4235"/>
                    <a:pt x="11902" y="5929"/>
                  </a:cubicBezTo>
                  <a:cubicBezTo>
                    <a:pt x="15869" y="7624"/>
                    <a:pt x="19837" y="8894"/>
                    <a:pt x="20718" y="9529"/>
                  </a:cubicBezTo>
                  <a:cubicBezTo>
                    <a:pt x="21600" y="10165"/>
                    <a:pt x="19396" y="10165"/>
                    <a:pt x="15649" y="12071"/>
                  </a:cubicBezTo>
                  <a:cubicBezTo>
                    <a:pt x="11902" y="13976"/>
                    <a:pt x="6612" y="17788"/>
                    <a:pt x="1322" y="21600"/>
                  </a:cubicBezTo>
                </a:path>
              </a:pathLst>
            </a:custGeom>
            <a:noFill/>
            <a:ln w="3131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6" name="Line"/>
            <p:cNvSpPr/>
            <p:nvPr/>
          </p:nvSpPr>
          <p:spPr>
            <a:xfrm>
              <a:off x="19795435" y="4901072"/>
              <a:ext cx="103989" cy="336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8" h="21302" extrusionOk="0">
                  <a:moveTo>
                    <a:pt x="17179" y="0"/>
                  </a:moveTo>
                  <a:cubicBezTo>
                    <a:pt x="18449" y="4154"/>
                    <a:pt x="19720" y="8308"/>
                    <a:pt x="20037" y="11423"/>
                  </a:cubicBezTo>
                  <a:cubicBezTo>
                    <a:pt x="20355" y="14538"/>
                    <a:pt x="19720" y="16615"/>
                    <a:pt x="18449" y="18069"/>
                  </a:cubicBezTo>
                  <a:cubicBezTo>
                    <a:pt x="17178" y="19523"/>
                    <a:pt x="15273" y="20354"/>
                    <a:pt x="12731" y="20873"/>
                  </a:cubicBezTo>
                  <a:cubicBezTo>
                    <a:pt x="10190" y="21392"/>
                    <a:pt x="7014" y="21600"/>
                    <a:pt x="4155" y="20562"/>
                  </a:cubicBezTo>
                  <a:cubicBezTo>
                    <a:pt x="1296" y="19523"/>
                    <a:pt x="-1245" y="17238"/>
                    <a:pt x="661" y="15369"/>
                  </a:cubicBezTo>
                  <a:cubicBezTo>
                    <a:pt x="2567" y="13500"/>
                    <a:pt x="8920" y="12046"/>
                    <a:pt x="15273" y="10592"/>
                  </a:cubicBezTo>
                </a:path>
              </a:pathLst>
            </a:custGeom>
            <a:noFill/>
            <a:ln w="3131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7" name="Line"/>
            <p:cNvSpPr/>
            <p:nvPr/>
          </p:nvSpPr>
          <p:spPr>
            <a:xfrm>
              <a:off x="19884228" y="4723751"/>
              <a:ext cx="29555" cy="19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131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8" name="Line"/>
            <p:cNvSpPr/>
            <p:nvPr/>
          </p:nvSpPr>
          <p:spPr>
            <a:xfrm>
              <a:off x="9126791" y="5176904"/>
              <a:ext cx="364571" cy="19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150" extrusionOk="0">
                  <a:moveTo>
                    <a:pt x="0" y="0"/>
                  </a:moveTo>
                  <a:cubicBezTo>
                    <a:pt x="5207" y="3600"/>
                    <a:pt x="10414" y="7200"/>
                    <a:pt x="13596" y="10800"/>
                  </a:cubicBezTo>
                  <a:cubicBezTo>
                    <a:pt x="16779" y="14400"/>
                    <a:pt x="17936" y="18000"/>
                    <a:pt x="18996" y="19800"/>
                  </a:cubicBezTo>
                  <a:cubicBezTo>
                    <a:pt x="20057" y="21600"/>
                    <a:pt x="21021" y="21600"/>
                    <a:pt x="21311" y="19800"/>
                  </a:cubicBezTo>
                  <a:cubicBezTo>
                    <a:pt x="21600" y="18000"/>
                    <a:pt x="21214" y="14400"/>
                    <a:pt x="20829" y="108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89" name="Line"/>
            <p:cNvSpPr/>
            <p:nvPr/>
          </p:nvSpPr>
          <p:spPr>
            <a:xfrm>
              <a:off x="9136643" y="5344373"/>
              <a:ext cx="354641" cy="19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00" y="7200"/>
                    <a:pt x="11200" y="14400"/>
                    <a:pt x="14800" y="18000"/>
                  </a:cubicBezTo>
                  <a:cubicBezTo>
                    <a:pt x="18400" y="21600"/>
                    <a:pt x="20000" y="216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0" name="Line"/>
            <p:cNvSpPr/>
            <p:nvPr/>
          </p:nvSpPr>
          <p:spPr>
            <a:xfrm>
              <a:off x="9834614" y="5167052"/>
              <a:ext cx="302002" cy="311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1" h="21319" extrusionOk="0">
                  <a:moveTo>
                    <a:pt x="13061" y="3375"/>
                  </a:moveTo>
                  <a:cubicBezTo>
                    <a:pt x="12379" y="2475"/>
                    <a:pt x="11697" y="1575"/>
                    <a:pt x="10787" y="1125"/>
                  </a:cubicBezTo>
                  <a:cubicBezTo>
                    <a:pt x="9878" y="675"/>
                    <a:pt x="8741" y="675"/>
                    <a:pt x="6695" y="2025"/>
                  </a:cubicBezTo>
                  <a:cubicBezTo>
                    <a:pt x="4648" y="3375"/>
                    <a:pt x="1693" y="6075"/>
                    <a:pt x="556" y="8438"/>
                  </a:cubicBezTo>
                  <a:cubicBezTo>
                    <a:pt x="-581" y="10800"/>
                    <a:pt x="101" y="12825"/>
                    <a:pt x="1920" y="14963"/>
                  </a:cubicBezTo>
                  <a:cubicBezTo>
                    <a:pt x="3739" y="17100"/>
                    <a:pt x="6695" y="19350"/>
                    <a:pt x="9537" y="20475"/>
                  </a:cubicBezTo>
                  <a:cubicBezTo>
                    <a:pt x="12379" y="21600"/>
                    <a:pt x="15107" y="21600"/>
                    <a:pt x="17267" y="20475"/>
                  </a:cubicBezTo>
                  <a:cubicBezTo>
                    <a:pt x="19427" y="19350"/>
                    <a:pt x="21019" y="17100"/>
                    <a:pt x="20905" y="14175"/>
                  </a:cubicBezTo>
                  <a:cubicBezTo>
                    <a:pt x="20792" y="11250"/>
                    <a:pt x="18973" y="7650"/>
                    <a:pt x="16472" y="5175"/>
                  </a:cubicBezTo>
                  <a:cubicBezTo>
                    <a:pt x="13971" y="2700"/>
                    <a:pt x="10787" y="1350"/>
                    <a:pt x="7604" y="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1" name="Line"/>
            <p:cNvSpPr/>
            <p:nvPr/>
          </p:nvSpPr>
          <p:spPr>
            <a:xfrm>
              <a:off x="217020" y="5882901"/>
              <a:ext cx="329436" cy="51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537" extrusionOk="0">
                  <a:moveTo>
                    <a:pt x="12473" y="3877"/>
                  </a:moveTo>
                  <a:cubicBezTo>
                    <a:pt x="12473" y="3185"/>
                    <a:pt x="12473" y="2492"/>
                    <a:pt x="12152" y="2423"/>
                  </a:cubicBezTo>
                  <a:cubicBezTo>
                    <a:pt x="11831" y="2354"/>
                    <a:pt x="11190" y="2908"/>
                    <a:pt x="9586" y="5123"/>
                  </a:cubicBezTo>
                  <a:cubicBezTo>
                    <a:pt x="7982" y="7338"/>
                    <a:pt x="5415" y="11215"/>
                    <a:pt x="3918" y="13500"/>
                  </a:cubicBezTo>
                  <a:cubicBezTo>
                    <a:pt x="2421" y="15785"/>
                    <a:pt x="1994" y="16477"/>
                    <a:pt x="1459" y="17238"/>
                  </a:cubicBezTo>
                  <a:cubicBezTo>
                    <a:pt x="924" y="18000"/>
                    <a:pt x="283" y="18831"/>
                    <a:pt x="69" y="18831"/>
                  </a:cubicBezTo>
                  <a:cubicBezTo>
                    <a:pt x="-145" y="18831"/>
                    <a:pt x="69" y="18000"/>
                    <a:pt x="1673" y="15715"/>
                  </a:cubicBezTo>
                  <a:cubicBezTo>
                    <a:pt x="3277" y="13431"/>
                    <a:pt x="6271" y="9692"/>
                    <a:pt x="8196" y="7062"/>
                  </a:cubicBezTo>
                  <a:cubicBezTo>
                    <a:pt x="10120" y="4431"/>
                    <a:pt x="10976" y="2908"/>
                    <a:pt x="11617" y="1800"/>
                  </a:cubicBezTo>
                  <a:cubicBezTo>
                    <a:pt x="12259" y="692"/>
                    <a:pt x="12687" y="0"/>
                    <a:pt x="12901" y="0"/>
                  </a:cubicBezTo>
                  <a:cubicBezTo>
                    <a:pt x="13114" y="0"/>
                    <a:pt x="13114" y="692"/>
                    <a:pt x="13542" y="2700"/>
                  </a:cubicBezTo>
                  <a:cubicBezTo>
                    <a:pt x="13970" y="4708"/>
                    <a:pt x="14825" y="8031"/>
                    <a:pt x="16002" y="11146"/>
                  </a:cubicBezTo>
                  <a:cubicBezTo>
                    <a:pt x="17178" y="14262"/>
                    <a:pt x="18675" y="17169"/>
                    <a:pt x="19744" y="18969"/>
                  </a:cubicBezTo>
                  <a:cubicBezTo>
                    <a:pt x="20813" y="20769"/>
                    <a:pt x="21455" y="21462"/>
                    <a:pt x="21455" y="21531"/>
                  </a:cubicBezTo>
                  <a:cubicBezTo>
                    <a:pt x="21455" y="21600"/>
                    <a:pt x="20813" y="21046"/>
                    <a:pt x="20172" y="20492"/>
                  </a:cubicBezTo>
                  <a:cubicBezTo>
                    <a:pt x="19530" y="19938"/>
                    <a:pt x="18889" y="19385"/>
                    <a:pt x="18247" y="18831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2" name="Line"/>
            <p:cNvSpPr/>
            <p:nvPr/>
          </p:nvSpPr>
          <p:spPr>
            <a:xfrm>
              <a:off x="260773" y="6153580"/>
              <a:ext cx="197023" cy="37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5" extrusionOk="0">
                  <a:moveTo>
                    <a:pt x="0" y="20825"/>
                  </a:moveTo>
                  <a:cubicBezTo>
                    <a:pt x="1080" y="13625"/>
                    <a:pt x="2160" y="6425"/>
                    <a:pt x="5040" y="2825"/>
                  </a:cubicBezTo>
                  <a:cubicBezTo>
                    <a:pt x="7920" y="-775"/>
                    <a:pt x="12600" y="-775"/>
                    <a:pt x="15660" y="1925"/>
                  </a:cubicBezTo>
                  <a:cubicBezTo>
                    <a:pt x="18720" y="4625"/>
                    <a:pt x="20160" y="10025"/>
                    <a:pt x="21600" y="15425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3" name="Line"/>
            <p:cNvSpPr/>
            <p:nvPr/>
          </p:nvSpPr>
          <p:spPr>
            <a:xfrm>
              <a:off x="650174" y="6094473"/>
              <a:ext cx="216061" cy="540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2" h="21430" extrusionOk="0">
                  <a:moveTo>
                    <a:pt x="2390" y="1115"/>
                  </a:moveTo>
                  <a:cubicBezTo>
                    <a:pt x="4002" y="5930"/>
                    <a:pt x="5614" y="10744"/>
                    <a:pt x="6420" y="13932"/>
                  </a:cubicBezTo>
                  <a:cubicBezTo>
                    <a:pt x="7226" y="17120"/>
                    <a:pt x="7226" y="18681"/>
                    <a:pt x="7387" y="19787"/>
                  </a:cubicBezTo>
                  <a:cubicBezTo>
                    <a:pt x="7548" y="20893"/>
                    <a:pt x="7871" y="21544"/>
                    <a:pt x="8032" y="21414"/>
                  </a:cubicBezTo>
                  <a:cubicBezTo>
                    <a:pt x="8193" y="21284"/>
                    <a:pt x="8193" y="20373"/>
                    <a:pt x="7710" y="18031"/>
                  </a:cubicBezTo>
                  <a:cubicBezTo>
                    <a:pt x="7226" y="15689"/>
                    <a:pt x="6259" y="11915"/>
                    <a:pt x="6259" y="8922"/>
                  </a:cubicBezTo>
                  <a:cubicBezTo>
                    <a:pt x="6259" y="5930"/>
                    <a:pt x="7226" y="3717"/>
                    <a:pt x="8354" y="2351"/>
                  </a:cubicBezTo>
                  <a:cubicBezTo>
                    <a:pt x="9483" y="985"/>
                    <a:pt x="10772" y="464"/>
                    <a:pt x="12223" y="204"/>
                  </a:cubicBezTo>
                  <a:cubicBezTo>
                    <a:pt x="13674" y="-56"/>
                    <a:pt x="15286" y="-56"/>
                    <a:pt x="16736" y="139"/>
                  </a:cubicBezTo>
                  <a:cubicBezTo>
                    <a:pt x="18187" y="334"/>
                    <a:pt x="19477" y="725"/>
                    <a:pt x="20283" y="1310"/>
                  </a:cubicBezTo>
                  <a:cubicBezTo>
                    <a:pt x="21089" y="1896"/>
                    <a:pt x="21411" y="2677"/>
                    <a:pt x="21089" y="3652"/>
                  </a:cubicBezTo>
                  <a:cubicBezTo>
                    <a:pt x="20766" y="4628"/>
                    <a:pt x="19799" y="5799"/>
                    <a:pt x="17381" y="6515"/>
                  </a:cubicBezTo>
                  <a:cubicBezTo>
                    <a:pt x="14963" y="7231"/>
                    <a:pt x="11095" y="7491"/>
                    <a:pt x="8354" y="7491"/>
                  </a:cubicBezTo>
                  <a:cubicBezTo>
                    <a:pt x="5614" y="7491"/>
                    <a:pt x="4002" y="7231"/>
                    <a:pt x="2712" y="6775"/>
                  </a:cubicBezTo>
                  <a:cubicBezTo>
                    <a:pt x="1423" y="6320"/>
                    <a:pt x="456" y="5669"/>
                    <a:pt x="133" y="5279"/>
                  </a:cubicBezTo>
                  <a:cubicBezTo>
                    <a:pt x="-189" y="4889"/>
                    <a:pt x="133" y="4758"/>
                    <a:pt x="456" y="4628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4" name="Line"/>
            <p:cNvSpPr/>
            <p:nvPr/>
          </p:nvSpPr>
          <p:spPr>
            <a:xfrm>
              <a:off x="940501" y="5639488"/>
              <a:ext cx="916156" cy="968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6" extrusionOk="0">
                  <a:moveTo>
                    <a:pt x="0" y="10919"/>
                  </a:moveTo>
                  <a:cubicBezTo>
                    <a:pt x="465" y="13101"/>
                    <a:pt x="929" y="15282"/>
                    <a:pt x="1200" y="16773"/>
                  </a:cubicBezTo>
                  <a:cubicBezTo>
                    <a:pt x="1471" y="18264"/>
                    <a:pt x="1548" y="19064"/>
                    <a:pt x="1626" y="19719"/>
                  </a:cubicBezTo>
                  <a:cubicBezTo>
                    <a:pt x="1703" y="20373"/>
                    <a:pt x="1781" y="20882"/>
                    <a:pt x="1819" y="20846"/>
                  </a:cubicBezTo>
                  <a:cubicBezTo>
                    <a:pt x="1858" y="20810"/>
                    <a:pt x="1858" y="20228"/>
                    <a:pt x="1742" y="18846"/>
                  </a:cubicBezTo>
                  <a:cubicBezTo>
                    <a:pt x="1626" y="17464"/>
                    <a:pt x="1394" y="15282"/>
                    <a:pt x="1355" y="13792"/>
                  </a:cubicBezTo>
                  <a:cubicBezTo>
                    <a:pt x="1316" y="12301"/>
                    <a:pt x="1471" y="11501"/>
                    <a:pt x="1742" y="10955"/>
                  </a:cubicBezTo>
                  <a:cubicBezTo>
                    <a:pt x="2013" y="10410"/>
                    <a:pt x="2400" y="10119"/>
                    <a:pt x="2787" y="9973"/>
                  </a:cubicBezTo>
                  <a:cubicBezTo>
                    <a:pt x="3174" y="9828"/>
                    <a:pt x="3561" y="9828"/>
                    <a:pt x="3948" y="10010"/>
                  </a:cubicBezTo>
                  <a:cubicBezTo>
                    <a:pt x="4335" y="10192"/>
                    <a:pt x="4723" y="10555"/>
                    <a:pt x="4955" y="10955"/>
                  </a:cubicBezTo>
                  <a:cubicBezTo>
                    <a:pt x="5187" y="11355"/>
                    <a:pt x="5265" y="11792"/>
                    <a:pt x="5187" y="12192"/>
                  </a:cubicBezTo>
                  <a:cubicBezTo>
                    <a:pt x="5110" y="12592"/>
                    <a:pt x="4877" y="12955"/>
                    <a:pt x="4413" y="13282"/>
                  </a:cubicBezTo>
                  <a:cubicBezTo>
                    <a:pt x="3948" y="13610"/>
                    <a:pt x="3252" y="13901"/>
                    <a:pt x="2671" y="14046"/>
                  </a:cubicBezTo>
                  <a:cubicBezTo>
                    <a:pt x="2090" y="14192"/>
                    <a:pt x="1626" y="14192"/>
                    <a:pt x="1587" y="14010"/>
                  </a:cubicBezTo>
                  <a:cubicBezTo>
                    <a:pt x="1548" y="13828"/>
                    <a:pt x="1935" y="13464"/>
                    <a:pt x="2826" y="12882"/>
                  </a:cubicBezTo>
                  <a:cubicBezTo>
                    <a:pt x="3716" y="12301"/>
                    <a:pt x="5110" y="11501"/>
                    <a:pt x="6387" y="10301"/>
                  </a:cubicBezTo>
                  <a:cubicBezTo>
                    <a:pt x="7665" y="9101"/>
                    <a:pt x="8826" y="7501"/>
                    <a:pt x="9484" y="6155"/>
                  </a:cubicBezTo>
                  <a:cubicBezTo>
                    <a:pt x="10142" y="4810"/>
                    <a:pt x="10297" y="3719"/>
                    <a:pt x="10219" y="2846"/>
                  </a:cubicBezTo>
                  <a:cubicBezTo>
                    <a:pt x="10142" y="1973"/>
                    <a:pt x="9832" y="1319"/>
                    <a:pt x="9445" y="810"/>
                  </a:cubicBezTo>
                  <a:cubicBezTo>
                    <a:pt x="9058" y="301"/>
                    <a:pt x="8594" y="-63"/>
                    <a:pt x="8284" y="10"/>
                  </a:cubicBezTo>
                  <a:cubicBezTo>
                    <a:pt x="7974" y="82"/>
                    <a:pt x="7819" y="592"/>
                    <a:pt x="7665" y="1901"/>
                  </a:cubicBezTo>
                  <a:cubicBezTo>
                    <a:pt x="7510" y="3210"/>
                    <a:pt x="7355" y="5319"/>
                    <a:pt x="7316" y="7464"/>
                  </a:cubicBezTo>
                  <a:cubicBezTo>
                    <a:pt x="7277" y="9610"/>
                    <a:pt x="7355" y="11792"/>
                    <a:pt x="7471" y="13064"/>
                  </a:cubicBezTo>
                  <a:cubicBezTo>
                    <a:pt x="7587" y="14337"/>
                    <a:pt x="7742" y="14701"/>
                    <a:pt x="7974" y="14992"/>
                  </a:cubicBezTo>
                  <a:cubicBezTo>
                    <a:pt x="8206" y="15282"/>
                    <a:pt x="8516" y="15501"/>
                    <a:pt x="8903" y="15573"/>
                  </a:cubicBezTo>
                  <a:cubicBezTo>
                    <a:pt x="9290" y="15646"/>
                    <a:pt x="9755" y="15573"/>
                    <a:pt x="10258" y="15282"/>
                  </a:cubicBezTo>
                  <a:cubicBezTo>
                    <a:pt x="10761" y="14992"/>
                    <a:pt x="11303" y="14482"/>
                    <a:pt x="11729" y="14082"/>
                  </a:cubicBezTo>
                  <a:cubicBezTo>
                    <a:pt x="12155" y="13682"/>
                    <a:pt x="12465" y="13392"/>
                    <a:pt x="12658" y="13064"/>
                  </a:cubicBezTo>
                  <a:cubicBezTo>
                    <a:pt x="12852" y="12737"/>
                    <a:pt x="12929" y="12373"/>
                    <a:pt x="12890" y="12373"/>
                  </a:cubicBezTo>
                  <a:cubicBezTo>
                    <a:pt x="12852" y="12373"/>
                    <a:pt x="12697" y="12737"/>
                    <a:pt x="12735" y="13101"/>
                  </a:cubicBezTo>
                  <a:cubicBezTo>
                    <a:pt x="12774" y="13464"/>
                    <a:pt x="13006" y="13828"/>
                    <a:pt x="13316" y="14046"/>
                  </a:cubicBezTo>
                  <a:cubicBezTo>
                    <a:pt x="13626" y="14264"/>
                    <a:pt x="14013" y="14337"/>
                    <a:pt x="14323" y="14228"/>
                  </a:cubicBezTo>
                  <a:cubicBezTo>
                    <a:pt x="14632" y="14119"/>
                    <a:pt x="14865" y="13828"/>
                    <a:pt x="15019" y="13392"/>
                  </a:cubicBezTo>
                  <a:cubicBezTo>
                    <a:pt x="15174" y="12955"/>
                    <a:pt x="15252" y="12373"/>
                    <a:pt x="15368" y="12446"/>
                  </a:cubicBezTo>
                  <a:cubicBezTo>
                    <a:pt x="15484" y="12519"/>
                    <a:pt x="15639" y="13246"/>
                    <a:pt x="15794" y="14446"/>
                  </a:cubicBezTo>
                  <a:cubicBezTo>
                    <a:pt x="15948" y="15646"/>
                    <a:pt x="16103" y="17319"/>
                    <a:pt x="16142" y="18373"/>
                  </a:cubicBezTo>
                  <a:cubicBezTo>
                    <a:pt x="16181" y="19428"/>
                    <a:pt x="16103" y="19864"/>
                    <a:pt x="15445" y="20301"/>
                  </a:cubicBezTo>
                  <a:cubicBezTo>
                    <a:pt x="14787" y="20737"/>
                    <a:pt x="13548" y="21173"/>
                    <a:pt x="12697" y="21355"/>
                  </a:cubicBezTo>
                  <a:cubicBezTo>
                    <a:pt x="11845" y="21537"/>
                    <a:pt x="11381" y="21464"/>
                    <a:pt x="11032" y="21210"/>
                  </a:cubicBezTo>
                  <a:cubicBezTo>
                    <a:pt x="10684" y="20955"/>
                    <a:pt x="10452" y="20519"/>
                    <a:pt x="10413" y="20082"/>
                  </a:cubicBezTo>
                  <a:cubicBezTo>
                    <a:pt x="10374" y="19646"/>
                    <a:pt x="10529" y="19210"/>
                    <a:pt x="11303" y="18628"/>
                  </a:cubicBezTo>
                  <a:cubicBezTo>
                    <a:pt x="12077" y="18046"/>
                    <a:pt x="13471" y="17319"/>
                    <a:pt x="14826" y="16737"/>
                  </a:cubicBezTo>
                  <a:cubicBezTo>
                    <a:pt x="16181" y="16155"/>
                    <a:pt x="17497" y="15719"/>
                    <a:pt x="18348" y="15428"/>
                  </a:cubicBezTo>
                  <a:cubicBezTo>
                    <a:pt x="19200" y="15137"/>
                    <a:pt x="19587" y="14992"/>
                    <a:pt x="19703" y="14737"/>
                  </a:cubicBezTo>
                  <a:cubicBezTo>
                    <a:pt x="19819" y="14482"/>
                    <a:pt x="19665" y="14119"/>
                    <a:pt x="19703" y="14228"/>
                  </a:cubicBezTo>
                  <a:cubicBezTo>
                    <a:pt x="19742" y="14337"/>
                    <a:pt x="19974" y="14919"/>
                    <a:pt x="20206" y="15355"/>
                  </a:cubicBezTo>
                  <a:cubicBezTo>
                    <a:pt x="20439" y="15792"/>
                    <a:pt x="20671" y="16082"/>
                    <a:pt x="20903" y="16082"/>
                  </a:cubicBezTo>
                  <a:cubicBezTo>
                    <a:pt x="21135" y="16082"/>
                    <a:pt x="21368" y="15792"/>
                    <a:pt x="21600" y="15501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5" name="Line"/>
            <p:cNvSpPr/>
            <p:nvPr/>
          </p:nvSpPr>
          <p:spPr>
            <a:xfrm>
              <a:off x="1699038" y="6102910"/>
              <a:ext cx="19703" cy="9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6" name="Line"/>
            <p:cNvSpPr/>
            <p:nvPr/>
          </p:nvSpPr>
          <p:spPr>
            <a:xfrm>
              <a:off x="1915763" y="6240026"/>
              <a:ext cx="275833" cy="119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8" extrusionOk="0">
                  <a:moveTo>
                    <a:pt x="0" y="142"/>
                  </a:moveTo>
                  <a:cubicBezTo>
                    <a:pt x="1286" y="1309"/>
                    <a:pt x="2571" y="2477"/>
                    <a:pt x="3471" y="4520"/>
                  </a:cubicBezTo>
                  <a:cubicBezTo>
                    <a:pt x="4371" y="6563"/>
                    <a:pt x="4886" y="9482"/>
                    <a:pt x="5657" y="9774"/>
                  </a:cubicBezTo>
                  <a:cubicBezTo>
                    <a:pt x="6429" y="10066"/>
                    <a:pt x="7457" y="7731"/>
                    <a:pt x="8357" y="5396"/>
                  </a:cubicBezTo>
                  <a:cubicBezTo>
                    <a:pt x="9257" y="3061"/>
                    <a:pt x="10029" y="726"/>
                    <a:pt x="11057" y="142"/>
                  </a:cubicBezTo>
                  <a:cubicBezTo>
                    <a:pt x="12086" y="-442"/>
                    <a:pt x="13371" y="726"/>
                    <a:pt x="15171" y="4520"/>
                  </a:cubicBezTo>
                  <a:cubicBezTo>
                    <a:pt x="16971" y="8315"/>
                    <a:pt x="19286" y="14736"/>
                    <a:pt x="21600" y="21158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7" name="Line"/>
            <p:cNvSpPr/>
            <p:nvPr/>
          </p:nvSpPr>
          <p:spPr>
            <a:xfrm>
              <a:off x="2244742" y="6208590"/>
              <a:ext cx="260195" cy="537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14" extrusionOk="0">
                  <a:moveTo>
                    <a:pt x="13912" y="1277"/>
                  </a:moveTo>
                  <a:cubicBezTo>
                    <a:pt x="12595" y="887"/>
                    <a:pt x="11278" y="497"/>
                    <a:pt x="9961" y="236"/>
                  </a:cubicBezTo>
                  <a:cubicBezTo>
                    <a:pt x="8644" y="-24"/>
                    <a:pt x="7326" y="-154"/>
                    <a:pt x="6536" y="301"/>
                  </a:cubicBezTo>
                  <a:cubicBezTo>
                    <a:pt x="5746" y="757"/>
                    <a:pt x="5483" y="1798"/>
                    <a:pt x="5878" y="2579"/>
                  </a:cubicBezTo>
                  <a:cubicBezTo>
                    <a:pt x="6273" y="3359"/>
                    <a:pt x="7326" y="3880"/>
                    <a:pt x="9170" y="4140"/>
                  </a:cubicBezTo>
                  <a:cubicBezTo>
                    <a:pt x="11014" y="4400"/>
                    <a:pt x="13648" y="4400"/>
                    <a:pt x="15492" y="4205"/>
                  </a:cubicBezTo>
                  <a:cubicBezTo>
                    <a:pt x="17336" y="4010"/>
                    <a:pt x="18390" y="3619"/>
                    <a:pt x="18653" y="3099"/>
                  </a:cubicBezTo>
                  <a:cubicBezTo>
                    <a:pt x="18917" y="2579"/>
                    <a:pt x="18390" y="1928"/>
                    <a:pt x="18258" y="2123"/>
                  </a:cubicBezTo>
                  <a:cubicBezTo>
                    <a:pt x="18126" y="2318"/>
                    <a:pt x="18390" y="3359"/>
                    <a:pt x="18917" y="5506"/>
                  </a:cubicBezTo>
                  <a:cubicBezTo>
                    <a:pt x="19444" y="7653"/>
                    <a:pt x="20234" y="10906"/>
                    <a:pt x="20629" y="13379"/>
                  </a:cubicBezTo>
                  <a:cubicBezTo>
                    <a:pt x="21024" y="15851"/>
                    <a:pt x="21024" y="17542"/>
                    <a:pt x="19970" y="18779"/>
                  </a:cubicBezTo>
                  <a:cubicBezTo>
                    <a:pt x="18917" y="20015"/>
                    <a:pt x="16809" y="20795"/>
                    <a:pt x="13912" y="21121"/>
                  </a:cubicBezTo>
                  <a:cubicBezTo>
                    <a:pt x="11014" y="21446"/>
                    <a:pt x="7326" y="21316"/>
                    <a:pt x="4956" y="21056"/>
                  </a:cubicBezTo>
                  <a:cubicBezTo>
                    <a:pt x="2585" y="20795"/>
                    <a:pt x="1531" y="20405"/>
                    <a:pt x="741" y="19754"/>
                  </a:cubicBezTo>
                  <a:cubicBezTo>
                    <a:pt x="-49" y="19104"/>
                    <a:pt x="-576" y="18193"/>
                    <a:pt x="1136" y="16957"/>
                  </a:cubicBezTo>
                  <a:cubicBezTo>
                    <a:pt x="2848" y="15721"/>
                    <a:pt x="6800" y="14159"/>
                    <a:pt x="9434" y="13313"/>
                  </a:cubicBezTo>
                  <a:cubicBezTo>
                    <a:pt x="12068" y="12468"/>
                    <a:pt x="13385" y="12338"/>
                    <a:pt x="14702" y="12207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8" name="Line"/>
            <p:cNvSpPr/>
            <p:nvPr/>
          </p:nvSpPr>
          <p:spPr>
            <a:xfrm>
              <a:off x="3149049" y="5690006"/>
              <a:ext cx="805899" cy="593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451" extrusionOk="0">
                  <a:moveTo>
                    <a:pt x="739" y="11719"/>
                  </a:moveTo>
                  <a:cubicBezTo>
                    <a:pt x="476" y="13025"/>
                    <a:pt x="212" y="14330"/>
                    <a:pt x="81" y="15576"/>
                  </a:cubicBezTo>
                  <a:cubicBezTo>
                    <a:pt x="-51" y="16822"/>
                    <a:pt x="-51" y="18009"/>
                    <a:pt x="300" y="18959"/>
                  </a:cubicBezTo>
                  <a:cubicBezTo>
                    <a:pt x="651" y="19908"/>
                    <a:pt x="1354" y="20620"/>
                    <a:pt x="2451" y="20620"/>
                  </a:cubicBezTo>
                  <a:cubicBezTo>
                    <a:pt x="3549" y="20620"/>
                    <a:pt x="5042" y="19908"/>
                    <a:pt x="6095" y="18603"/>
                  </a:cubicBezTo>
                  <a:cubicBezTo>
                    <a:pt x="7149" y="17297"/>
                    <a:pt x="7764" y="15398"/>
                    <a:pt x="8071" y="12847"/>
                  </a:cubicBezTo>
                  <a:cubicBezTo>
                    <a:pt x="8378" y="10295"/>
                    <a:pt x="8378" y="7091"/>
                    <a:pt x="8334" y="5192"/>
                  </a:cubicBezTo>
                  <a:cubicBezTo>
                    <a:pt x="8290" y="3293"/>
                    <a:pt x="8203" y="2699"/>
                    <a:pt x="7983" y="1928"/>
                  </a:cubicBezTo>
                  <a:cubicBezTo>
                    <a:pt x="7764" y="1157"/>
                    <a:pt x="7412" y="207"/>
                    <a:pt x="7237" y="29"/>
                  </a:cubicBezTo>
                  <a:cubicBezTo>
                    <a:pt x="7061" y="-149"/>
                    <a:pt x="7061" y="444"/>
                    <a:pt x="7061" y="3293"/>
                  </a:cubicBezTo>
                  <a:cubicBezTo>
                    <a:pt x="7061" y="6141"/>
                    <a:pt x="7061" y="11244"/>
                    <a:pt x="7061" y="14152"/>
                  </a:cubicBezTo>
                  <a:cubicBezTo>
                    <a:pt x="7061" y="17060"/>
                    <a:pt x="7061" y="17772"/>
                    <a:pt x="7061" y="18425"/>
                  </a:cubicBezTo>
                  <a:cubicBezTo>
                    <a:pt x="7061" y="19077"/>
                    <a:pt x="7061" y="19671"/>
                    <a:pt x="7061" y="20264"/>
                  </a:cubicBezTo>
                  <a:cubicBezTo>
                    <a:pt x="7061" y="20858"/>
                    <a:pt x="7061" y="21451"/>
                    <a:pt x="7149" y="21451"/>
                  </a:cubicBezTo>
                  <a:cubicBezTo>
                    <a:pt x="7237" y="21451"/>
                    <a:pt x="7412" y="20858"/>
                    <a:pt x="7632" y="19967"/>
                  </a:cubicBezTo>
                  <a:cubicBezTo>
                    <a:pt x="7851" y="19077"/>
                    <a:pt x="8115" y="17891"/>
                    <a:pt x="8378" y="17000"/>
                  </a:cubicBezTo>
                  <a:cubicBezTo>
                    <a:pt x="8642" y="16110"/>
                    <a:pt x="8905" y="15517"/>
                    <a:pt x="9169" y="15576"/>
                  </a:cubicBezTo>
                  <a:cubicBezTo>
                    <a:pt x="9432" y="15636"/>
                    <a:pt x="9695" y="16348"/>
                    <a:pt x="10090" y="17238"/>
                  </a:cubicBezTo>
                  <a:cubicBezTo>
                    <a:pt x="10486" y="18128"/>
                    <a:pt x="11012" y="19196"/>
                    <a:pt x="11847" y="19908"/>
                  </a:cubicBezTo>
                  <a:cubicBezTo>
                    <a:pt x="12681" y="20620"/>
                    <a:pt x="13822" y="20976"/>
                    <a:pt x="14832" y="20798"/>
                  </a:cubicBezTo>
                  <a:cubicBezTo>
                    <a:pt x="15842" y="20620"/>
                    <a:pt x="16720" y="19908"/>
                    <a:pt x="17290" y="19196"/>
                  </a:cubicBezTo>
                  <a:cubicBezTo>
                    <a:pt x="17861" y="18484"/>
                    <a:pt x="18125" y="17772"/>
                    <a:pt x="18256" y="17119"/>
                  </a:cubicBezTo>
                  <a:cubicBezTo>
                    <a:pt x="18388" y="16466"/>
                    <a:pt x="18388" y="15873"/>
                    <a:pt x="18212" y="15398"/>
                  </a:cubicBezTo>
                  <a:cubicBezTo>
                    <a:pt x="18037" y="14924"/>
                    <a:pt x="17686" y="14567"/>
                    <a:pt x="17334" y="14567"/>
                  </a:cubicBezTo>
                  <a:cubicBezTo>
                    <a:pt x="16983" y="14567"/>
                    <a:pt x="16632" y="14924"/>
                    <a:pt x="16456" y="15517"/>
                  </a:cubicBezTo>
                  <a:cubicBezTo>
                    <a:pt x="16281" y="16110"/>
                    <a:pt x="16281" y="16941"/>
                    <a:pt x="16588" y="17831"/>
                  </a:cubicBezTo>
                  <a:cubicBezTo>
                    <a:pt x="16895" y="18721"/>
                    <a:pt x="17510" y="19671"/>
                    <a:pt x="18388" y="20264"/>
                  </a:cubicBezTo>
                  <a:cubicBezTo>
                    <a:pt x="19266" y="20858"/>
                    <a:pt x="20408" y="21095"/>
                    <a:pt x="21549" y="21332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99" name="Line"/>
            <p:cNvSpPr/>
            <p:nvPr/>
          </p:nvSpPr>
          <p:spPr>
            <a:xfrm>
              <a:off x="3127452" y="6093059"/>
              <a:ext cx="187173" cy="9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0" name="Line"/>
            <p:cNvSpPr/>
            <p:nvPr/>
          </p:nvSpPr>
          <p:spPr>
            <a:xfrm>
              <a:off x="4616435" y="5856632"/>
              <a:ext cx="412287" cy="416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391" extrusionOk="0">
                  <a:moveTo>
                    <a:pt x="953" y="0"/>
                  </a:moveTo>
                  <a:cubicBezTo>
                    <a:pt x="438" y="4387"/>
                    <a:pt x="-76" y="8775"/>
                    <a:pt x="10" y="11897"/>
                  </a:cubicBezTo>
                  <a:cubicBezTo>
                    <a:pt x="95" y="15019"/>
                    <a:pt x="781" y="16875"/>
                    <a:pt x="1810" y="18309"/>
                  </a:cubicBezTo>
                  <a:cubicBezTo>
                    <a:pt x="2838" y="19744"/>
                    <a:pt x="4210" y="20756"/>
                    <a:pt x="5753" y="21178"/>
                  </a:cubicBezTo>
                  <a:cubicBezTo>
                    <a:pt x="7295" y="21600"/>
                    <a:pt x="9010" y="21431"/>
                    <a:pt x="10467" y="20334"/>
                  </a:cubicBezTo>
                  <a:cubicBezTo>
                    <a:pt x="11924" y="19237"/>
                    <a:pt x="13124" y="17212"/>
                    <a:pt x="13981" y="15862"/>
                  </a:cubicBezTo>
                  <a:cubicBezTo>
                    <a:pt x="14838" y="14512"/>
                    <a:pt x="15353" y="13837"/>
                    <a:pt x="15867" y="13837"/>
                  </a:cubicBezTo>
                  <a:cubicBezTo>
                    <a:pt x="16381" y="13837"/>
                    <a:pt x="16895" y="14512"/>
                    <a:pt x="17153" y="15272"/>
                  </a:cubicBezTo>
                  <a:cubicBezTo>
                    <a:pt x="17410" y="16031"/>
                    <a:pt x="17410" y="16875"/>
                    <a:pt x="17495" y="17803"/>
                  </a:cubicBezTo>
                  <a:cubicBezTo>
                    <a:pt x="17581" y="18731"/>
                    <a:pt x="17753" y="19744"/>
                    <a:pt x="18267" y="20334"/>
                  </a:cubicBezTo>
                  <a:cubicBezTo>
                    <a:pt x="18781" y="20925"/>
                    <a:pt x="19638" y="21094"/>
                    <a:pt x="20238" y="20334"/>
                  </a:cubicBezTo>
                  <a:cubicBezTo>
                    <a:pt x="20838" y="19575"/>
                    <a:pt x="21181" y="17887"/>
                    <a:pt x="21524" y="16200"/>
                  </a:cubicBezTo>
                </a:path>
              </a:pathLst>
            </a:custGeom>
            <a:noFill/>
            <a:ln w="31313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1" name="Line"/>
            <p:cNvSpPr/>
            <p:nvPr/>
          </p:nvSpPr>
          <p:spPr>
            <a:xfrm>
              <a:off x="4555867" y="6033952"/>
              <a:ext cx="285683" cy="19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228" y="10800"/>
                    <a:pt x="6455" y="0"/>
                    <a:pt x="10055" y="0"/>
                  </a:cubicBezTo>
                  <a:cubicBezTo>
                    <a:pt x="13655" y="0"/>
                    <a:pt x="17628" y="108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2" name="Line"/>
            <p:cNvSpPr/>
            <p:nvPr/>
          </p:nvSpPr>
          <p:spPr>
            <a:xfrm>
              <a:off x="5180562" y="6142314"/>
              <a:ext cx="841891" cy="16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168" extrusionOk="0">
                  <a:moveTo>
                    <a:pt x="3663" y="2592"/>
                  </a:moveTo>
                  <a:cubicBezTo>
                    <a:pt x="3329" y="1296"/>
                    <a:pt x="2994" y="0"/>
                    <a:pt x="2366" y="0"/>
                  </a:cubicBezTo>
                  <a:cubicBezTo>
                    <a:pt x="1738" y="0"/>
                    <a:pt x="817" y="1296"/>
                    <a:pt x="356" y="3240"/>
                  </a:cubicBezTo>
                  <a:cubicBezTo>
                    <a:pt x="-104" y="5184"/>
                    <a:pt x="-104" y="7776"/>
                    <a:pt x="273" y="10368"/>
                  </a:cubicBezTo>
                  <a:cubicBezTo>
                    <a:pt x="649" y="12960"/>
                    <a:pt x="1403" y="15552"/>
                    <a:pt x="1989" y="16848"/>
                  </a:cubicBezTo>
                  <a:cubicBezTo>
                    <a:pt x="2575" y="18144"/>
                    <a:pt x="2994" y="18144"/>
                    <a:pt x="3412" y="17928"/>
                  </a:cubicBezTo>
                  <a:cubicBezTo>
                    <a:pt x="3831" y="17712"/>
                    <a:pt x="4249" y="17280"/>
                    <a:pt x="4543" y="14904"/>
                  </a:cubicBezTo>
                  <a:cubicBezTo>
                    <a:pt x="4836" y="12528"/>
                    <a:pt x="5003" y="8208"/>
                    <a:pt x="4961" y="5184"/>
                  </a:cubicBezTo>
                  <a:cubicBezTo>
                    <a:pt x="4919" y="2160"/>
                    <a:pt x="4668" y="432"/>
                    <a:pt x="4543" y="648"/>
                  </a:cubicBezTo>
                  <a:cubicBezTo>
                    <a:pt x="4417" y="864"/>
                    <a:pt x="4417" y="3024"/>
                    <a:pt x="4584" y="6264"/>
                  </a:cubicBezTo>
                  <a:cubicBezTo>
                    <a:pt x="4752" y="9504"/>
                    <a:pt x="5087" y="13824"/>
                    <a:pt x="5463" y="16416"/>
                  </a:cubicBezTo>
                  <a:cubicBezTo>
                    <a:pt x="5840" y="19008"/>
                    <a:pt x="6259" y="19872"/>
                    <a:pt x="6761" y="18576"/>
                  </a:cubicBezTo>
                  <a:cubicBezTo>
                    <a:pt x="7263" y="17280"/>
                    <a:pt x="7849" y="13824"/>
                    <a:pt x="8352" y="10368"/>
                  </a:cubicBezTo>
                  <a:cubicBezTo>
                    <a:pt x="8854" y="6912"/>
                    <a:pt x="9273" y="3456"/>
                    <a:pt x="9482" y="2808"/>
                  </a:cubicBezTo>
                  <a:cubicBezTo>
                    <a:pt x="9691" y="2160"/>
                    <a:pt x="9691" y="4320"/>
                    <a:pt x="9691" y="6480"/>
                  </a:cubicBezTo>
                  <a:cubicBezTo>
                    <a:pt x="9691" y="8640"/>
                    <a:pt x="9691" y="10800"/>
                    <a:pt x="9691" y="12960"/>
                  </a:cubicBezTo>
                  <a:cubicBezTo>
                    <a:pt x="9691" y="15120"/>
                    <a:pt x="9691" y="17280"/>
                    <a:pt x="9901" y="18792"/>
                  </a:cubicBezTo>
                  <a:cubicBezTo>
                    <a:pt x="10110" y="20304"/>
                    <a:pt x="10529" y="21168"/>
                    <a:pt x="10822" y="20520"/>
                  </a:cubicBezTo>
                  <a:cubicBezTo>
                    <a:pt x="11115" y="19872"/>
                    <a:pt x="11282" y="17712"/>
                    <a:pt x="11449" y="15552"/>
                  </a:cubicBezTo>
                  <a:cubicBezTo>
                    <a:pt x="11617" y="13392"/>
                    <a:pt x="11784" y="11232"/>
                    <a:pt x="11952" y="8856"/>
                  </a:cubicBezTo>
                  <a:cubicBezTo>
                    <a:pt x="12119" y="6480"/>
                    <a:pt x="12287" y="3888"/>
                    <a:pt x="12454" y="3672"/>
                  </a:cubicBezTo>
                  <a:cubicBezTo>
                    <a:pt x="12622" y="3456"/>
                    <a:pt x="12789" y="5616"/>
                    <a:pt x="12998" y="7776"/>
                  </a:cubicBezTo>
                  <a:cubicBezTo>
                    <a:pt x="13208" y="9936"/>
                    <a:pt x="13459" y="12096"/>
                    <a:pt x="13752" y="13824"/>
                  </a:cubicBezTo>
                  <a:cubicBezTo>
                    <a:pt x="14045" y="15552"/>
                    <a:pt x="14380" y="16848"/>
                    <a:pt x="14924" y="16632"/>
                  </a:cubicBezTo>
                  <a:cubicBezTo>
                    <a:pt x="15468" y="16416"/>
                    <a:pt x="16222" y="14688"/>
                    <a:pt x="16891" y="12096"/>
                  </a:cubicBezTo>
                  <a:cubicBezTo>
                    <a:pt x="17561" y="9504"/>
                    <a:pt x="18147" y="6048"/>
                    <a:pt x="18650" y="4104"/>
                  </a:cubicBezTo>
                  <a:cubicBezTo>
                    <a:pt x="19152" y="2160"/>
                    <a:pt x="19570" y="1728"/>
                    <a:pt x="19947" y="2160"/>
                  </a:cubicBezTo>
                  <a:cubicBezTo>
                    <a:pt x="20324" y="2592"/>
                    <a:pt x="20659" y="3888"/>
                    <a:pt x="20910" y="5616"/>
                  </a:cubicBezTo>
                  <a:cubicBezTo>
                    <a:pt x="21161" y="7344"/>
                    <a:pt x="21329" y="9504"/>
                    <a:pt x="21412" y="12096"/>
                  </a:cubicBezTo>
                  <a:cubicBezTo>
                    <a:pt x="21496" y="14688"/>
                    <a:pt x="21496" y="17712"/>
                    <a:pt x="21287" y="19440"/>
                  </a:cubicBezTo>
                  <a:cubicBezTo>
                    <a:pt x="21077" y="21168"/>
                    <a:pt x="20659" y="21600"/>
                    <a:pt x="20031" y="20736"/>
                  </a:cubicBezTo>
                  <a:cubicBezTo>
                    <a:pt x="19403" y="19872"/>
                    <a:pt x="18566" y="17712"/>
                    <a:pt x="17729" y="15552"/>
                  </a:cubicBezTo>
                </a:path>
              </a:pathLst>
            </a:custGeom>
            <a:noFill/>
            <a:ln w="31313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3" name="Line"/>
            <p:cNvSpPr/>
            <p:nvPr/>
          </p:nvSpPr>
          <p:spPr>
            <a:xfrm>
              <a:off x="6181303" y="6104552"/>
              <a:ext cx="235302" cy="599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438" extrusionOk="0">
                  <a:moveTo>
                    <a:pt x="0" y="645"/>
                  </a:moveTo>
                  <a:cubicBezTo>
                    <a:pt x="0" y="2524"/>
                    <a:pt x="0" y="4402"/>
                    <a:pt x="450" y="7278"/>
                  </a:cubicBezTo>
                  <a:cubicBezTo>
                    <a:pt x="900" y="10154"/>
                    <a:pt x="1800" y="14028"/>
                    <a:pt x="2250" y="16258"/>
                  </a:cubicBezTo>
                  <a:cubicBezTo>
                    <a:pt x="2700" y="18489"/>
                    <a:pt x="2700" y="19076"/>
                    <a:pt x="2850" y="19780"/>
                  </a:cubicBezTo>
                  <a:cubicBezTo>
                    <a:pt x="3000" y="20484"/>
                    <a:pt x="3300" y="21306"/>
                    <a:pt x="3450" y="21424"/>
                  </a:cubicBezTo>
                  <a:cubicBezTo>
                    <a:pt x="3600" y="21541"/>
                    <a:pt x="3600" y="20954"/>
                    <a:pt x="3150" y="19076"/>
                  </a:cubicBezTo>
                  <a:cubicBezTo>
                    <a:pt x="2700" y="17198"/>
                    <a:pt x="1800" y="14028"/>
                    <a:pt x="2550" y="10858"/>
                  </a:cubicBezTo>
                  <a:cubicBezTo>
                    <a:pt x="3300" y="7689"/>
                    <a:pt x="5700" y="4519"/>
                    <a:pt x="7500" y="2700"/>
                  </a:cubicBezTo>
                  <a:cubicBezTo>
                    <a:pt x="9300" y="880"/>
                    <a:pt x="10500" y="411"/>
                    <a:pt x="11850" y="176"/>
                  </a:cubicBezTo>
                  <a:cubicBezTo>
                    <a:pt x="13200" y="-59"/>
                    <a:pt x="14700" y="-59"/>
                    <a:pt x="16050" y="176"/>
                  </a:cubicBezTo>
                  <a:cubicBezTo>
                    <a:pt x="17400" y="411"/>
                    <a:pt x="18600" y="880"/>
                    <a:pt x="19500" y="1584"/>
                  </a:cubicBezTo>
                  <a:cubicBezTo>
                    <a:pt x="20400" y="2289"/>
                    <a:pt x="21000" y="3228"/>
                    <a:pt x="21300" y="4167"/>
                  </a:cubicBezTo>
                  <a:cubicBezTo>
                    <a:pt x="21600" y="5106"/>
                    <a:pt x="21600" y="6045"/>
                    <a:pt x="21000" y="6691"/>
                  </a:cubicBezTo>
                  <a:cubicBezTo>
                    <a:pt x="20400" y="7337"/>
                    <a:pt x="19200" y="7689"/>
                    <a:pt x="16800" y="7865"/>
                  </a:cubicBezTo>
                  <a:cubicBezTo>
                    <a:pt x="14400" y="8041"/>
                    <a:pt x="10800" y="8041"/>
                    <a:pt x="8250" y="7982"/>
                  </a:cubicBezTo>
                  <a:cubicBezTo>
                    <a:pt x="5700" y="7924"/>
                    <a:pt x="4200" y="7806"/>
                    <a:pt x="3150" y="7219"/>
                  </a:cubicBezTo>
                  <a:cubicBezTo>
                    <a:pt x="2100" y="6632"/>
                    <a:pt x="1500" y="5576"/>
                    <a:pt x="900" y="4519"/>
                  </a:cubicBezTo>
                </a:path>
              </a:pathLst>
            </a:custGeom>
            <a:noFill/>
            <a:ln w="31313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4" name="Line"/>
            <p:cNvSpPr/>
            <p:nvPr/>
          </p:nvSpPr>
          <p:spPr>
            <a:xfrm>
              <a:off x="6417730" y="6089775"/>
              <a:ext cx="506186" cy="240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383" extrusionOk="0">
                  <a:moveTo>
                    <a:pt x="0" y="14303"/>
                  </a:moveTo>
                  <a:cubicBezTo>
                    <a:pt x="2369" y="14303"/>
                    <a:pt x="4738" y="14303"/>
                    <a:pt x="6271" y="14011"/>
                  </a:cubicBezTo>
                  <a:cubicBezTo>
                    <a:pt x="7804" y="13719"/>
                    <a:pt x="8501" y="13135"/>
                    <a:pt x="8570" y="12405"/>
                  </a:cubicBezTo>
                  <a:cubicBezTo>
                    <a:pt x="8640" y="11676"/>
                    <a:pt x="8083" y="10800"/>
                    <a:pt x="7177" y="10070"/>
                  </a:cubicBezTo>
                  <a:cubicBezTo>
                    <a:pt x="6271" y="9341"/>
                    <a:pt x="5017" y="8757"/>
                    <a:pt x="4041" y="8465"/>
                  </a:cubicBezTo>
                  <a:cubicBezTo>
                    <a:pt x="3066" y="8173"/>
                    <a:pt x="2369" y="8173"/>
                    <a:pt x="1812" y="8757"/>
                  </a:cubicBezTo>
                  <a:cubicBezTo>
                    <a:pt x="1254" y="9341"/>
                    <a:pt x="836" y="10508"/>
                    <a:pt x="975" y="11384"/>
                  </a:cubicBezTo>
                  <a:cubicBezTo>
                    <a:pt x="1115" y="12259"/>
                    <a:pt x="1812" y="12843"/>
                    <a:pt x="3205" y="13427"/>
                  </a:cubicBezTo>
                  <a:cubicBezTo>
                    <a:pt x="4599" y="14011"/>
                    <a:pt x="6689" y="14595"/>
                    <a:pt x="8292" y="14011"/>
                  </a:cubicBezTo>
                  <a:cubicBezTo>
                    <a:pt x="9894" y="13427"/>
                    <a:pt x="11009" y="11676"/>
                    <a:pt x="11985" y="9632"/>
                  </a:cubicBezTo>
                  <a:cubicBezTo>
                    <a:pt x="12960" y="7589"/>
                    <a:pt x="13796" y="5254"/>
                    <a:pt x="14563" y="3357"/>
                  </a:cubicBezTo>
                  <a:cubicBezTo>
                    <a:pt x="15329" y="1459"/>
                    <a:pt x="16026" y="0"/>
                    <a:pt x="16583" y="0"/>
                  </a:cubicBezTo>
                  <a:cubicBezTo>
                    <a:pt x="17141" y="0"/>
                    <a:pt x="17559" y="1459"/>
                    <a:pt x="18325" y="3941"/>
                  </a:cubicBezTo>
                  <a:cubicBezTo>
                    <a:pt x="19092" y="6422"/>
                    <a:pt x="20206" y="9924"/>
                    <a:pt x="20834" y="12551"/>
                  </a:cubicBezTo>
                  <a:cubicBezTo>
                    <a:pt x="21461" y="15178"/>
                    <a:pt x="21600" y="16930"/>
                    <a:pt x="21391" y="18389"/>
                  </a:cubicBezTo>
                  <a:cubicBezTo>
                    <a:pt x="21182" y="19849"/>
                    <a:pt x="20625" y="21016"/>
                    <a:pt x="19579" y="21308"/>
                  </a:cubicBezTo>
                  <a:cubicBezTo>
                    <a:pt x="18534" y="21600"/>
                    <a:pt x="17001" y="21016"/>
                    <a:pt x="16026" y="19995"/>
                  </a:cubicBezTo>
                  <a:cubicBezTo>
                    <a:pt x="15050" y="18973"/>
                    <a:pt x="14632" y="17514"/>
                    <a:pt x="14563" y="16054"/>
                  </a:cubicBezTo>
                  <a:cubicBezTo>
                    <a:pt x="14493" y="14595"/>
                    <a:pt x="14772" y="13135"/>
                    <a:pt x="15050" y="11676"/>
                  </a:cubicBezTo>
                </a:path>
              </a:pathLst>
            </a:custGeom>
            <a:noFill/>
            <a:ln w="31313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5" name="Line"/>
            <p:cNvSpPr/>
            <p:nvPr/>
          </p:nvSpPr>
          <p:spPr>
            <a:xfrm>
              <a:off x="7038352" y="6191570"/>
              <a:ext cx="49256" cy="98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440" y="5040"/>
                    <a:pt x="2880" y="10080"/>
                    <a:pt x="6480" y="13680"/>
                  </a:cubicBezTo>
                  <a:cubicBezTo>
                    <a:pt x="10080" y="17280"/>
                    <a:pt x="15840" y="1944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6" name="Line"/>
            <p:cNvSpPr/>
            <p:nvPr/>
          </p:nvSpPr>
          <p:spPr>
            <a:xfrm>
              <a:off x="6989096" y="6014250"/>
              <a:ext cx="9852" cy="9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1313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7" name="Line"/>
            <p:cNvSpPr/>
            <p:nvPr/>
          </p:nvSpPr>
          <p:spPr>
            <a:xfrm>
              <a:off x="7266984" y="5905887"/>
              <a:ext cx="391990" cy="460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464" extrusionOk="0">
                  <a:moveTo>
                    <a:pt x="1507" y="0"/>
                  </a:moveTo>
                  <a:cubicBezTo>
                    <a:pt x="967" y="4596"/>
                    <a:pt x="427" y="9191"/>
                    <a:pt x="157" y="12332"/>
                  </a:cubicBezTo>
                  <a:cubicBezTo>
                    <a:pt x="-113" y="15472"/>
                    <a:pt x="-113" y="17157"/>
                    <a:pt x="787" y="18613"/>
                  </a:cubicBezTo>
                  <a:cubicBezTo>
                    <a:pt x="1687" y="20068"/>
                    <a:pt x="3487" y="21294"/>
                    <a:pt x="5377" y="21447"/>
                  </a:cubicBezTo>
                  <a:cubicBezTo>
                    <a:pt x="7267" y="21600"/>
                    <a:pt x="9247" y="20681"/>
                    <a:pt x="10507" y="19915"/>
                  </a:cubicBezTo>
                  <a:cubicBezTo>
                    <a:pt x="11767" y="19149"/>
                    <a:pt x="12307" y="18536"/>
                    <a:pt x="12757" y="17770"/>
                  </a:cubicBezTo>
                  <a:cubicBezTo>
                    <a:pt x="13207" y="17004"/>
                    <a:pt x="13567" y="16085"/>
                    <a:pt x="13837" y="16009"/>
                  </a:cubicBezTo>
                  <a:cubicBezTo>
                    <a:pt x="14107" y="15932"/>
                    <a:pt x="14287" y="16698"/>
                    <a:pt x="14917" y="17617"/>
                  </a:cubicBezTo>
                  <a:cubicBezTo>
                    <a:pt x="15547" y="18536"/>
                    <a:pt x="16627" y="19609"/>
                    <a:pt x="17617" y="20145"/>
                  </a:cubicBezTo>
                  <a:cubicBezTo>
                    <a:pt x="18607" y="20681"/>
                    <a:pt x="19507" y="20681"/>
                    <a:pt x="20137" y="20298"/>
                  </a:cubicBezTo>
                  <a:cubicBezTo>
                    <a:pt x="20767" y="19915"/>
                    <a:pt x="21127" y="19149"/>
                    <a:pt x="21487" y="18383"/>
                  </a:cubicBezTo>
                </a:path>
              </a:pathLst>
            </a:custGeom>
            <a:noFill/>
            <a:ln w="31313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8" name="Line"/>
            <p:cNvSpPr/>
            <p:nvPr/>
          </p:nvSpPr>
          <p:spPr>
            <a:xfrm>
              <a:off x="7521057" y="5994547"/>
              <a:ext cx="98512" cy="9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09" name="Line"/>
            <p:cNvSpPr/>
            <p:nvPr/>
          </p:nvSpPr>
          <p:spPr>
            <a:xfrm>
              <a:off x="7176267" y="6102910"/>
              <a:ext cx="246280" cy="19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0" name="Line"/>
            <p:cNvSpPr/>
            <p:nvPr/>
          </p:nvSpPr>
          <p:spPr>
            <a:xfrm>
              <a:off x="7757484" y="6110862"/>
              <a:ext cx="522111" cy="171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6" extrusionOk="0">
                  <a:moveTo>
                    <a:pt x="0" y="7571"/>
                  </a:moveTo>
                  <a:cubicBezTo>
                    <a:pt x="0" y="9609"/>
                    <a:pt x="0" y="11647"/>
                    <a:pt x="340" y="13277"/>
                  </a:cubicBezTo>
                  <a:cubicBezTo>
                    <a:pt x="679" y="14907"/>
                    <a:pt x="1358" y="16130"/>
                    <a:pt x="2174" y="16741"/>
                  </a:cubicBezTo>
                  <a:cubicBezTo>
                    <a:pt x="2989" y="17353"/>
                    <a:pt x="3940" y="17353"/>
                    <a:pt x="4551" y="16334"/>
                  </a:cubicBezTo>
                  <a:cubicBezTo>
                    <a:pt x="5162" y="15315"/>
                    <a:pt x="5434" y="13277"/>
                    <a:pt x="5162" y="10832"/>
                  </a:cubicBezTo>
                  <a:cubicBezTo>
                    <a:pt x="4891" y="8386"/>
                    <a:pt x="4075" y="5534"/>
                    <a:pt x="3328" y="3496"/>
                  </a:cubicBezTo>
                  <a:cubicBezTo>
                    <a:pt x="2581" y="1458"/>
                    <a:pt x="1902" y="236"/>
                    <a:pt x="1902" y="32"/>
                  </a:cubicBezTo>
                  <a:cubicBezTo>
                    <a:pt x="1902" y="-172"/>
                    <a:pt x="2581" y="643"/>
                    <a:pt x="3668" y="1254"/>
                  </a:cubicBezTo>
                  <a:cubicBezTo>
                    <a:pt x="4755" y="1866"/>
                    <a:pt x="6249" y="2273"/>
                    <a:pt x="7608" y="2069"/>
                  </a:cubicBezTo>
                  <a:cubicBezTo>
                    <a:pt x="8966" y="1866"/>
                    <a:pt x="10189" y="1051"/>
                    <a:pt x="10800" y="1662"/>
                  </a:cubicBezTo>
                  <a:cubicBezTo>
                    <a:pt x="11411" y="2273"/>
                    <a:pt x="11411" y="4311"/>
                    <a:pt x="11411" y="6349"/>
                  </a:cubicBezTo>
                  <a:cubicBezTo>
                    <a:pt x="11411" y="8387"/>
                    <a:pt x="11411" y="10424"/>
                    <a:pt x="11411" y="12462"/>
                  </a:cubicBezTo>
                  <a:cubicBezTo>
                    <a:pt x="11411" y="14500"/>
                    <a:pt x="11411" y="16537"/>
                    <a:pt x="11615" y="16537"/>
                  </a:cubicBezTo>
                  <a:cubicBezTo>
                    <a:pt x="11819" y="16537"/>
                    <a:pt x="12226" y="14500"/>
                    <a:pt x="12634" y="12462"/>
                  </a:cubicBezTo>
                  <a:cubicBezTo>
                    <a:pt x="13042" y="10424"/>
                    <a:pt x="13449" y="8387"/>
                    <a:pt x="14060" y="6349"/>
                  </a:cubicBezTo>
                  <a:cubicBezTo>
                    <a:pt x="14672" y="4311"/>
                    <a:pt x="15487" y="2273"/>
                    <a:pt x="15962" y="2273"/>
                  </a:cubicBezTo>
                  <a:cubicBezTo>
                    <a:pt x="16438" y="2273"/>
                    <a:pt x="16574" y="4311"/>
                    <a:pt x="16709" y="7368"/>
                  </a:cubicBezTo>
                  <a:cubicBezTo>
                    <a:pt x="16845" y="10424"/>
                    <a:pt x="16981" y="14500"/>
                    <a:pt x="17321" y="17149"/>
                  </a:cubicBezTo>
                  <a:cubicBezTo>
                    <a:pt x="17660" y="19798"/>
                    <a:pt x="18204" y="21020"/>
                    <a:pt x="18951" y="21224"/>
                  </a:cubicBezTo>
                  <a:cubicBezTo>
                    <a:pt x="19698" y="21428"/>
                    <a:pt x="20649" y="20613"/>
                    <a:pt x="21600" y="19798"/>
                  </a:cubicBezTo>
                </a:path>
              </a:pathLst>
            </a:custGeom>
            <a:noFill/>
            <a:ln w="31313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1" name="Line"/>
            <p:cNvSpPr/>
            <p:nvPr/>
          </p:nvSpPr>
          <p:spPr>
            <a:xfrm>
              <a:off x="8447064" y="6427997"/>
              <a:ext cx="63752" cy="147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69" h="21600" extrusionOk="0">
                  <a:moveTo>
                    <a:pt x="0" y="0"/>
                  </a:moveTo>
                  <a:cubicBezTo>
                    <a:pt x="5143" y="480"/>
                    <a:pt x="10286" y="960"/>
                    <a:pt x="14400" y="2160"/>
                  </a:cubicBezTo>
                  <a:cubicBezTo>
                    <a:pt x="18514" y="3360"/>
                    <a:pt x="21600" y="5280"/>
                    <a:pt x="19029" y="8640"/>
                  </a:cubicBezTo>
                  <a:cubicBezTo>
                    <a:pt x="16457" y="12000"/>
                    <a:pt x="8229" y="16800"/>
                    <a:pt x="0" y="21600"/>
                  </a:cubicBezTo>
                </a:path>
              </a:pathLst>
            </a:custGeom>
            <a:noFill/>
            <a:ln w="31313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2" name="Line"/>
            <p:cNvSpPr/>
            <p:nvPr/>
          </p:nvSpPr>
          <p:spPr>
            <a:xfrm>
              <a:off x="9087387" y="6278477"/>
              <a:ext cx="847198" cy="299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7" extrusionOk="0">
                  <a:moveTo>
                    <a:pt x="0" y="2911"/>
                  </a:moveTo>
                  <a:cubicBezTo>
                    <a:pt x="84" y="1518"/>
                    <a:pt x="167" y="124"/>
                    <a:pt x="335" y="8"/>
                  </a:cubicBezTo>
                  <a:cubicBezTo>
                    <a:pt x="502" y="-108"/>
                    <a:pt x="753" y="1053"/>
                    <a:pt x="1340" y="3608"/>
                  </a:cubicBezTo>
                  <a:cubicBezTo>
                    <a:pt x="1926" y="6163"/>
                    <a:pt x="2847" y="10111"/>
                    <a:pt x="3474" y="12666"/>
                  </a:cubicBezTo>
                  <a:cubicBezTo>
                    <a:pt x="4102" y="15221"/>
                    <a:pt x="4437" y="16382"/>
                    <a:pt x="4688" y="16382"/>
                  </a:cubicBezTo>
                  <a:cubicBezTo>
                    <a:pt x="4940" y="16382"/>
                    <a:pt x="5107" y="15221"/>
                    <a:pt x="5149" y="12898"/>
                  </a:cubicBezTo>
                  <a:cubicBezTo>
                    <a:pt x="5191" y="10576"/>
                    <a:pt x="5107" y="7092"/>
                    <a:pt x="5023" y="4769"/>
                  </a:cubicBezTo>
                  <a:cubicBezTo>
                    <a:pt x="4940" y="2447"/>
                    <a:pt x="4856" y="1286"/>
                    <a:pt x="4981" y="1518"/>
                  </a:cubicBezTo>
                  <a:cubicBezTo>
                    <a:pt x="5107" y="1750"/>
                    <a:pt x="5442" y="3376"/>
                    <a:pt x="5902" y="5931"/>
                  </a:cubicBezTo>
                  <a:cubicBezTo>
                    <a:pt x="6363" y="8486"/>
                    <a:pt x="6949" y="11969"/>
                    <a:pt x="7367" y="14176"/>
                  </a:cubicBezTo>
                  <a:cubicBezTo>
                    <a:pt x="7786" y="16382"/>
                    <a:pt x="8037" y="17311"/>
                    <a:pt x="8205" y="17195"/>
                  </a:cubicBezTo>
                  <a:cubicBezTo>
                    <a:pt x="8372" y="17079"/>
                    <a:pt x="8456" y="15918"/>
                    <a:pt x="8498" y="14757"/>
                  </a:cubicBezTo>
                  <a:cubicBezTo>
                    <a:pt x="8540" y="13595"/>
                    <a:pt x="8540" y="12434"/>
                    <a:pt x="8623" y="11273"/>
                  </a:cubicBezTo>
                  <a:cubicBezTo>
                    <a:pt x="8707" y="10111"/>
                    <a:pt x="8874" y="8950"/>
                    <a:pt x="9209" y="8253"/>
                  </a:cubicBezTo>
                  <a:cubicBezTo>
                    <a:pt x="9544" y="7556"/>
                    <a:pt x="10047" y="7324"/>
                    <a:pt x="11260" y="7324"/>
                  </a:cubicBezTo>
                  <a:cubicBezTo>
                    <a:pt x="12474" y="7324"/>
                    <a:pt x="14400" y="7556"/>
                    <a:pt x="15614" y="7556"/>
                  </a:cubicBezTo>
                  <a:cubicBezTo>
                    <a:pt x="16828" y="7556"/>
                    <a:pt x="17330" y="7324"/>
                    <a:pt x="17456" y="6744"/>
                  </a:cubicBezTo>
                  <a:cubicBezTo>
                    <a:pt x="17581" y="6163"/>
                    <a:pt x="17330" y="5234"/>
                    <a:pt x="16786" y="4421"/>
                  </a:cubicBezTo>
                  <a:cubicBezTo>
                    <a:pt x="16242" y="3608"/>
                    <a:pt x="15405" y="2911"/>
                    <a:pt x="14777" y="2563"/>
                  </a:cubicBezTo>
                  <a:cubicBezTo>
                    <a:pt x="14149" y="2215"/>
                    <a:pt x="13730" y="2215"/>
                    <a:pt x="13312" y="2447"/>
                  </a:cubicBezTo>
                  <a:cubicBezTo>
                    <a:pt x="12893" y="2679"/>
                    <a:pt x="12474" y="3144"/>
                    <a:pt x="12349" y="5118"/>
                  </a:cubicBezTo>
                  <a:cubicBezTo>
                    <a:pt x="12223" y="7092"/>
                    <a:pt x="12391" y="10576"/>
                    <a:pt x="13144" y="13595"/>
                  </a:cubicBezTo>
                  <a:cubicBezTo>
                    <a:pt x="13898" y="16615"/>
                    <a:pt x="15237" y="19169"/>
                    <a:pt x="16744" y="20331"/>
                  </a:cubicBezTo>
                  <a:cubicBezTo>
                    <a:pt x="18251" y="21492"/>
                    <a:pt x="19926" y="21260"/>
                    <a:pt x="21600" y="21027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3" name="Line"/>
            <p:cNvSpPr/>
            <p:nvPr/>
          </p:nvSpPr>
          <p:spPr>
            <a:xfrm>
              <a:off x="10434298" y="6148881"/>
              <a:ext cx="977957" cy="642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567" extrusionOk="0">
                  <a:moveTo>
                    <a:pt x="3527" y="8706"/>
                  </a:moveTo>
                  <a:cubicBezTo>
                    <a:pt x="3527" y="8155"/>
                    <a:pt x="3527" y="7604"/>
                    <a:pt x="3383" y="7163"/>
                  </a:cubicBezTo>
                  <a:cubicBezTo>
                    <a:pt x="3238" y="6722"/>
                    <a:pt x="2949" y="6392"/>
                    <a:pt x="2588" y="6227"/>
                  </a:cubicBezTo>
                  <a:cubicBezTo>
                    <a:pt x="2227" y="6061"/>
                    <a:pt x="1793" y="6061"/>
                    <a:pt x="1396" y="6116"/>
                  </a:cubicBezTo>
                  <a:cubicBezTo>
                    <a:pt x="999" y="6171"/>
                    <a:pt x="637" y="6282"/>
                    <a:pt x="493" y="6888"/>
                  </a:cubicBezTo>
                  <a:cubicBezTo>
                    <a:pt x="348" y="7494"/>
                    <a:pt x="421" y="8596"/>
                    <a:pt x="782" y="9367"/>
                  </a:cubicBezTo>
                  <a:cubicBezTo>
                    <a:pt x="1143" y="10139"/>
                    <a:pt x="1793" y="10580"/>
                    <a:pt x="2299" y="10800"/>
                  </a:cubicBezTo>
                  <a:cubicBezTo>
                    <a:pt x="2805" y="11020"/>
                    <a:pt x="3166" y="11020"/>
                    <a:pt x="3383" y="10745"/>
                  </a:cubicBezTo>
                  <a:cubicBezTo>
                    <a:pt x="3599" y="10469"/>
                    <a:pt x="3672" y="9918"/>
                    <a:pt x="3635" y="9257"/>
                  </a:cubicBezTo>
                  <a:cubicBezTo>
                    <a:pt x="3599" y="8596"/>
                    <a:pt x="3455" y="7824"/>
                    <a:pt x="3455" y="7824"/>
                  </a:cubicBezTo>
                  <a:cubicBezTo>
                    <a:pt x="3455" y="7824"/>
                    <a:pt x="3599" y="8596"/>
                    <a:pt x="3852" y="10304"/>
                  </a:cubicBezTo>
                  <a:cubicBezTo>
                    <a:pt x="4105" y="12012"/>
                    <a:pt x="4466" y="14657"/>
                    <a:pt x="4647" y="16310"/>
                  </a:cubicBezTo>
                  <a:cubicBezTo>
                    <a:pt x="4827" y="17963"/>
                    <a:pt x="4827" y="18624"/>
                    <a:pt x="4791" y="19231"/>
                  </a:cubicBezTo>
                  <a:cubicBezTo>
                    <a:pt x="4755" y="19837"/>
                    <a:pt x="4683" y="20388"/>
                    <a:pt x="4466" y="20773"/>
                  </a:cubicBezTo>
                  <a:cubicBezTo>
                    <a:pt x="4249" y="21159"/>
                    <a:pt x="3888" y="21380"/>
                    <a:pt x="3274" y="21490"/>
                  </a:cubicBezTo>
                  <a:cubicBezTo>
                    <a:pt x="2660" y="21600"/>
                    <a:pt x="1793" y="21600"/>
                    <a:pt x="1179" y="21435"/>
                  </a:cubicBezTo>
                  <a:cubicBezTo>
                    <a:pt x="565" y="21269"/>
                    <a:pt x="204" y="20939"/>
                    <a:pt x="59" y="20498"/>
                  </a:cubicBezTo>
                  <a:cubicBezTo>
                    <a:pt x="-85" y="20057"/>
                    <a:pt x="-13" y="19506"/>
                    <a:pt x="818" y="18514"/>
                  </a:cubicBezTo>
                  <a:cubicBezTo>
                    <a:pt x="1649" y="17522"/>
                    <a:pt x="3238" y="16090"/>
                    <a:pt x="4863" y="14437"/>
                  </a:cubicBezTo>
                  <a:cubicBezTo>
                    <a:pt x="6489" y="12784"/>
                    <a:pt x="8150" y="10910"/>
                    <a:pt x="9017" y="9698"/>
                  </a:cubicBezTo>
                  <a:cubicBezTo>
                    <a:pt x="9884" y="8486"/>
                    <a:pt x="9956" y="7935"/>
                    <a:pt x="9884" y="7384"/>
                  </a:cubicBezTo>
                  <a:cubicBezTo>
                    <a:pt x="9812" y="6833"/>
                    <a:pt x="9595" y="6282"/>
                    <a:pt x="9306" y="5896"/>
                  </a:cubicBezTo>
                  <a:cubicBezTo>
                    <a:pt x="9017" y="5510"/>
                    <a:pt x="8656" y="5290"/>
                    <a:pt x="8259" y="5124"/>
                  </a:cubicBezTo>
                  <a:cubicBezTo>
                    <a:pt x="7861" y="4959"/>
                    <a:pt x="7428" y="4849"/>
                    <a:pt x="7211" y="5290"/>
                  </a:cubicBezTo>
                  <a:cubicBezTo>
                    <a:pt x="6995" y="5731"/>
                    <a:pt x="6995" y="6722"/>
                    <a:pt x="7175" y="7714"/>
                  </a:cubicBezTo>
                  <a:cubicBezTo>
                    <a:pt x="7356" y="8706"/>
                    <a:pt x="7717" y="9698"/>
                    <a:pt x="8331" y="10580"/>
                  </a:cubicBezTo>
                  <a:cubicBezTo>
                    <a:pt x="8945" y="11461"/>
                    <a:pt x="9812" y="12233"/>
                    <a:pt x="10643" y="12618"/>
                  </a:cubicBezTo>
                  <a:cubicBezTo>
                    <a:pt x="11474" y="13004"/>
                    <a:pt x="12268" y="13004"/>
                    <a:pt x="13027" y="12618"/>
                  </a:cubicBezTo>
                  <a:cubicBezTo>
                    <a:pt x="13785" y="12233"/>
                    <a:pt x="14508" y="11461"/>
                    <a:pt x="15122" y="10029"/>
                  </a:cubicBezTo>
                  <a:cubicBezTo>
                    <a:pt x="15736" y="8596"/>
                    <a:pt x="16241" y="6502"/>
                    <a:pt x="16530" y="4904"/>
                  </a:cubicBezTo>
                  <a:cubicBezTo>
                    <a:pt x="16819" y="3306"/>
                    <a:pt x="16892" y="2204"/>
                    <a:pt x="16928" y="1378"/>
                  </a:cubicBezTo>
                  <a:cubicBezTo>
                    <a:pt x="16964" y="551"/>
                    <a:pt x="16964" y="0"/>
                    <a:pt x="16964" y="0"/>
                  </a:cubicBezTo>
                  <a:cubicBezTo>
                    <a:pt x="16964" y="0"/>
                    <a:pt x="16964" y="551"/>
                    <a:pt x="16964" y="2480"/>
                  </a:cubicBezTo>
                  <a:cubicBezTo>
                    <a:pt x="16964" y="4408"/>
                    <a:pt x="16964" y="7714"/>
                    <a:pt x="16964" y="9698"/>
                  </a:cubicBezTo>
                  <a:cubicBezTo>
                    <a:pt x="16964" y="11682"/>
                    <a:pt x="16964" y="12343"/>
                    <a:pt x="17108" y="12839"/>
                  </a:cubicBezTo>
                  <a:cubicBezTo>
                    <a:pt x="17253" y="13335"/>
                    <a:pt x="17542" y="13665"/>
                    <a:pt x="18120" y="13831"/>
                  </a:cubicBezTo>
                  <a:cubicBezTo>
                    <a:pt x="18698" y="13996"/>
                    <a:pt x="19564" y="13996"/>
                    <a:pt x="20179" y="13500"/>
                  </a:cubicBezTo>
                  <a:cubicBezTo>
                    <a:pt x="20793" y="13004"/>
                    <a:pt x="21154" y="12012"/>
                    <a:pt x="21515" y="1102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4" name="Line"/>
            <p:cNvSpPr/>
            <p:nvPr/>
          </p:nvSpPr>
          <p:spPr>
            <a:xfrm>
              <a:off x="11185679" y="6349188"/>
              <a:ext cx="246279" cy="3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60" y="16200"/>
                    <a:pt x="11520" y="10800"/>
                    <a:pt x="15120" y="7200"/>
                  </a:cubicBezTo>
                  <a:cubicBezTo>
                    <a:pt x="18720" y="3600"/>
                    <a:pt x="20160" y="1800"/>
                    <a:pt x="21600" y="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5" name="Line"/>
            <p:cNvSpPr/>
            <p:nvPr/>
          </p:nvSpPr>
          <p:spPr>
            <a:xfrm>
              <a:off x="12152552" y="5976394"/>
              <a:ext cx="816182" cy="625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425" extrusionOk="0">
                  <a:moveTo>
                    <a:pt x="742" y="10747"/>
                  </a:moveTo>
                  <a:cubicBezTo>
                    <a:pt x="395" y="12884"/>
                    <a:pt x="48" y="15022"/>
                    <a:pt x="4" y="16597"/>
                  </a:cubicBezTo>
                  <a:cubicBezTo>
                    <a:pt x="-39" y="18172"/>
                    <a:pt x="221" y="19185"/>
                    <a:pt x="525" y="19859"/>
                  </a:cubicBezTo>
                  <a:cubicBezTo>
                    <a:pt x="828" y="20534"/>
                    <a:pt x="1175" y="20872"/>
                    <a:pt x="2260" y="20253"/>
                  </a:cubicBezTo>
                  <a:cubicBezTo>
                    <a:pt x="3344" y="19634"/>
                    <a:pt x="5166" y="18059"/>
                    <a:pt x="6337" y="16034"/>
                  </a:cubicBezTo>
                  <a:cubicBezTo>
                    <a:pt x="7508" y="14009"/>
                    <a:pt x="8028" y="11534"/>
                    <a:pt x="8159" y="9059"/>
                  </a:cubicBezTo>
                  <a:cubicBezTo>
                    <a:pt x="8289" y="6584"/>
                    <a:pt x="8028" y="4109"/>
                    <a:pt x="7768" y="2478"/>
                  </a:cubicBezTo>
                  <a:cubicBezTo>
                    <a:pt x="7508" y="847"/>
                    <a:pt x="7248" y="59"/>
                    <a:pt x="7074" y="3"/>
                  </a:cubicBezTo>
                  <a:cubicBezTo>
                    <a:pt x="6901" y="-53"/>
                    <a:pt x="6814" y="622"/>
                    <a:pt x="6684" y="2760"/>
                  </a:cubicBezTo>
                  <a:cubicBezTo>
                    <a:pt x="6554" y="4897"/>
                    <a:pt x="6380" y="8497"/>
                    <a:pt x="6294" y="11197"/>
                  </a:cubicBezTo>
                  <a:cubicBezTo>
                    <a:pt x="6207" y="13897"/>
                    <a:pt x="6207" y="15697"/>
                    <a:pt x="6163" y="16878"/>
                  </a:cubicBezTo>
                  <a:cubicBezTo>
                    <a:pt x="6120" y="18060"/>
                    <a:pt x="6033" y="18622"/>
                    <a:pt x="6163" y="18678"/>
                  </a:cubicBezTo>
                  <a:cubicBezTo>
                    <a:pt x="6294" y="18735"/>
                    <a:pt x="6641" y="18284"/>
                    <a:pt x="6988" y="17834"/>
                  </a:cubicBezTo>
                  <a:cubicBezTo>
                    <a:pt x="7334" y="17384"/>
                    <a:pt x="7681" y="16934"/>
                    <a:pt x="7985" y="16934"/>
                  </a:cubicBezTo>
                  <a:cubicBezTo>
                    <a:pt x="8289" y="16934"/>
                    <a:pt x="8549" y="17384"/>
                    <a:pt x="9243" y="18228"/>
                  </a:cubicBezTo>
                  <a:cubicBezTo>
                    <a:pt x="9937" y="19072"/>
                    <a:pt x="11065" y="20309"/>
                    <a:pt x="12062" y="20928"/>
                  </a:cubicBezTo>
                  <a:cubicBezTo>
                    <a:pt x="13060" y="21547"/>
                    <a:pt x="13927" y="21547"/>
                    <a:pt x="14708" y="21153"/>
                  </a:cubicBezTo>
                  <a:cubicBezTo>
                    <a:pt x="15489" y="20759"/>
                    <a:pt x="16183" y="19972"/>
                    <a:pt x="16660" y="19353"/>
                  </a:cubicBezTo>
                  <a:cubicBezTo>
                    <a:pt x="17137" y="18735"/>
                    <a:pt x="17397" y="18284"/>
                    <a:pt x="17527" y="17778"/>
                  </a:cubicBezTo>
                  <a:cubicBezTo>
                    <a:pt x="17657" y="17272"/>
                    <a:pt x="17657" y="16709"/>
                    <a:pt x="17571" y="16147"/>
                  </a:cubicBezTo>
                  <a:cubicBezTo>
                    <a:pt x="17484" y="15584"/>
                    <a:pt x="17310" y="15022"/>
                    <a:pt x="17007" y="14628"/>
                  </a:cubicBezTo>
                  <a:cubicBezTo>
                    <a:pt x="16703" y="14234"/>
                    <a:pt x="16269" y="14010"/>
                    <a:pt x="15922" y="14122"/>
                  </a:cubicBezTo>
                  <a:cubicBezTo>
                    <a:pt x="15575" y="14235"/>
                    <a:pt x="15315" y="14685"/>
                    <a:pt x="15272" y="15585"/>
                  </a:cubicBezTo>
                  <a:cubicBezTo>
                    <a:pt x="15228" y="16485"/>
                    <a:pt x="15402" y="17835"/>
                    <a:pt x="16139" y="18960"/>
                  </a:cubicBezTo>
                  <a:cubicBezTo>
                    <a:pt x="16877" y="20085"/>
                    <a:pt x="18178" y="20985"/>
                    <a:pt x="19175" y="21266"/>
                  </a:cubicBezTo>
                  <a:cubicBezTo>
                    <a:pt x="20173" y="21547"/>
                    <a:pt x="20867" y="21210"/>
                    <a:pt x="21561" y="20872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6" name="Line"/>
            <p:cNvSpPr/>
            <p:nvPr/>
          </p:nvSpPr>
          <p:spPr>
            <a:xfrm>
              <a:off x="12042726" y="6408295"/>
              <a:ext cx="226577" cy="19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009" y="0"/>
                    <a:pt x="10017" y="0"/>
                    <a:pt x="13617" y="3600"/>
                  </a:cubicBezTo>
                  <a:cubicBezTo>
                    <a:pt x="17217" y="7200"/>
                    <a:pt x="19409" y="144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7" name="Line"/>
            <p:cNvSpPr/>
            <p:nvPr/>
          </p:nvSpPr>
          <p:spPr>
            <a:xfrm>
              <a:off x="13584832" y="6314171"/>
              <a:ext cx="814110" cy="289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146" extrusionOk="0">
                  <a:moveTo>
                    <a:pt x="3732" y="9759"/>
                  </a:moveTo>
                  <a:cubicBezTo>
                    <a:pt x="3474" y="8799"/>
                    <a:pt x="3216" y="7839"/>
                    <a:pt x="2872" y="7359"/>
                  </a:cubicBezTo>
                  <a:cubicBezTo>
                    <a:pt x="2528" y="6879"/>
                    <a:pt x="2097" y="6879"/>
                    <a:pt x="1538" y="7719"/>
                  </a:cubicBezTo>
                  <a:cubicBezTo>
                    <a:pt x="979" y="8559"/>
                    <a:pt x="290" y="10239"/>
                    <a:pt x="75" y="12159"/>
                  </a:cubicBezTo>
                  <a:cubicBezTo>
                    <a:pt x="-140" y="14079"/>
                    <a:pt x="118" y="16239"/>
                    <a:pt x="678" y="17559"/>
                  </a:cubicBezTo>
                  <a:cubicBezTo>
                    <a:pt x="1237" y="18879"/>
                    <a:pt x="2097" y="19359"/>
                    <a:pt x="2915" y="19119"/>
                  </a:cubicBezTo>
                  <a:cubicBezTo>
                    <a:pt x="3733" y="18879"/>
                    <a:pt x="4507" y="17919"/>
                    <a:pt x="4980" y="16839"/>
                  </a:cubicBezTo>
                  <a:cubicBezTo>
                    <a:pt x="5454" y="15759"/>
                    <a:pt x="5626" y="14559"/>
                    <a:pt x="5712" y="13359"/>
                  </a:cubicBezTo>
                  <a:cubicBezTo>
                    <a:pt x="5798" y="12159"/>
                    <a:pt x="5798" y="10959"/>
                    <a:pt x="5583" y="9999"/>
                  </a:cubicBezTo>
                  <a:cubicBezTo>
                    <a:pt x="5368" y="9039"/>
                    <a:pt x="4937" y="8319"/>
                    <a:pt x="4722" y="8559"/>
                  </a:cubicBezTo>
                  <a:cubicBezTo>
                    <a:pt x="4507" y="8799"/>
                    <a:pt x="4507" y="9999"/>
                    <a:pt x="4679" y="11679"/>
                  </a:cubicBezTo>
                  <a:cubicBezTo>
                    <a:pt x="4851" y="13359"/>
                    <a:pt x="5195" y="15519"/>
                    <a:pt x="5626" y="16839"/>
                  </a:cubicBezTo>
                  <a:cubicBezTo>
                    <a:pt x="6056" y="18159"/>
                    <a:pt x="6572" y="18639"/>
                    <a:pt x="7218" y="18399"/>
                  </a:cubicBezTo>
                  <a:cubicBezTo>
                    <a:pt x="7863" y="18159"/>
                    <a:pt x="8638" y="17199"/>
                    <a:pt x="9197" y="15639"/>
                  </a:cubicBezTo>
                  <a:cubicBezTo>
                    <a:pt x="9756" y="14079"/>
                    <a:pt x="10101" y="11919"/>
                    <a:pt x="10316" y="10239"/>
                  </a:cubicBezTo>
                  <a:cubicBezTo>
                    <a:pt x="10531" y="8559"/>
                    <a:pt x="10617" y="7359"/>
                    <a:pt x="10703" y="5799"/>
                  </a:cubicBezTo>
                  <a:cubicBezTo>
                    <a:pt x="10789" y="4239"/>
                    <a:pt x="10875" y="2319"/>
                    <a:pt x="11176" y="1479"/>
                  </a:cubicBezTo>
                  <a:cubicBezTo>
                    <a:pt x="11478" y="639"/>
                    <a:pt x="11994" y="879"/>
                    <a:pt x="12553" y="2079"/>
                  </a:cubicBezTo>
                  <a:cubicBezTo>
                    <a:pt x="13113" y="3279"/>
                    <a:pt x="13715" y="5439"/>
                    <a:pt x="14188" y="7719"/>
                  </a:cubicBezTo>
                  <a:cubicBezTo>
                    <a:pt x="14662" y="9999"/>
                    <a:pt x="15006" y="12399"/>
                    <a:pt x="15221" y="14199"/>
                  </a:cubicBezTo>
                  <a:cubicBezTo>
                    <a:pt x="15436" y="15999"/>
                    <a:pt x="15522" y="17199"/>
                    <a:pt x="15436" y="18279"/>
                  </a:cubicBezTo>
                  <a:cubicBezTo>
                    <a:pt x="15350" y="19359"/>
                    <a:pt x="15092" y="20319"/>
                    <a:pt x="14705" y="20799"/>
                  </a:cubicBezTo>
                  <a:cubicBezTo>
                    <a:pt x="14317" y="21279"/>
                    <a:pt x="13801" y="21279"/>
                    <a:pt x="13457" y="20679"/>
                  </a:cubicBezTo>
                  <a:cubicBezTo>
                    <a:pt x="13113" y="20079"/>
                    <a:pt x="12940" y="18879"/>
                    <a:pt x="12984" y="17079"/>
                  </a:cubicBezTo>
                  <a:cubicBezTo>
                    <a:pt x="13027" y="15279"/>
                    <a:pt x="13285" y="12879"/>
                    <a:pt x="14188" y="9879"/>
                  </a:cubicBezTo>
                  <a:cubicBezTo>
                    <a:pt x="15092" y="6879"/>
                    <a:pt x="16641" y="3279"/>
                    <a:pt x="17631" y="1479"/>
                  </a:cubicBezTo>
                  <a:cubicBezTo>
                    <a:pt x="18620" y="-321"/>
                    <a:pt x="19050" y="-321"/>
                    <a:pt x="19567" y="639"/>
                  </a:cubicBezTo>
                  <a:cubicBezTo>
                    <a:pt x="20083" y="1599"/>
                    <a:pt x="20686" y="3519"/>
                    <a:pt x="21030" y="5799"/>
                  </a:cubicBezTo>
                  <a:cubicBezTo>
                    <a:pt x="21374" y="8079"/>
                    <a:pt x="21460" y="10719"/>
                    <a:pt x="21116" y="13359"/>
                  </a:cubicBezTo>
                  <a:cubicBezTo>
                    <a:pt x="20772" y="15999"/>
                    <a:pt x="19997" y="18639"/>
                    <a:pt x="19352" y="19959"/>
                  </a:cubicBezTo>
                  <a:cubicBezTo>
                    <a:pt x="18706" y="21279"/>
                    <a:pt x="18190" y="21279"/>
                    <a:pt x="17803" y="20439"/>
                  </a:cubicBezTo>
                  <a:cubicBezTo>
                    <a:pt x="17415" y="19599"/>
                    <a:pt x="17157" y="17919"/>
                    <a:pt x="16899" y="16239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8" name="Line"/>
            <p:cNvSpPr/>
            <p:nvPr/>
          </p:nvSpPr>
          <p:spPr>
            <a:xfrm>
              <a:off x="14544914" y="6011612"/>
              <a:ext cx="975263" cy="637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2" extrusionOk="0">
                  <a:moveTo>
                    <a:pt x="0" y="15958"/>
                  </a:moveTo>
                  <a:cubicBezTo>
                    <a:pt x="727" y="15627"/>
                    <a:pt x="1455" y="15297"/>
                    <a:pt x="2000" y="14911"/>
                  </a:cubicBezTo>
                  <a:cubicBezTo>
                    <a:pt x="2545" y="14525"/>
                    <a:pt x="2909" y="14084"/>
                    <a:pt x="2873" y="13754"/>
                  </a:cubicBezTo>
                  <a:cubicBezTo>
                    <a:pt x="2836" y="13423"/>
                    <a:pt x="2400" y="13203"/>
                    <a:pt x="2000" y="13092"/>
                  </a:cubicBezTo>
                  <a:cubicBezTo>
                    <a:pt x="1600" y="12982"/>
                    <a:pt x="1236" y="12982"/>
                    <a:pt x="873" y="13423"/>
                  </a:cubicBezTo>
                  <a:cubicBezTo>
                    <a:pt x="509" y="13864"/>
                    <a:pt x="145" y="14746"/>
                    <a:pt x="218" y="15792"/>
                  </a:cubicBezTo>
                  <a:cubicBezTo>
                    <a:pt x="291" y="16839"/>
                    <a:pt x="800" y="18052"/>
                    <a:pt x="1418" y="18768"/>
                  </a:cubicBezTo>
                  <a:cubicBezTo>
                    <a:pt x="2036" y="19484"/>
                    <a:pt x="2764" y="19705"/>
                    <a:pt x="3309" y="19815"/>
                  </a:cubicBezTo>
                  <a:cubicBezTo>
                    <a:pt x="3855" y="19925"/>
                    <a:pt x="4218" y="19925"/>
                    <a:pt x="4655" y="19539"/>
                  </a:cubicBezTo>
                  <a:cubicBezTo>
                    <a:pt x="5091" y="19154"/>
                    <a:pt x="5600" y="18382"/>
                    <a:pt x="6000" y="17831"/>
                  </a:cubicBezTo>
                  <a:cubicBezTo>
                    <a:pt x="6400" y="17280"/>
                    <a:pt x="6691" y="16950"/>
                    <a:pt x="6982" y="16564"/>
                  </a:cubicBezTo>
                  <a:cubicBezTo>
                    <a:pt x="7273" y="16178"/>
                    <a:pt x="7564" y="15737"/>
                    <a:pt x="7709" y="15792"/>
                  </a:cubicBezTo>
                  <a:cubicBezTo>
                    <a:pt x="7855" y="15848"/>
                    <a:pt x="7855" y="16399"/>
                    <a:pt x="7927" y="17280"/>
                  </a:cubicBezTo>
                  <a:cubicBezTo>
                    <a:pt x="8000" y="18162"/>
                    <a:pt x="8145" y="19374"/>
                    <a:pt x="8364" y="20146"/>
                  </a:cubicBezTo>
                  <a:cubicBezTo>
                    <a:pt x="8582" y="20917"/>
                    <a:pt x="8873" y="21248"/>
                    <a:pt x="9200" y="21358"/>
                  </a:cubicBezTo>
                  <a:cubicBezTo>
                    <a:pt x="9527" y="21468"/>
                    <a:pt x="9891" y="21358"/>
                    <a:pt x="10582" y="20256"/>
                  </a:cubicBezTo>
                  <a:cubicBezTo>
                    <a:pt x="11273" y="19154"/>
                    <a:pt x="12291" y="17060"/>
                    <a:pt x="13055" y="14635"/>
                  </a:cubicBezTo>
                  <a:cubicBezTo>
                    <a:pt x="13818" y="12211"/>
                    <a:pt x="14327" y="9456"/>
                    <a:pt x="14509" y="7086"/>
                  </a:cubicBezTo>
                  <a:cubicBezTo>
                    <a:pt x="14691" y="4717"/>
                    <a:pt x="14545" y="2733"/>
                    <a:pt x="14364" y="1521"/>
                  </a:cubicBezTo>
                  <a:cubicBezTo>
                    <a:pt x="14182" y="309"/>
                    <a:pt x="13964" y="-132"/>
                    <a:pt x="13855" y="33"/>
                  </a:cubicBezTo>
                  <a:cubicBezTo>
                    <a:pt x="13745" y="199"/>
                    <a:pt x="13745" y="970"/>
                    <a:pt x="13673" y="3119"/>
                  </a:cubicBezTo>
                  <a:cubicBezTo>
                    <a:pt x="13600" y="5268"/>
                    <a:pt x="13455" y="8795"/>
                    <a:pt x="13345" y="11605"/>
                  </a:cubicBezTo>
                  <a:cubicBezTo>
                    <a:pt x="13236" y="14415"/>
                    <a:pt x="13164" y="16509"/>
                    <a:pt x="13273" y="17776"/>
                  </a:cubicBezTo>
                  <a:cubicBezTo>
                    <a:pt x="13382" y="19044"/>
                    <a:pt x="13673" y="19484"/>
                    <a:pt x="14182" y="19539"/>
                  </a:cubicBezTo>
                  <a:cubicBezTo>
                    <a:pt x="14691" y="19595"/>
                    <a:pt x="15418" y="19264"/>
                    <a:pt x="15927" y="18933"/>
                  </a:cubicBezTo>
                  <a:cubicBezTo>
                    <a:pt x="16436" y="18603"/>
                    <a:pt x="16727" y="18272"/>
                    <a:pt x="17018" y="17721"/>
                  </a:cubicBezTo>
                  <a:cubicBezTo>
                    <a:pt x="17309" y="17170"/>
                    <a:pt x="17600" y="16399"/>
                    <a:pt x="17891" y="16233"/>
                  </a:cubicBezTo>
                  <a:cubicBezTo>
                    <a:pt x="18182" y="16068"/>
                    <a:pt x="18473" y="16509"/>
                    <a:pt x="18764" y="16895"/>
                  </a:cubicBezTo>
                  <a:cubicBezTo>
                    <a:pt x="19055" y="17280"/>
                    <a:pt x="19345" y="17611"/>
                    <a:pt x="19818" y="17666"/>
                  </a:cubicBezTo>
                  <a:cubicBezTo>
                    <a:pt x="20291" y="17721"/>
                    <a:pt x="20945" y="17501"/>
                    <a:pt x="21600" y="1728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19" name="Line"/>
            <p:cNvSpPr/>
            <p:nvPr/>
          </p:nvSpPr>
          <p:spPr>
            <a:xfrm>
              <a:off x="15352707" y="6240825"/>
              <a:ext cx="15761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0" name="Line"/>
            <p:cNvSpPr/>
            <p:nvPr/>
          </p:nvSpPr>
          <p:spPr>
            <a:xfrm>
              <a:off x="15076875" y="6299932"/>
              <a:ext cx="226577" cy="49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1" name="Line"/>
            <p:cNvSpPr/>
            <p:nvPr/>
          </p:nvSpPr>
          <p:spPr>
            <a:xfrm>
              <a:off x="15667943" y="6383528"/>
              <a:ext cx="541814" cy="146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89" extrusionOk="0">
                  <a:moveTo>
                    <a:pt x="0" y="7768"/>
                  </a:moveTo>
                  <a:cubicBezTo>
                    <a:pt x="1309" y="9646"/>
                    <a:pt x="2618" y="11524"/>
                    <a:pt x="3665" y="11994"/>
                  </a:cubicBezTo>
                  <a:cubicBezTo>
                    <a:pt x="4713" y="12463"/>
                    <a:pt x="5498" y="11524"/>
                    <a:pt x="5564" y="10115"/>
                  </a:cubicBezTo>
                  <a:cubicBezTo>
                    <a:pt x="5629" y="8707"/>
                    <a:pt x="4975" y="6828"/>
                    <a:pt x="4320" y="5655"/>
                  </a:cubicBezTo>
                  <a:cubicBezTo>
                    <a:pt x="3665" y="4481"/>
                    <a:pt x="3011" y="4011"/>
                    <a:pt x="2356" y="3307"/>
                  </a:cubicBezTo>
                  <a:cubicBezTo>
                    <a:pt x="1702" y="2602"/>
                    <a:pt x="1047" y="1663"/>
                    <a:pt x="1047" y="1194"/>
                  </a:cubicBezTo>
                  <a:cubicBezTo>
                    <a:pt x="1047" y="724"/>
                    <a:pt x="1702" y="724"/>
                    <a:pt x="3011" y="724"/>
                  </a:cubicBezTo>
                  <a:cubicBezTo>
                    <a:pt x="4320" y="724"/>
                    <a:pt x="6284" y="724"/>
                    <a:pt x="7724" y="489"/>
                  </a:cubicBezTo>
                  <a:cubicBezTo>
                    <a:pt x="9164" y="255"/>
                    <a:pt x="10080" y="-215"/>
                    <a:pt x="10604" y="724"/>
                  </a:cubicBezTo>
                  <a:cubicBezTo>
                    <a:pt x="11127" y="1663"/>
                    <a:pt x="11258" y="4011"/>
                    <a:pt x="11324" y="6359"/>
                  </a:cubicBezTo>
                  <a:cubicBezTo>
                    <a:pt x="11389" y="8707"/>
                    <a:pt x="11389" y="11055"/>
                    <a:pt x="11389" y="13402"/>
                  </a:cubicBezTo>
                  <a:cubicBezTo>
                    <a:pt x="11389" y="15750"/>
                    <a:pt x="11389" y="18098"/>
                    <a:pt x="11520" y="18098"/>
                  </a:cubicBezTo>
                  <a:cubicBezTo>
                    <a:pt x="11651" y="18098"/>
                    <a:pt x="11913" y="15750"/>
                    <a:pt x="12240" y="13168"/>
                  </a:cubicBezTo>
                  <a:cubicBezTo>
                    <a:pt x="12567" y="10585"/>
                    <a:pt x="12960" y="7768"/>
                    <a:pt x="13484" y="5185"/>
                  </a:cubicBezTo>
                  <a:cubicBezTo>
                    <a:pt x="14007" y="2602"/>
                    <a:pt x="14662" y="255"/>
                    <a:pt x="15185" y="20"/>
                  </a:cubicBezTo>
                  <a:cubicBezTo>
                    <a:pt x="15709" y="-215"/>
                    <a:pt x="16102" y="1663"/>
                    <a:pt x="16298" y="3776"/>
                  </a:cubicBezTo>
                  <a:cubicBezTo>
                    <a:pt x="16495" y="5889"/>
                    <a:pt x="16495" y="8237"/>
                    <a:pt x="16822" y="11289"/>
                  </a:cubicBezTo>
                  <a:cubicBezTo>
                    <a:pt x="17149" y="14342"/>
                    <a:pt x="17804" y="18098"/>
                    <a:pt x="18655" y="19742"/>
                  </a:cubicBezTo>
                  <a:cubicBezTo>
                    <a:pt x="19505" y="21385"/>
                    <a:pt x="20553" y="20915"/>
                    <a:pt x="21600" y="20446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2" name="Line"/>
            <p:cNvSpPr/>
            <p:nvPr/>
          </p:nvSpPr>
          <p:spPr>
            <a:xfrm>
              <a:off x="16830376" y="6091378"/>
              <a:ext cx="413749" cy="714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9" extrusionOk="0">
                  <a:moveTo>
                    <a:pt x="21600" y="1818"/>
                  </a:moveTo>
                  <a:cubicBezTo>
                    <a:pt x="21086" y="1229"/>
                    <a:pt x="20571" y="639"/>
                    <a:pt x="19714" y="296"/>
                  </a:cubicBezTo>
                  <a:cubicBezTo>
                    <a:pt x="18857" y="-48"/>
                    <a:pt x="17657" y="-146"/>
                    <a:pt x="16714" y="296"/>
                  </a:cubicBezTo>
                  <a:cubicBezTo>
                    <a:pt x="15771" y="738"/>
                    <a:pt x="15086" y="1719"/>
                    <a:pt x="14829" y="3978"/>
                  </a:cubicBezTo>
                  <a:cubicBezTo>
                    <a:pt x="14571" y="6236"/>
                    <a:pt x="14743" y="9770"/>
                    <a:pt x="14657" y="12716"/>
                  </a:cubicBezTo>
                  <a:cubicBezTo>
                    <a:pt x="14571" y="15661"/>
                    <a:pt x="14229" y="18018"/>
                    <a:pt x="13800" y="19392"/>
                  </a:cubicBezTo>
                  <a:cubicBezTo>
                    <a:pt x="13371" y="20767"/>
                    <a:pt x="12857" y="21159"/>
                    <a:pt x="11486" y="21307"/>
                  </a:cubicBezTo>
                  <a:cubicBezTo>
                    <a:pt x="10114" y="21454"/>
                    <a:pt x="7886" y="21356"/>
                    <a:pt x="5829" y="20129"/>
                  </a:cubicBezTo>
                  <a:cubicBezTo>
                    <a:pt x="3771" y="18901"/>
                    <a:pt x="1886" y="16545"/>
                    <a:pt x="0" y="14189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3" name="Line"/>
            <p:cNvSpPr/>
            <p:nvPr/>
          </p:nvSpPr>
          <p:spPr>
            <a:xfrm>
              <a:off x="16840228" y="6437849"/>
              <a:ext cx="935858" cy="165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0" extrusionOk="0">
                  <a:moveTo>
                    <a:pt x="0" y="0"/>
                  </a:moveTo>
                  <a:cubicBezTo>
                    <a:pt x="1516" y="0"/>
                    <a:pt x="3032" y="0"/>
                    <a:pt x="4585" y="208"/>
                  </a:cubicBezTo>
                  <a:cubicBezTo>
                    <a:pt x="6139" y="415"/>
                    <a:pt x="7731" y="831"/>
                    <a:pt x="8716" y="1038"/>
                  </a:cubicBezTo>
                  <a:cubicBezTo>
                    <a:pt x="9701" y="1246"/>
                    <a:pt x="10080" y="1246"/>
                    <a:pt x="10269" y="2492"/>
                  </a:cubicBezTo>
                  <a:cubicBezTo>
                    <a:pt x="10459" y="3738"/>
                    <a:pt x="10459" y="6231"/>
                    <a:pt x="10535" y="8515"/>
                  </a:cubicBezTo>
                  <a:cubicBezTo>
                    <a:pt x="10611" y="10800"/>
                    <a:pt x="10762" y="12877"/>
                    <a:pt x="11065" y="13915"/>
                  </a:cubicBezTo>
                  <a:cubicBezTo>
                    <a:pt x="11368" y="14954"/>
                    <a:pt x="11823" y="14954"/>
                    <a:pt x="12354" y="13708"/>
                  </a:cubicBezTo>
                  <a:cubicBezTo>
                    <a:pt x="12884" y="12462"/>
                    <a:pt x="13491" y="9969"/>
                    <a:pt x="14059" y="8308"/>
                  </a:cubicBezTo>
                  <a:cubicBezTo>
                    <a:pt x="14627" y="6646"/>
                    <a:pt x="15158" y="5815"/>
                    <a:pt x="15423" y="6646"/>
                  </a:cubicBezTo>
                  <a:cubicBezTo>
                    <a:pt x="15688" y="7477"/>
                    <a:pt x="15688" y="9969"/>
                    <a:pt x="15916" y="12877"/>
                  </a:cubicBezTo>
                  <a:cubicBezTo>
                    <a:pt x="16143" y="15785"/>
                    <a:pt x="16598" y="19108"/>
                    <a:pt x="17432" y="20354"/>
                  </a:cubicBezTo>
                  <a:cubicBezTo>
                    <a:pt x="18265" y="21600"/>
                    <a:pt x="19478" y="20769"/>
                    <a:pt x="20236" y="19523"/>
                  </a:cubicBezTo>
                  <a:cubicBezTo>
                    <a:pt x="20994" y="18277"/>
                    <a:pt x="21297" y="16615"/>
                    <a:pt x="21600" y="14954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4" name="Line"/>
            <p:cNvSpPr/>
            <p:nvPr/>
          </p:nvSpPr>
          <p:spPr>
            <a:xfrm>
              <a:off x="18351613" y="6105466"/>
              <a:ext cx="486152" cy="609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1342" extrusionOk="0">
                  <a:moveTo>
                    <a:pt x="249" y="13354"/>
                  </a:moveTo>
                  <a:cubicBezTo>
                    <a:pt x="2553" y="11171"/>
                    <a:pt x="4857" y="8988"/>
                    <a:pt x="6297" y="7322"/>
                  </a:cubicBezTo>
                  <a:cubicBezTo>
                    <a:pt x="7737" y="5656"/>
                    <a:pt x="8313" y="4507"/>
                    <a:pt x="8529" y="3588"/>
                  </a:cubicBezTo>
                  <a:cubicBezTo>
                    <a:pt x="8745" y="2668"/>
                    <a:pt x="8601" y="1979"/>
                    <a:pt x="8241" y="1405"/>
                  </a:cubicBezTo>
                  <a:cubicBezTo>
                    <a:pt x="7881" y="830"/>
                    <a:pt x="7305" y="371"/>
                    <a:pt x="6657" y="141"/>
                  </a:cubicBezTo>
                  <a:cubicBezTo>
                    <a:pt x="6009" y="-89"/>
                    <a:pt x="5289" y="-89"/>
                    <a:pt x="4425" y="543"/>
                  </a:cubicBezTo>
                  <a:cubicBezTo>
                    <a:pt x="3561" y="1175"/>
                    <a:pt x="2553" y="2439"/>
                    <a:pt x="1617" y="4507"/>
                  </a:cubicBezTo>
                  <a:cubicBezTo>
                    <a:pt x="681" y="6575"/>
                    <a:pt x="-183" y="9447"/>
                    <a:pt x="33" y="12032"/>
                  </a:cubicBezTo>
                  <a:cubicBezTo>
                    <a:pt x="249" y="14617"/>
                    <a:pt x="1545" y="16915"/>
                    <a:pt x="3993" y="18524"/>
                  </a:cubicBezTo>
                  <a:cubicBezTo>
                    <a:pt x="6441" y="20132"/>
                    <a:pt x="10041" y="21051"/>
                    <a:pt x="12777" y="21281"/>
                  </a:cubicBezTo>
                  <a:cubicBezTo>
                    <a:pt x="15513" y="21511"/>
                    <a:pt x="17385" y="21051"/>
                    <a:pt x="18681" y="20649"/>
                  </a:cubicBezTo>
                  <a:cubicBezTo>
                    <a:pt x="19977" y="20247"/>
                    <a:pt x="20697" y="19902"/>
                    <a:pt x="21057" y="19443"/>
                  </a:cubicBezTo>
                  <a:cubicBezTo>
                    <a:pt x="21417" y="18983"/>
                    <a:pt x="21417" y="18409"/>
                    <a:pt x="20985" y="18007"/>
                  </a:cubicBezTo>
                  <a:cubicBezTo>
                    <a:pt x="20553" y="17605"/>
                    <a:pt x="19689" y="17375"/>
                    <a:pt x="18897" y="17202"/>
                  </a:cubicBezTo>
                  <a:cubicBezTo>
                    <a:pt x="18105" y="17030"/>
                    <a:pt x="17385" y="16915"/>
                    <a:pt x="16665" y="16858"/>
                  </a:cubicBezTo>
                  <a:cubicBezTo>
                    <a:pt x="15945" y="16800"/>
                    <a:pt x="15225" y="16800"/>
                    <a:pt x="15153" y="17030"/>
                  </a:cubicBezTo>
                  <a:cubicBezTo>
                    <a:pt x="15081" y="17260"/>
                    <a:pt x="15657" y="17720"/>
                    <a:pt x="16665" y="18179"/>
                  </a:cubicBezTo>
                  <a:cubicBezTo>
                    <a:pt x="17673" y="18639"/>
                    <a:pt x="19113" y="19098"/>
                    <a:pt x="20553" y="19558"/>
                  </a:cubicBezTo>
                </a:path>
              </a:pathLst>
            </a:custGeom>
            <a:noFill/>
            <a:ln w="31313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5" name="Line"/>
            <p:cNvSpPr/>
            <p:nvPr/>
          </p:nvSpPr>
          <p:spPr>
            <a:xfrm>
              <a:off x="18830158" y="6487834"/>
              <a:ext cx="965411" cy="265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9" extrusionOk="0">
                  <a:moveTo>
                    <a:pt x="0" y="2312"/>
                  </a:moveTo>
                  <a:cubicBezTo>
                    <a:pt x="294" y="1521"/>
                    <a:pt x="588" y="731"/>
                    <a:pt x="882" y="731"/>
                  </a:cubicBezTo>
                  <a:cubicBezTo>
                    <a:pt x="1175" y="731"/>
                    <a:pt x="1469" y="1521"/>
                    <a:pt x="1910" y="3892"/>
                  </a:cubicBezTo>
                  <a:cubicBezTo>
                    <a:pt x="2351" y="6263"/>
                    <a:pt x="2939" y="10214"/>
                    <a:pt x="3343" y="13112"/>
                  </a:cubicBezTo>
                  <a:cubicBezTo>
                    <a:pt x="3747" y="16009"/>
                    <a:pt x="3967" y="17853"/>
                    <a:pt x="4114" y="18117"/>
                  </a:cubicBezTo>
                  <a:cubicBezTo>
                    <a:pt x="4261" y="18380"/>
                    <a:pt x="4335" y="17063"/>
                    <a:pt x="4371" y="15087"/>
                  </a:cubicBezTo>
                  <a:cubicBezTo>
                    <a:pt x="4408" y="13112"/>
                    <a:pt x="4408" y="10478"/>
                    <a:pt x="4408" y="8502"/>
                  </a:cubicBezTo>
                  <a:cubicBezTo>
                    <a:pt x="4408" y="6526"/>
                    <a:pt x="4408" y="5209"/>
                    <a:pt x="4518" y="5341"/>
                  </a:cubicBezTo>
                  <a:cubicBezTo>
                    <a:pt x="4629" y="5473"/>
                    <a:pt x="4849" y="7053"/>
                    <a:pt x="5106" y="9160"/>
                  </a:cubicBezTo>
                  <a:cubicBezTo>
                    <a:pt x="5363" y="11268"/>
                    <a:pt x="5657" y="13902"/>
                    <a:pt x="5878" y="15878"/>
                  </a:cubicBezTo>
                  <a:cubicBezTo>
                    <a:pt x="6098" y="17853"/>
                    <a:pt x="6245" y="19170"/>
                    <a:pt x="6502" y="20092"/>
                  </a:cubicBezTo>
                  <a:cubicBezTo>
                    <a:pt x="6759" y="21014"/>
                    <a:pt x="7127" y="21541"/>
                    <a:pt x="7384" y="21146"/>
                  </a:cubicBezTo>
                  <a:cubicBezTo>
                    <a:pt x="7641" y="20751"/>
                    <a:pt x="7788" y="19434"/>
                    <a:pt x="8008" y="17326"/>
                  </a:cubicBezTo>
                  <a:cubicBezTo>
                    <a:pt x="8229" y="15219"/>
                    <a:pt x="8522" y="12321"/>
                    <a:pt x="8816" y="10478"/>
                  </a:cubicBezTo>
                  <a:cubicBezTo>
                    <a:pt x="9110" y="8634"/>
                    <a:pt x="9404" y="7843"/>
                    <a:pt x="9808" y="7185"/>
                  </a:cubicBezTo>
                  <a:cubicBezTo>
                    <a:pt x="10212" y="6526"/>
                    <a:pt x="10727" y="6000"/>
                    <a:pt x="11131" y="5341"/>
                  </a:cubicBezTo>
                  <a:cubicBezTo>
                    <a:pt x="11535" y="4682"/>
                    <a:pt x="11829" y="3892"/>
                    <a:pt x="11829" y="2970"/>
                  </a:cubicBezTo>
                  <a:cubicBezTo>
                    <a:pt x="11829" y="2048"/>
                    <a:pt x="11535" y="995"/>
                    <a:pt x="11204" y="468"/>
                  </a:cubicBezTo>
                  <a:cubicBezTo>
                    <a:pt x="10873" y="-59"/>
                    <a:pt x="10506" y="-59"/>
                    <a:pt x="10139" y="73"/>
                  </a:cubicBezTo>
                  <a:cubicBezTo>
                    <a:pt x="9771" y="204"/>
                    <a:pt x="9404" y="468"/>
                    <a:pt x="9184" y="1258"/>
                  </a:cubicBezTo>
                  <a:cubicBezTo>
                    <a:pt x="8963" y="2048"/>
                    <a:pt x="8890" y="3365"/>
                    <a:pt x="8963" y="5604"/>
                  </a:cubicBezTo>
                  <a:cubicBezTo>
                    <a:pt x="9037" y="7843"/>
                    <a:pt x="9257" y="11004"/>
                    <a:pt x="9845" y="13770"/>
                  </a:cubicBezTo>
                  <a:cubicBezTo>
                    <a:pt x="10433" y="16536"/>
                    <a:pt x="11388" y="18907"/>
                    <a:pt x="12049" y="20092"/>
                  </a:cubicBezTo>
                  <a:cubicBezTo>
                    <a:pt x="12710" y="21278"/>
                    <a:pt x="13078" y="21278"/>
                    <a:pt x="13555" y="20487"/>
                  </a:cubicBezTo>
                  <a:cubicBezTo>
                    <a:pt x="14033" y="19697"/>
                    <a:pt x="14620" y="18117"/>
                    <a:pt x="15061" y="16668"/>
                  </a:cubicBezTo>
                  <a:cubicBezTo>
                    <a:pt x="15502" y="15219"/>
                    <a:pt x="15796" y="13902"/>
                    <a:pt x="16090" y="13639"/>
                  </a:cubicBezTo>
                  <a:cubicBezTo>
                    <a:pt x="16384" y="13375"/>
                    <a:pt x="16678" y="14165"/>
                    <a:pt x="17118" y="15482"/>
                  </a:cubicBezTo>
                  <a:cubicBezTo>
                    <a:pt x="17559" y="16800"/>
                    <a:pt x="18147" y="18643"/>
                    <a:pt x="18918" y="19565"/>
                  </a:cubicBezTo>
                  <a:cubicBezTo>
                    <a:pt x="19690" y="20487"/>
                    <a:pt x="20645" y="20487"/>
                    <a:pt x="21600" y="20487"/>
                  </a:cubicBezTo>
                </a:path>
              </a:pathLst>
            </a:custGeom>
            <a:noFill/>
            <a:ln w="31313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6" name="Line"/>
            <p:cNvSpPr/>
            <p:nvPr/>
          </p:nvSpPr>
          <p:spPr>
            <a:xfrm>
              <a:off x="449413" y="6930405"/>
              <a:ext cx="727516" cy="407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600" extrusionOk="0">
                  <a:moveTo>
                    <a:pt x="832" y="0"/>
                  </a:moveTo>
                  <a:cubicBezTo>
                    <a:pt x="442" y="2961"/>
                    <a:pt x="53" y="5923"/>
                    <a:pt x="5" y="9058"/>
                  </a:cubicBezTo>
                  <a:cubicBezTo>
                    <a:pt x="-44" y="12194"/>
                    <a:pt x="248" y="15503"/>
                    <a:pt x="1075" y="17855"/>
                  </a:cubicBezTo>
                  <a:cubicBezTo>
                    <a:pt x="1902" y="20206"/>
                    <a:pt x="3264" y="21600"/>
                    <a:pt x="4772" y="21600"/>
                  </a:cubicBezTo>
                  <a:cubicBezTo>
                    <a:pt x="6280" y="21600"/>
                    <a:pt x="7934" y="20206"/>
                    <a:pt x="9102" y="18639"/>
                  </a:cubicBezTo>
                  <a:cubicBezTo>
                    <a:pt x="10270" y="17071"/>
                    <a:pt x="10951" y="15329"/>
                    <a:pt x="11340" y="14023"/>
                  </a:cubicBezTo>
                  <a:cubicBezTo>
                    <a:pt x="11729" y="12716"/>
                    <a:pt x="11826" y="11845"/>
                    <a:pt x="11778" y="11932"/>
                  </a:cubicBezTo>
                  <a:cubicBezTo>
                    <a:pt x="11729" y="12019"/>
                    <a:pt x="11534" y="13065"/>
                    <a:pt x="11680" y="14545"/>
                  </a:cubicBezTo>
                  <a:cubicBezTo>
                    <a:pt x="11826" y="16026"/>
                    <a:pt x="12313" y="17942"/>
                    <a:pt x="13091" y="19161"/>
                  </a:cubicBezTo>
                  <a:cubicBezTo>
                    <a:pt x="13870" y="20381"/>
                    <a:pt x="14940" y="20903"/>
                    <a:pt x="15864" y="20642"/>
                  </a:cubicBezTo>
                  <a:cubicBezTo>
                    <a:pt x="16788" y="20381"/>
                    <a:pt x="17567" y="19335"/>
                    <a:pt x="17956" y="18377"/>
                  </a:cubicBezTo>
                  <a:cubicBezTo>
                    <a:pt x="18345" y="17419"/>
                    <a:pt x="18345" y="16548"/>
                    <a:pt x="18248" y="15677"/>
                  </a:cubicBezTo>
                  <a:cubicBezTo>
                    <a:pt x="18151" y="14806"/>
                    <a:pt x="17956" y="13935"/>
                    <a:pt x="17956" y="13935"/>
                  </a:cubicBezTo>
                  <a:cubicBezTo>
                    <a:pt x="17956" y="13935"/>
                    <a:pt x="18151" y="14806"/>
                    <a:pt x="18394" y="15590"/>
                  </a:cubicBezTo>
                  <a:cubicBezTo>
                    <a:pt x="18637" y="16374"/>
                    <a:pt x="18929" y="17071"/>
                    <a:pt x="19270" y="17681"/>
                  </a:cubicBezTo>
                  <a:cubicBezTo>
                    <a:pt x="19610" y="18290"/>
                    <a:pt x="19999" y="18813"/>
                    <a:pt x="20388" y="18900"/>
                  </a:cubicBezTo>
                  <a:cubicBezTo>
                    <a:pt x="20778" y="18987"/>
                    <a:pt x="21167" y="18639"/>
                    <a:pt x="21556" y="1829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7" name="Line"/>
            <p:cNvSpPr/>
            <p:nvPr/>
          </p:nvSpPr>
          <p:spPr>
            <a:xfrm>
              <a:off x="1039012" y="7019065"/>
              <a:ext cx="68959" cy="9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8" name="Line"/>
            <p:cNvSpPr/>
            <p:nvPr/>
          </p:nvSpPr>
          <p:spPr>
            <a:xfrm>
              <a:off x="369135" y="7153698"/>
              <a:ext cx="226577" cy="13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635" y="10800"/>
                    <a:pt x="11270" y="0"/>
                    <a:pt x="14870" y="0"/>
                  </a:cubicBezTo>
                  <a:cubicBezTo>
                    <a:pt x="18470" y="0"/>
                    <a:pt x="20035" y="10800"/>
                    <a:pt x="21600" y="2160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29" name="Line"/>
            <p:cNvSpPr/>
            <p:nvPr/>
          </p:nvSpPr>
          <p:spPr>
            <a:xfrm>
              <a:off x="1333864" y="7151916"/>
              <a:ext cx="660709" cy="162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402" extrusionOk="0">
                  <a:moveTo>
                    <a:pt x="5448" y="1962"/>
                  </a:moveTo>
                  <a:cubicBezTo>
                    <a:pt x="4278" y="1962"/>
                    <a:pt x="3108" y="1962"/>
                    <a:pt x="2203" y="2610"/>
                  </a:cubicBezTo>
                  <a:cubicBezTo>
                    <a:pt x="1299" y="3258"/>
                    <a:pt x="660" y="4554"/>
                    <a:pt x="288" y="6282"/>
                  </a:cubicBezTo>
                  <a:cubicBezTo>
                    <a:pt x="-85" y="8010"/>
                    <a:pt x="-191" y="10170"/>
                    <a:pt x="554" y="12114"/>
                  </a:cubicBezTo>
                  <a:cubicBezTo>
                    <a:pt x="1299" y="14058"/>
                    <a:pt x="2895" y="15786"/>
                    <a:pt x="3959" y="16434"/>
                  </a:cubicBezTo>
                  <a:cubicBezTo>
                    <a:pt x="5023" y="17082"/>
                    <a:pt x="5555" y="16650"/>
                    <a:pt x="5980" y="15570"/>
                  </a:cubicBezTo>
                  <a:cubicBezTo>
                    <a:pt x="6406" y="14490"/>
                    <a:pt x="6725" y="12762"/>
                    <a:pt x="6885" y="10818"/>
                  </a:cubicBezTo>
                  <a:cubicBezTo>
                    <a:pt x="7044" y="8874"/>
                    <a:pt x="7044" y="6714"/>
                    <a:pt x="6725" y="4986"/>
                  </a:cubicBezTo>
                  <a:cubicBezTo>
                    <a:pt x="6406" y="3258"/>
                    <a:pt x="5768" y="1962"/>
                    <a:pt x="5448" y="2394"/>
                  </a:cubicBezTo>
                  <a:cubicBezTo>
                    <a:pt x="5129" y="2826"/>
                    <a:pt x="5129" y="4986"/>
                    <a:pt x="5448" y="7794"/>
                  </a:cubicBezTo>
                  <a:cubicBezTo>
                    <a:pt x="5768" y="10602"/>
                    <a:pt x="6406" y="14058"/>
                    <a:pt x="6991" y="16218"/>
                  </a:cubicBezTo>
                  <a:cubicBezTo>
                    <a:pt x="7576" y="18378"/>
                    <a:pt x="8109" y="19242"/>
                    <a:pt x="8800" y="18594"/>
                  </a:cubicBezTo>
                  <a:cubicBezTo>
                    <a:pt x="9492" y="17946"/>
                    <a:pt x="10343" y="15786"/>
                    <a:pt x="10928" y="13194"/>
                  </a:cubicBezTo>
                  <a:cubicBezTo>
                    <a:pt x="11513" y="10602"/>
                    <a:pt x="11833" y="7578"/>
                    <a:pt x="12152" y="5202"/>
                  </a:cubicBezTo>
                  <a:cubicBezTo>
                    <a:pt x="12471" y="2826"/>
                    <a:pt x="12790" y="1098"/>
                    <a:pt x="13003" y="1314"/>
                  </a:cubicBezTo>
                  <a:cubicBezTo>
                    <a:pt x="13216" y="1530"/>
                    <a:pt x="13322" y="3690"/>
                    <a:pt x="13429" y="5850"/>
                  </a:cubicBezTo>
                  <a:cubicBezTo>
                    <a:pt x="13535" y="8010"/>
                    <a:pt x="13642" y="10170"/>
                    <a:pt x="13748" y="12330"/>
                  </a:cubicBezTo>
                  <a:cubicBezTo>
                    <a:pt x="13854" y="14490"/>
                    <a:pt x="13961" y="16650"/>
                    <a:pt x="14120" y="16434"/>
                  </a:cubicBezTo>
                  <a:cubicBezTo>
                    <a:pt x="14280" y="16218"/>
                    <a:pt x="14493" y="13626"/>
                    <a:pt x="14812" y="11034"/>
                  </a:cubicBezTo>
                  <a:cubicBezTo>
                    <a:pt x="15131" y="8442"/>
                    <a:pt x="15557" y="5850"/>
                    <a:pt x="16142" y="3690"/>
                  </a:cubicBezTo>
                  <a:cubicBezTo>
                    <a:pt x="16727" y="1530"/>
                    <a:pt x="17472" y="-198"/>
                    <a:pt x="17898" y="18"/>
                  </a:cubicBezTo>
                  <a:cubicBezTo>
                    <a:pt x="18323" y="234"/>
                    <a:pt x="18430" y="2394"/>
                    <a:pt x="18483" y="4554"/>
                  </a:cubicBezTo>
                  <a:cubicBezTo>
                    <a:pt x="18536" y="6714"/>
                    <a:pt x="18536" y="8874"/>
                    <a:pt x="19015" y="11682"/>
                  </a:cubicBezTo>
                  <a:cubicBezTo>
                    <a:pt x="19494" y="14490"/>
                    <a:pt x="20451" y="17946"/>
                    <a:pt x="21409" y="21402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0" name="Line"/>
            <p:cNvSpPr/>
            <p:nvPr/>
          </p:nvSpPr>
          <p:spPr>
            <a:xfrm>
              <a:off x="1962100" y="7147914"/>
              <a:ext cx="416667" cy="468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417" extrusionOk="0">
                  <a:moveTo>
                    <a:pt x="11793" y="414"/>
                  </a:moveTo>
                  <a:cubicBezTo>
                    <a:pt x="10950" y="264"/>
                    <a:pt x="10106" y="114"/>
                    <a:pt x="9262" y="39"/>
                  </a:cubicBezTo>
                  <a:cubicBezTo>
                    <a:pt x="8418" y="-36"/>
                    <a:pt x="7574" y="-36"/>
                    <a:pt x="6984" y="339"/>
                  </a:cubicBezTo>
                  <a:cubicBezTo>
                    <a:pt x="6393" y="714"/>
                    <a:pt x="6056" y="1464"/>
                    <a:pt x="6562" y="2364"/>
                  </a:cubicBezTo>
                  <a:cubicBezTo>
                    <a:pt x="7068" y="3264"/>
                    <a:pt x="8418" y="4314"/>
                    <a:pt x="9515" y="4689"/>
                  </a:cubicBezTo>
                  <a:cubicBezTo>
                    <a:pt x="10612" y="5064"/>
                    <a:pt x="11456" y="4764"/>
                    <a:pt x="11962" y="3939"/>
                  </a:cubicBezTo>
                  <a:cubicBezTo>
                    <a:pt x="12468" y="3114"/>
                    <a:pt x="12637" y="1764"/>
                    <a:pt x="12974" y="1764"/>
                  </a:cubicBezTo>
                  <a:cubicBezTo>
                    <a:pt x="13312" y="1764"/>
                    <a:pt x="13818" y="3114"/>
                    <a:pt x="14240" y="5589"/>
                  </a:cubicBezTo>
                  <a:cubicBezTo>
                    <a:pt x="14662" y="8064"/>
                    <a:pt x="14999" y="11664"/>
                    <a:pt x="14071" y="14514"/>
                  </a:cubicBezTo>
                  <a:cubicBezTo>
                    <a:pt x="13143" y="17364"/>
                    <a:pt x="10949" y="19464"/>
                    <a:pt x="8924" y="20514"/>
                  </a:cubicBezTo>
                  <a:cubicBezTo>
                    <a:pt x="6899" y="21564"/>
                    <a:pt x="5043" y="21564"/>
                    <a:pt x="3609" y="21189"/>
                  </a:cubicBezTo>
                  <a:cubicBezTo>
                    <a:pt x="2174" y="20814"/>
                    <a:pt x="1162" y="20064"/>
                    <a:pt x="571" y="19314"/>
                  </a:cubicBezTo>
                  <a:cubicBezTo>
                    <a:pt x="-19" y="18564"/>
                    <a:pt x="-188" y="17814"/>
                    <a:pt x="234" y="16839"/>
                  </a:cubicBezTo>
                  <a:cubicBezTo>
                    <a:pt x="656" y="15864"/>
                    <a:pt x="1668" y="14664"/>
                    <a:pt x="4874" y="12564"/>
                  </a:cubicBezTo>
                  <a:cubicBezTo>
                    <a:pt x="8081" y="10464"/>
                    <a:pt x="13481" y="7464"/>
                    <a:pt x="16518" y="5739"/>
                  </a:cubicBezTo>
                  <a:cubicBezTo>
                    <a:pt x="19556" y="4014"/>
                    <a:pt x="20231" y="3564"/>
                    <a:pt x="20653" y="3339"/>
                  </a:cubicBezTo>
                  <a:cubicBezTo>
                    <a:pt x="21074" y="3114"/>
                    <a:pt x="21243" y="3114"/>
                    <a:pt x="21412" y="3114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1" name="Line"/>
            <p:cNvSpPr/>
            <p:nvPr/>
          </p:nvSpPr>
          <p:spPr>
            <a:xfrm>
              <a:off x="2388617" y="6792489"/>
              <a:ext cx="453153" cy="52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5" extrusionOk="0">
                  <a:moveTo>
                    <a:pt x="0" y="15795"/>
                  </a:moveTo>
                  <a:cubicBezTo>
                    <a:pt x="0" y="16470"/>
                    <a:pt x="0" y="17145"/>
                    <a:pt x="0" y="17820"/>
                  </a:cubicBezTo>
                  <a:cubicBezTo>
                    <a:pt x="0" y="18495"/>
                    <a:pt x="0" y="19170"/>
                    <a:pt x="391" y="19507"/>
                  </a:cubicBezTo>
                  <a:cubicBezTo>
                    <a:pt x="783" y="19845"/>
                    <a:pt x="1565" y="19845"/>
                    <a:pt x="2113" y="19237"/>
                  </a:cubicBezTo>
                  <a:cubicBezTo>
                    <a:pt x="2661" y="18630"/>
                    <a:pt x="2974" y="17415"/>
                    <a:pt x="3052" y="17145"/>
                  </a:cubicBezTo>
                  <a:cubicBezTo>
                    <a:pt x="3130" y="16875"/>
                    <a:pt x="2974" y="17550"/>
                    <a:pt x="2974" y="18225"/>
                  </a:cubicBezTo>
                  <a:cubicBezTo>
                    <a:pt x="2974" y="18900"/>
                    <a:pt x="3130" y="19575"/>
                    <a:pt x="4148" y="20250"/>
                  </a:cubicBezTo>
                  <a:cubicBezTo>
                    <a:pt x="5165" y="20925"/>
                    <a:pt x="7043" y="21600"/>
                    <a:pt x="8922" y="21060"/>
                  </a:cubicBezTo>
                  <a:cubicBezTo>
                    <a:pt x="10800" y="20520"/>
                    <a:pt x="12678" y="18765"/>
                    <a:pt x="13930" y="15998"/>
                  </a:cubicBezTo>
                  <a:cubicBezTo>
                    <a:pt x="15183" y="13230"/>
                    <a:pt x="15809" y="9450"/>
                    <a:pt x="16122" y="6885"/>
                  </a:cubicBezTo>
                  <a:cubicBezTo>
                    <a:pt x="16435" y="4320"/>
                    <a:pt x="16435" y="2970"/>
                    <a:pt x="16200" y="1890"/>
                  </a:cubicBezTo>
                  <a:cubicBezTo>
                    <a:pt x="15965" y="810"/>
                    <a:pt x="15496" y="0"/>
                    <a:pt x="15183" y="0"/>
                  </a:cubicBezTo>
                  <a:cubicBezTo>
                    <a:pt x="14870" y="0"/>
                    <a:pt x="14713" y="810"/>
                    <a:pt x="14635" y="3443"/>
                  </a:cubicBezTo>
                  <a:cubicBezTo>
                    <a:pt x="14557" y="6075"/>
                    <a:pt x="14557" y="10530"/>
                    <a:pt x="14713" y="13703"/>
                  </a:cubicBezTo>
                  <a:cubicBezTo>
                    <a:pt x="14870" y="16875"/>
                    <a:pt x="15183" y="18765"/>
                    <a:pt x="15652" y="19913"/>
                  </a:cubicBezTo>
                  <a:cubicBezTo>
                    <a:pt x="16122" y="21060"/>
                    <a:pt x="16748" y="21465"/>
                    <a:pt x="17765" y="21398"/>
                  </a:cubicBezTo>
                  <a:cubicBezTo>
                    <a:pt x="18783" y="21330"/>
                    <a:pt x="20191" y="20790"/>
                    <a:pt x="21600" y="2025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2" name="Line"/>
            <p:cNvSpPr/>
            <p:nvPr/>
          </p:nvSpPr>
          <p:spPr>
            <a:xfrm>
              <a:off x="2902706" y="7155226"/>
              <a:ext cx="559686" cy="159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395" extrusionOk="0">
                  <a:moveTo>
                    <a:pt x="5235" y="2881"/>
                  </a:moveTo>
                  <a:cubicBezTo>
                    <a:pt x="3972" y="1558"/>
                    <a:pt x="2709" y="236"/>
                    <a:pt x="1825" y="236"/>
                  </a:cubicBezTo>
                  <a:cubicBezTo>
                    <a:pt x="941" y="236"/>
                    <a:pt x="435" y="1558"/>
                    <a:pt x="183" y="4644"/>
                  </a:cubicBezTo>
                  <a:cubicBezTo>
                    <a:pt x="-70" y="7730"/>
                    <a:pt x="-70" y="12579"/>
                    <a:pt x="246" y="15444"/>
                  </a:cubicBezTo>
                  <a:cubicBezTo>
                    <a:pt x="562" y="18309"/>
                    <a:pt x="1193" y="19191"/>
                    <a:pt x="2141" y="19191"/>
                  </a:cubicBezTo>
                  <a:cubicBezTo>
                    <a:pt x="3088" y="19191"/>
                    <a:pt x="4351" y="18309"/>
                    <a:pt x="5109" y="15664"/>
                  </a:cubicBezTo>
                  <a:cubicBezTo>
                    <a:pt x="5867" y="13019"/>
                    <a:pt x="6119" y="8611"/>
                    <a:pt x="6056" y="5305"/>
                  </a:cubicBezTo>
                  <a:cubicBezTo>
                    <a:pt x="5993" y="1999"/>
                    <a:pt x="5614" y="-205"/>
                    <a:pt x="5551" y="15"/>
                  </a:cubicBezTo>
                  <a:cubicBezTo>
                    <a:pt x="5488" y="236"/>
                    <a:pt x="5741" y="2881"/>
                    <a:pt x="6183" y="6187"/>
                  </a:cubicBezTo>
                  <a:cubicBezTo>
                    <a:pt x="6625" y="9493"/>
                    <a:pt x="7256" y="13460"/>
                    <a:pt x="8141" y="16105"/>
                  </a:cubicBezTo>
                  <a:cubicBezTo>
                    <a:pt x="9025" y="18750"/>
                    <a:pt x="10162" y="20073"/>
                    <a:pt x="11298" y="19191"/>
                  </a:cubicBezTo>
                  <a:cubicBezTo>
                    <a:pt x="12435" y="18309"/>
                    <a:pt x="13572" y="15224"/>
                    <a:pt x="14519" y="12358"/>
                  </a:cubicBezTo>
                  <a:cubicBezTo>
                    <a:pt x="15467" y="9493"/>
                    <a:pt x="16225" y="6848"/>
                    <a:pt x="16730" y="6628"/>
                  </a:cubicBezTo>
                  <a:cubicBezTo>
                    <a:pt x="17235" y="6407"/>
                    <a:pt x="17488" y="8611"/>
                    <a:pt x="17804" y="11256"/>
                  </a:cubicBezTo>
                  <a:cubicBezTo>
                    <a:pt x="18119" y="13901"/>
                    <a:pt x="18498" y="16987"/>
                    <a:pt x="19130" y="18750"/>
                  </a:cubicBezTo>
                  <a:cubicBezTo>
                    <a:pt x="19762" y="20513"/>
                    <a:pt x="20646" y="20954"/>
                    <a:pt x="21530" y="21395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3" name="Line"/>
            <p:cNvSpPr/>
            <p:nvPr/>
          </p:nvSpPr>
          <p:spPr>
            <a:xfrm>
              <a:off x="3728371" y="7363855"/>
              <a:ext cx="9852" cy="9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13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B) The inverse of an upper (respectively lower) triangular matrix, if it exists, remains upper (respectively lower) triangular."/>
          <p:cNvSpPr txBox="1">
            <a:spLocks noGrp="1"/>
          </p:cNvSpPr>
          <p:nvPr>
            <p:ph type="body" idx="1"/>
          </p:nvPr>
        </p:nvSpPr>
        <p:spPr>
          <a:xfrm>
            <a:off x="1270000" y="426994"/>
            <a:ext cx="21844000" cy="12277339"/>
          </a:xfrm>
          <a:prstGeom prst="rect">
            <a:avLst/>
          </a:prstGeom>
        </p:spPr>
        <p:txBody>
          <a:bodyPr numCol="1" spcCol="38100"/>
          <a:lstStyle/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B) The inverse of an upper </a:t>
            </a: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(respectively lower) </a:t>
            </a: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triangular matrix, if it exists, remains upper </a:t>
            </a: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(respectively lower) </a:t>
            </a: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triangular. </a:t>
            </a:r>
          </a:p>
        </p:txBody>
      </p:sp>
      <p:grpSp>
        <p:nvGrpSpPr>
          <p:cNvPr id="1681" name="Drawing"/>
          <p:cNvGrpSpPr/>
          <p:nvPr/>
        </p:nvGrpSpPr>
        <p:grpSpPr>
          <a:xfrm>
            <a:off x="1916292" y="2423362"/>
            <a:ext cx="21818858" cy="10573685"/>
            <a:chOff x="0" y="0"/>
            <a:chExt cx="21818857" cy="10573684"/>
          </a:xfrm>
        </p:grpSpPr>
        <p:sp>
          <p:nvSpPr>
            <p:cNvPr id="1437" name="Line"/>
            <p:cNvSpPr/>
            <p:nvPr/>
          </p:nvSpPr>
          <p:spPr>
            <a:xfrm>
              <a:off x="0" y="615653"/>
              <a:ext cx="350934" cy="460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4" h="21466" extrusionOk="0">
                  <a:moveTo>
                    <a:pt x="14485" y="1600"/>
                  </a:moveTo>
                  <a:cubicBezTo>
                    <a:pt x="12633" y="970"/>
                    <a:pt x="10782" y="339"/>
                    <a:pt x="9342" y="102"/>
                  </a:cubicBezTo>
                  <a:cubicBezTo>
                    <a:pt x="7902" y="-134"/>
                    <a:pt x="6873" y="24"/>
                    <a:pt x="5845" y="733"/>
                  </a:cubicBezTo>
                  <a:cubicBezTo>
                    <a:pt x="4816" y="1443"/>
                    <a:pt x="3788" y="2704"/>
                    <a:pt x="3993" y="3886"/>
                  </a:cubicBezTo>
                  <a:cubicBezTo>
                    <a:pt x="4199" y="5069"/>
                    <a:pt x="5639" y="6173"/>
                    <a:pt x="8416" y="7907"/>
                  </a:cubicBezTo>
                  <a:cubicBezTo>
                    <a:pt x="11193" y="9641"/>
                    <a:pt x="15308" y="12006"/>
                    <a:pt x="17776" y="13819"/>
                  </a:cubicBezTo>
                  <a:cubicBezTo>
                    <a:pt x="20245" y="15632"/>
                    <a:pt x="21068" y="16894"/>
                    <a:pt x="21273" y="17919"/>
                  </a:cubicBezTo>
                  <a:cubicBezTo>
                    <a:pt x="21479" y="18943"/>
                    <a:pt x="21068" y="19732"/>
                    <a:pt x="19730" y="20362"/>
                  </a:cubicBezTo>
                  <a:cubicBezTo>
                    <a:pt x="18393" y="20993"/>
                    <a:pt x="16130" y="21466"/>
                    <a:pt x="13353" y="21466"/>
                  </a:cubicBezTo>
                  <a:cubicBezTo>
                    <a:pt x="10576" y="21466"/>
                    <a:pt x="7285" y="20993"/>
                    <a:pt x="5228" y="20441"/>
                  </a:cubicBezTo>
                  <a:cubicBezTo>
                    <a:pt x="3170" y="19889"/>
                    <a:pt x="2348" y="19259"/>
                    <a:pt x="1628" y="18628"/>
                  </a:cubicBezTo>
                  <a:cubicBezTo>
                    <a:pt x="908" y="17997"/>
                    <a:pt x="290" y="17367"/>
                    <a:pt x="85" y="16815"/>
                  </a:cubicBezTo>
                  <a:cubicBezTo>
                    <a:pt x="-121" y="16263"/>
                    <a:pt x="85" y="15790"/>
                    <a:pt x="290" y="15317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8" name="Line"/>
            <p:cNvSpPr/>
            <p:nvPr/>
          </p:nvSpPr>
          <p:spPr>
            <a:xfrm>
              <a:off x="461830" y="893773"/>
              <a:ext cx="192975" cy="162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516" y="4050"/>
                    <a:pt x="3032" y="8100"/>
                    <a:pt x="4737" y="10800"/>
                  </a:cubicBezTo>
                  <a:cubicBezTo>
                    <a:pt x="6442" y="13500"/>
                    <a:pt x="8337" y="14850"/>
                    <a:pt x="10232" y="15300"/>
                  </a:cubicBezTo>
                  <a:cubicBezTo>
                    <a:pt x="12126" y="15750"/>
                    <a:pt x="14021" y="15300"/>
                    <a:pt x="15347" y="13950"/>
                  </a:cubicBezTo>
                  <a:cubicBezTo>
                    <a:pt x="16674" y="12600"/>
                    <a:pt x="17432" y="10350"/>
                    <a:pt x="17242" y="8325"/>
                  </a:cubicBezTo>
                  <a:cubicBezTo>
                    <a:pt x="17053" y="6300"/>
                    <a:pt x="15916" y="4500"/>
                    <a:pt x="15158" y="4725"/>
                  </a:cubicBezTo>
                  <a:cubicBezTo>
                    <a:pt x="14400" y="4950"/>
                    <a:pt x="14021" y="7200"/>
                    <a:pt x="15158" y="10350"/>
                  </a:cubicBezTo>
                  <a:cubicBezTo>
                    <a:pt x="16295" y="13500"/>
                    <a:pt x="18947" y="1755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39" name="Line"/>
            <p:cNvSpPr/>
            <p:nvPr/>
          </p:nvSpPr>
          <p:spPr>
            <a:xfrm>
              <a:off x="847778" y="853147"/>
              <a:ext cx="171854" cy="559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486" extrusionOk="0">
                  <a:moveTo>
                    <a:pt x="0" y="0"/>
                  </a:moveTo>
                  <a:cubicBezTo>
                    <a:pt x="1694" y="4554"/>
                    <a:pt x="3388" y="9108"/>
                    <a:pt x="4659" y="12492"/>
                  </a:cubicBezTo>
                  <a:cubicBezTo>
                    <a:pt x="5929" y="15875"/>
                    <a:pt x="6776" y="18087"/>
                    <a:pt x="7412" y="19518"/>
                  </a:cubicBezTo>
                  <a:cubicBezTo>
                    <a:pt x="8047" y="20949"/>
                    <a:pt x="8471" y="21600"/>
                    <a:pt x="8259" y="21470"/>
                  </a:cubicBezTo>
                  <a:cubicBezTo>
                    <a:pt x="8047" y="21340"/>
                    <a:pt x="7200" y="20429"/>
                    <a:pt x="6141" y="18087"/>
                  </a:cubicBezTo>
                  <a:cubicBezTo>
                    <a:pt x="5082" y="15745"/>
                    <a:pt x="3812" y="11971"/>
                    <a:pt x="3388" y="9434"/>
                  </a:cubicBezTo>
                  <a:cubicBezTo>
                    <a:pt x="2965" y="6896"/>
                    <a:pt x="3388" y="5595"/>
                    <a:pt x="4447" y="4489"/>
                  </a:cubicBezTo>
                  <a:cubicBezTo>
                    <a:pt x="5506" y="3383"/>
                    <a:pt x="7200" y="2472"/>
                    <a:pt x="9106" y="1952"/>
                  </a:cubicBezTo>
                  <a:cubicBezTo>
                    <a:pt x="11012" y="1431"/>
                    <a:pt x="13129" y="1301"/>
                    <a:pt x="15035" y="1431"/>
                  </a:cubicBezTo>
                  <a:cubicBezTo>
                    <a:pt x="16941" y="1561"/>
                    <a:pt x="18635" y="1952"/>
                    <a:pt x="19694" y="2472"/>
                  </a:cubicBezTo>
                  <a:cubicBezTo>
                    <a:pt x="20753" y="2993"/>
                    <a:pt x="21176" y="3643"/>
                    <a:pt x="21388" y="4294"/>
                  </a:cubicBezTo>
                  <a:cubicBezTo>
                    <a:pt x="21600" y="4945"/>
                    <a:pt x="21600" y="5595"/>
                    <a:pt x="20541" y="6051"/>
                  </a:cubicBezTo>
                  <a:cubicBezTo>
                    <a:pt x="19482" y="6506"/>
                    <a:pt x="17365" y="6766"/>
                    <a:pt x="14188" y="6701"/>
                  </a:cubicBezTo>
                  <a:cubicBezTo>
                    <a:pt x="11012" y="6636"/>
                    <a:pt x="6776" y="6246"/>
                    <a:pt x="2541" y="5855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0" name="Line"/>
            <p:cNvSpPr/>
            <p:nvPr/>
          </p:nvSpPr>
          <p:spPr>
            <a:xfrm>
              <a:off x="1091534" y="767240"/>
              <a:ext cx="1239096" cy="612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extrusionOk="0">
                  <a:moveTo>
                    <a:pt x="0" y="4436"/>
                  </a:moveTo>
                  <a:cubicBezTo>
                    <a:pt x="413" y="8234"/>
                    <a:pt x="826" y="12031"/>
                    <a:pt x="1062" y="14583"/>
                  </a:cubicBezTo>
                  <a:cubicBezTo>
                    <a:pt x="1298" y="17135"/>
                    <a:pt x="1357" y="18440"/>
                    <a:pt x="1387" y="19508"/>
                  </a:cubicBezTo>
                  <a:cubicBezTo>
                    <a:pt x="1416" y="20577"/>
                    <a:pt x="1416" y="21407"/>
                    <a:pt x="1357" y="21467"/>
                  </a:cubicBezTo>
                  <a:cubicBezTo>
                    <a:pt x="1298" y="21526"/>
                    <a:pt x="1180" y="20814"/>
                    <a:pt x="1033" y="19034"/>
                  </a:cubicBezTo>
                  <a:cubicBezTo>
                    <a:pt x="885" y="17253"/>
                    <a:pt x="708" y="14405"/>
                    <a:pt x="708" y="12031"/>
                  </a:cubicBezTo>
                  <a:cubicBezTo>
                    <a:pt x="708" y="9658"/>
                    <a:pt x="885" y="7759"/>
                    <a:pt x="1062" y="6513"/>
                  </a:cubicBezTo>
                  <a:cubicBezTo>
                    <a:pt x="1239" y="5267"/>
                    <a:pt x="1416" y="4673"/>
                    <a:pt x="1652" y="4258"/>
                  </a:cubicBezTo>
                  <a:cubicBezTo>
                    <a:pt x="1889" y="3842"/>
                    <a:pt x="2184" y="3605"/>
                    <a:pt x="2479" y="3605"/>
                  </a:cubicBezTo>
                  <a:cubicBezTo>
                    <a:pt x="2774" y="3605"/>
                    <a:pt x="3069" y="3842"/>
                    <a:pt x="3246" y="4258"/>
                  </a:cubicBezTo>
                  <a:cubicBezTo>
                    <a:pt x="3423" y="4673"/>
                    <a:pt x="3482" y="5267"/>
                    <a:pt x="3423" y="5801"/>
                  </a:cubicBezTo>
                  <a:cubicBezTo>
                    <a:pt x="3364" y="6335"/>
                    <a:pt x="3187" y="6810"/>
                    <a:pt x="2921" y="7166"/>
                  </a:cubicBezTo>
                  <a:cubicBezTo>
                    <a:pt x="2656" y="7522"/>
                    <a:pt x="2302" y="7759"/>
                    <a:pt x="1859" y="8056"/>
                  </a:cubicBezTo>
                  <a:cubicBezTo>
                    <a:pt x="1416" y="8352"/>
                    <a:pt x="885" y="8708"/>
                    <a:pt x="767" y="8768"/>
                  </a:cubicBezTo>
                  <a:cubicBezTo>
                    <a:pt x="649" y="8827"/>
                    <a:pt x="944" y="8590"/>
                    <a:pt x="1770" y="8471"/>
                  </a:cubicBezTo>
                  <a:cubicBezTo>
                    <a:pt x="2597" y="8352"/>
                    <a:pt x="3954" y="8352"/>
                    <a:pt x="4928" y="8352"/>
                  </a:cubicBezTo>
                  <a:cubicBezTo>
                    <a:pt x="5902" y="8352"/>
                    <a:pt x="6492" y="8352"/>
                    <a:pt x="6934" y="8174"/>
                  </a:cubicBezTo>
                  <a:cubicBezTo>
                    <a:pt x="7377" y="7996"/>
                    <a:pt x="7672" y="7640"/>
                    <a:pt x="7849" y="7047"/>
                  </a:cubicBezTo>
                  <a:cubicBezTo>
                    <a:pt x="8026" y="6453"/>
                    <a:pt x="8085" y="5623"/>
                    <a:pt x="7997" y="5029"/>
                  </a:cubicBezTo>
                  <a:cubicBezTo>
                    <a:pt x="7908" y="4436"/>
                    <a:pt x="7672" y="4080"/>
                    <a:pt x="7259" y="3842"/>
                  </a:cubicBezTo>
                  <a:cubicBezTo>
                    <a:pt x="6846" y="3605"/>
                    <a:pt x="6256" y="3486"/>
                    <a:pt x="5813" y="3427"/>
                  </a:cubicBezTo>
                  <a:cubicBezTo>
                    <a:pt x="5370" y="3368"/>
                    <a:pt x="5075" y="3368"/>
                    <a:pt x="4898" y="3664"/>
                  </a:cubicBezTo>
                  <a:cubicBezTo>
                    <a:pt x="4721" y="3961"/>
                    <a:pt x="4662" y="4555"/>
                    <a:pt x="4751" y="5148"/>
                  </a:cubicBezTo>
                  <a:cubicBezTo>
                    <a:pt x="4839" y="5741"/>
                    <a:pt x="5075" y="6335"/>
                    <a:pt x="5695" y="6869"/>
                  </a:cubicBezTo>
                  <a:cubicBezTo>
                    <a:pt x="6315" y="7403"/>
                    <a:pt x="7318" y="7878"/>
                    <a:pt x="8026" y="7581"/>
                  </a:cubicBezTo>
                  <a:cubicBezTo>
                    <a:pt x="8734" y="7284"/>
                    <a:pt x="9148" y="6216"/>
                    <a:pt x="9531" y="5148"/>
                  </a:cubicBezTo>
                  <a:cubicBezTo>
                    <a:pt x="9915" y="4080"/>
                    <a:pt x="10269" y="3012"/>
                    <a:pt x="10446" y="2181"/>
                  </a:cubicBezTo>
                  <a:cubicBezTo>
                    <a:pt x="10623" y="1350"/>
                    <a:pt x="10623" y="757"/>
                    <a:pt x="10770" y="401"/>
                  </a:cubicBezTo>
                  <a:cubicBezTo>
                    <a:pt x="10918" y="45"/>
                    <a:pt x="11213" y="-74"/>
                    <a:pt x="11479" y="45"/>
                  </a:cubicBezTo>
                  <a:cubicBezTo>
                    <a:pt x="11744" y="163"/>
                    <a:pt x="11980" y="519"/>
                    <a:pt x="12423" y="1884"/>
                  </a:cubicBezTo>
                  <a:cubicBezTo>
                    <a:pt x="12866" y="3249"/>
                    <a:pt x="13515" y="5623"/>
                    <a:pt x="13869" y="7284"/>
                  </a:cubicBezTo>
                  <a:cubicBezTo>
                    <a:pt x="14223" y="8946"/>
                    <a:pt x="14282" y="9895"/>
                    <a:pt x="14164" y="10489"/>
                  </a:cubicBezTo>
                  <a:cubicBezTo>
                    <a:pt x="14046" y="11082"/>
                    <a:pt x="13751" y="11319"/>
                    <a:pt x="13249" y="11260"/>
                  </a:cubicBezTo>
                  <a:cubicBezTo>
                    <a:pt x="12748" y="11201"/>
                    <a:pt x="12039" y="10845"/>
                    <a:pt x="11567" y="10429"/>
                  </a:cubicBezTo>
                  <a:cubicBezTo>
                    <a:pt x="11095" y="10014"/>
                    <a:pt x="10859" y="9539"/>
                    <a:pt x="10770" y="9005"/>
                  </a:cubicBezTo>
                  <a:cubicBezTo>
                    <a:pt x="10682" y="8471"/>
                    <a:pt x="10741" y="7878"/>
                    <a:pt x="10948" y="7522"/>
                  </a:cubicBezTo>
                  <a:cubicBezTo>
                    <a:pt x="11154" y="7166"/>
                    <a:pt x="11508" y="7047"/>
                    <a:pt x="12423" y="6869"/>
                  </a:cubicBezTo>
                  <a:cubicBezTo>
                    <a:pt x="13338" y="6691"/>
                    <a:pt x="14813" y="6453"/>
                    <a:pt x="15757" y="6216"/>
                  </a:cubicBezTo>
                  <a:cubicBezTo>
                    <a:pt x="16702" y="5979"/>
                    <a:pt x="17115" y="5741"/>
                    <a:pt x="17469" y="5504"/>
                  </a:cubicBezTo>
                  <a:cubicBezTo>
                    <a:pt x="17823" y="5267"/>
                    <a:pt x="18118" y="5029"/>
                    <a:pt x="18266" y="4614"/>
                  </a:cubicBezTo>
                  <a:cubicBezTo>
                    <a:pt x="18413" y="4199"/>
                    <a:pt x="18413" y="3605"/>
                    <a:pt x="18266" y="3190"/>
                  </a:cubicBezTo>
                  <a:cubicBezTo>
                    <a:pt x="18118" y="2774"/>
                    <a:pt x="17823" y="2537"/>
                    <a:pt x="17528" y="2359"/>
                  </a:cubicBezTo>
                  <a:cubicBezTo>
                    <a:pt x="17233" y="2181"/>
                    <a:pt x="16938" y="2062"/>
                    <a:pt x="16790" y="2300"/>
                  </a:cubicBezTo>
                  <a:cubicBezTo>
                    <a:pt x="16643" y="2537"/>
                    <a:pt x="16643" y="3130"/>
                    <a:pt x="16731" y="4021"/>
                  </a:cubicBezTo>
                  <a:cubicBezTo>
                    <a:pt x="16820" y="4911"/>
                    <a:pt x="16997" y="6097"/>
                    <a:pt x="17823" y="7284"/>
                  </a:cubicBezTo>
                  <a:cubicBezTo>
                    <a:pt x="18649" y="8471"/>
                    <a:pt x="20125" y="9658"/>
                    <a:pt x="21600" y="10845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1" name="Line"/>
            <p:cNvSpPr/>
            <p:nvPr/>
          </p:nvSpPr>
          <p:spPr>
            <a:xfrm>
              <a:off x="2900985" y="479744"/>
              <a:ext cx="557018" cy="567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155" extrusionOk="0">
                  <a:moveTo>
                    <a:pt x="329" y="10901"/>
                  </a:moveTo>
                  <a:cubicBezTo>
                    <a:pt x="69" y="13427"/>
                    <a:pt x="-191" y="15953"/>
                    <a:pt x="199" y="17785"/>
                  </a:cubicBezTo>
                  <a:cubicBezTo>
                    <a:pt x="590" y="19617"/>
                    <a:pt x="1631" y="20753"/>
                    <a:pt x="3062" y="21069"/>
                  </a:cubicBezTo>
                  <a:cubicBezTo>
                    <a:pt x="4493" y="21385"/>
                    <a:pt x="6315" y="20880"/>
                    <a:pt x="8007" y="18859"/>
                  </a:cubicBezTo>
                  <a:cubicBezTo>
                    <a:pt x="9698" y="16838"/>
                    <a:pt x="11260" y="13301"/>
                    <a:pt x="11910" y="10459"/>
                  </a:cubicBezTo>
                  <a:cubicBezTo>
                    <a:pt x="12561" y="7617"/>
                    <a:pt x="12301" y="5469"/>
                    <a:pt x="11715" y="3638"/>
                  </a:cubicBezTo>
                  <a:cubicBezTo>
                    <a:pt x="11129" y="1806"/>
                    <a:pt x="10219" y="290"/>
                    <a:pt x="9763" y="38"/>
                  </a:cubicBezTo>
                  <a:cubicBezTo>
                    <a:pt x="9308" y="-215"/>
                    <a:pt x="9308" y="796"/>
                    <a:pt x="9308" y="3764"/>
                  </a:cubicBezTo>
                  <a:cubicBezTo>
                    <a:pt x="9308" y="6732"/>
                    <a:pt x="9308" y="11659"/>
                    <a:pt x="9308" y="14564"/>
                  </a:cubicBezTo>
                  <a:cubicBezTo>
                    <a:pt x="9308" y="17469"/>
                    <a:pt x="9308" y="18353"/>
                    <a:pt x="9373" y="19111"/>
                  </a:cubicBezTo>
                  <a:cubicBezTo>
                    <a:pt x="9438" y="19869"/>
                    <a:pt x="9568" y="20501"/>
                    <a:pt x="9763" y="20501"/>
                  </a:cubicBezTo>
                  <a:cubicBezTo>
                    <a:pt x="9958" y="20501"/>
                    <a:pt x="10219" y="19869"/>
                    <a:pt x="10544" y="19301"/>
                  </a:cubicBezTo>
                  <a:cubicBezTo>
                    <a:pt x="10869" y="18732"/>
                    <a:pt x="11260" y="18227"/>
                    <a:pt x="12040" y="17848"/>
                  </a:cubicBezTo>
                  <a:cubicBezTo>
                    <a:pt x="12821" y="17469"/>
                    <a:pt x="13992" y="17217"/>
                    <a:pt x="14708" y="17469"/>
                  </a:cubicBezTo>
                  <a:cubicBezTo>
                    <a:pt x="15423" y="17722"/>
                    <a:pt x="15684" y="18480"/>
                    <a:pt x="16725" y="19111"/>
                  </a:cubicBezTo>
                  <a:cubicBezTo>
                    <a:pt x="17766" y="19743"/>
                    <a:pt x="19587" y="20248"/>
                    <a:pt x="21409" y="20753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2" name="Line"/>
            <p:cNvSpPr/>
            <p:nvPr/>
          </p:nvSpPr>
          <p:spPr>
            <a:xfrm>
              <a:off x="3479823" y="677101"/>
              <a:ext cx="648510" cy="404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518" extrusionOk="0">
                  <a:moveTo>
                    <a:pt x="4000" y="14220"/>
                  </a:moveTo>
                  <a:cubicBezTo>
                    <a:pt x="3550" y="13500"/>
                    <a:pt x="3100" y="12780"/>
                    <a:pt x="2594" y="12330"/>
                  </a:cubicBezTo>
                  <a:cubicBezTo>
                    <a:pt x="2087" y="11880"/>
                    <a:pt x="1525" y="11700"/>
                    <a:pt x="1019" y="12330"/>
                  </a:cubicBezTo>
                  <a:cubicBezTo>
                    <a:pt x="512" y="12960"/>
                    <a:pt x="62" y="14400"/>
                    <a:pt x="6" y="15480"/>
                  </a:cubicBezTo>
                  <a:cubicBezTo>
                    <a:pt x="-50" y="16560"/>
                    <a:pt x="288" y="17280"/>
                    <a:pt x="738" y="17640"/>
                  </a:cubicBezTo>
                  <a:cubicBezTo>
                    <a:pt x="1188" y="18000"/>
                    <a:pt x="1750" y="18000"/>
                    <a:pt x="2312" y="17730"/>
                  </a:cubicBezTo>
                  <a:cubicBezTo>
                    <a:pt x="2875" y="17460"/>
                    <a:pt x="3437" y="16920"/>
                    <a:pt x="3719" y="16200"/>
                  </a:cubicBezTo>
                  <a:cubicBezTo>
                    <a:pt x="4000" y="15480"/>
                    <a:pt x="4000" y="14580"/>
                    <a:pt x="3944" y="14580"/>
                  </a:cubicBezTo>
                  <a:cubicBezTo>
                    <a:pt x="3887" y="14580"/>
                    <a:pt x="3775" y="15480"/>
                    <a:pt x="3775" y="16470"/>
                  </a:cubicBezTo>
                  <a:cubicBezTo>
                    <a:pt x="3775" y="17460"/>
                    <a:pt x="3887" y="18540"/>
                    <a:pt x="4506" y="19350"/>
                  </a:cubicBezTo>
                  <a:cubicBezTo>
                    <a:pt x="5125" y="20160"/>
                    <a:pt x="6250" y="20700"/>
                    <a:pt x="7487" y="19890"/>
                  </a:cubicBezTo>
                  <a:cubicBezTo>
                    <a:pt x="8725" y="19080"/>
                    <a:pt x="10075" y="16920"/>
                    <a:pt x="11200" y="14310"/>
                  </a:cubicBezTo>
                  <a:cubicBezTo>
                    <a:pt x="12325" y="11700"/>
                    <a:pt x="13225" y="8640"/>
                    <a:pt x="13731" y="6480"/>
                  </a:cubicBezTo>
                  <a:cubicBezTo>
                    <a:pt x="14237" y="4320"/>
                    <a:pt x="14350" y="3060"/>
                    <a:pt x="14294" y="1980"/>
                  </a:cubicBezTo>
                  <a:cubicBezTo>
                    <a:pt x="14237" y="900"/>
                    <a:pt x="14012" y="0"/>
                    <a:pt x="13844" y="0"/>
                  </a:cubicBezTo>
                  <a:cubicBezTo>
                    <a:pt x="13675" y="0"/>
                    <a:pt x="13563" y="900"/>
                    <a:pt x="13450" y="3240"/>
                  </a:cubicBezTo>
                  <a:cubicBezTo>
                    <a:pt x="13338" y="5580"/>
                    <a:pt x="13225" y="9360"/>
                    <a:pt x="13281" y="12420"/>
                  </a:cubicBezTo>
                  <a:cubicBezTo>
                    <a:pt x="13337" y="15480"/>
                    <a:pt x="13562" y="17820"/>
                    <a:pt x="13900" y="19350"/>
                  </a:cubicBezTo>
                  <a:cubicBezTo>
                    <a:pt x="14237" y="20880"/>
                    <a:pt x="14688" y="21600"/>
                    <a:pt x="15756" y="21510"/>
                  </a:cubicBezTo>
                  <a:cubicBezTo>
                    <a:pt x="16825" y="21420"/>
                    <a:pt x="18513" y="20520"/>
                    <a:pt x="19581" y="19710"/>
                  </a:cubicBezTo>
                  <a:cubicBezTo>
                    <a:pt x="20650" y="18900"/>
                    <a:pt x="21100" y="18180"/>
                    <a:pt x="21550" y="1746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3" name="Line"/>
            <p:cNvSpPr/>
            <p:nvPr/>
          </p:nvSpPr>
          <p:spPr>
            <a:xfrm>
              <a:off x="3772854" y="822677"/>
              <a:ext cx="223445" cy="10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4" name="Line"/>
            <p:cNvSpPr/>
            <p:nvPr/>
          </p:nvSpPr>
          <p:spPr>
            <a:xfrm>
              <a:off x="2787672" y="842990"/>
              <a:ext cx="233601" cy="20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5" name="Line"/>
            <p:cNvSpPr/>
            <p:nvPr/>
          </p:nvSpPr>
          <p:spPr>
            <a:xfrm>
              <a:off x="5123671" y="648207"/>
              <a:ext cx="340675" cy="450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450" extrusionOk="0">
                  <a:moveTo>
                    <a:pt x="11549" y="1537"/>
                  </a:moveTo>
                  <a:cubicBezTo>
                    <a:pt x="8127" y="5889"/>
                    <a:pt x="4705" y="10241"/>
                    <a:pt x="2673" y="12740"/>
                  </a:cubicBezTo>
                  <a:cubicBezTo>
                    <a:pt x="642" y="15238"/>
                    <a:pt x="0" y="15883"/>
                    <a:pt x="0" y="15803"/>
                  </a:cubicBezTo>
                  <a:cubicBezTo>
                    <a:pt x="0" y="15722"/>
                    <a:pt x="642" y="14916"/>
                    <a:pt x="2352" y="12821"/>
                  </a:cubicBezTo>
                  <a:cubicBezTo>
                    <a:pt x="4063" y="10725"/>
                    <a:pt x="6844" y="7340"/>
                    <a:pt x="8448" y="5244"/>
                  </a:cubicBezTo>
                  <a:cubicBezTo>
                    <a:pt x="10051" y="3149"/>
                    <a:pt x="10479" y="2343"/>
                    <a:pt x="10693" y="1537"/>
                  </a:cubicBezTo>
                  <a:cubicBezTo>
                    <a:pt x="10907" y="731"/>
                    <a:pt x="10907" y="-75"/>
                    <a:pt x="11228" y="6"/>
                  </a:cubicBezTo>
                  <a:cubicBezTo>
                    <a:pt x="11549" y="86"/>
                    <a:pt x="12190" y="1053"/>
                    <a:pt x="13366" y="3632"/>
                  </a:cubicBezTo>
                  <a:cubicBezTo>
                    <a:pt x="14543" y="6212"/>
                    <a:pt x="16253" y="10403"/>
                    <a:pt x="17537" y="13304"/>
                  </a:cubicBezTo>
                  <a:cubicBezTo>
                    <a:pt x="18820" y="16206"/>
                    <a:pt x="19675" y="17818"/>
                    <a:pt x="20317" y="19107"/>
                  </a:cubicBezTo>
                  <a:cubicBezTo>
                    <a:pt x="20958" y="20397"/>
                    <a:pt x="21386" y="21364"/>
                    <a:pt x="21493" y="21444"/>
                  </a:cubicBezTo>
                  <a:cubicBezTo>
                    <a:pt x="21600" y="21525"/>
                    <a:pt x="21386" y="20719"/>
                    <a:pt x="20958" y="19832"/>
                  </a:cubicBezTo>
                  <a:cubicBezTo>
                    <a:pt x="20531" y="18946"/>
                    <a:pt x="19889" y="17979"/>
                    <a:pt x="19248" y="17012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6" name="Line"/>
            <p:cNvSpPr/>
            <p:nvPr/>
          </p:nvSpPr>
          <p:spPr>
            <a:xfrm>
              <a:off x="5225236" y="873460"/>
              <a:ext cx="142192" cy="10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7" name="Line"/>
            <p:cNvSpPr/>
            <p:nvPr/>
          </p:nvSpPr>
          <p:spPr>
            <a:xfrm>
              <a:off x="5773688" y="761738"/>
              <a:ext cx="233600" cy="10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8" name="Line"/>
            <p:cNvSpPr/>
            <p:nvPr/>
          </p:nvSpPr>
          <p:spPr>
            <a:xfrm>
              <a:off x="5824470" y="866689"/>
              <a:ext cx="294540" cy="6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959" y="10800"/>
                    <a:pt x="11917" y="0"/>
                    <a:pt x="15517" y="0"/>
                  </a:cubicBezTo>
                  <a:cubicBezTo>
                    <a:pt x="19117" y="0"/>
                    <a:pt x="20359" y="1080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49" name="Line"/>
            <p:cNvSpPr/>
            <p:nvPr/>
          </p:nvSpPr>
          <p:spPr>
            <a:xfrm>
              <a:off x="6566895" y="0"/>
              <a:ext cx="110723" cy="1645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600" extrusionOk="0">
                  <a:moveTo>
                    <a:pt x="21407" y="0"/>
                  </a:moveTo>
                  <a:cubicBezTo>
                    <a:pt x="18134" y="89"/>
                    <a:pt x="14862" y="178"/>
                    <a:pt x="11916" y="467"/>
                  </a:cubicBezTo>
                  <a:cubicBezTo>
                    <a:pt x="8971" y="756"/>
                    <a:pt x="6352" y="1244"/>
                    <a:pt x="5043" y="2289"/>
                  </a:cubicBezTo>
                  <a:cubicBezTo>
                    <a:pt x="3734" y="3333"/>
                    <a:pt x="3734" y="4933"/>
                    <a:pt x="3407" y="6333"/>
                  </a:cubicBezTo>
                  <a:cubicBezTo>
                    <a:pt x="3080" y="7733"/>
                    <a:pt x="2425" y="8933"/>
                    <a:pt x="2098" y="10156"/>
                  </a:cubicBezTo>
                  <a:cubicBezTo>
                    <a:pt x="1771" y="11378"/>
                    <a:pt x="1771" y="12622"/>
                    <a:pt x="1443" y="13844"/>
                  </a:cubicBezTo>
                  <a:cubicBezTo>
                    <a:pt x="1116" y="15067"/>
                    <a:pt x="462" y="16267"/>
                    <a:pt x="134" y="17244"/>
                  </a:cubicBezTo>
                  <a:cubicBezTo>
                    <a:pt x="-193" y="18222"/>
                    <a:pt x="-193" y="18978"/>
                    <a:pt x="3407" y="19667"/>
                  </a:cubicBezTo>
                  <a:cubicBezTo>
                    <a:pt x="7007" y="20356"/>
                    <a:pt x="14207" y="20978"/>
                    <a:pt x="21407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0" name="Line"/>
            <p:cNvSpPr/>
            <p:nvPr/>
          </p:nvSpPr>
          <p:spPr>
            <a:xfrm>
              <a:off x="6912063" y="57248"/>
              <a:ext cx="263224" cy="188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095" extrusionOk="0">
                  <a:moveTo>
                    <a:pt x="9069" y="3823"/>
                  </a:moveTo>
                  <a:cubicBezTo>
                    <a:pt x="7962" y="2687"/>
                    <a:pt x="6854" y="1550"/>
                    <a:pt x="5608" y="792"/>
                  </a:cubicBezTo>
                  <a:cubicBezTo>
                    <a:pt x="4362" y="34"/>
                    <a:pt x="2977" y="-345"/>
                    <a:pt x="2008" y="413"/>
                  </a:cubicBezTo>
                  <a:cubicBezTo>
                    <a:pt x="1039" y="1171"/>
                    <a:pt x="485" y="3066"/>
                    <a:pt x="208" y="4960"/>
                  </a:cubicBezTo>
                  <a:cubicBezTo>
                    <a:pt x="-69" y="6855"/>
                    <a:pt x="-69" y="8750"/>
                    <a:pt x="208" y="10644"/>
                  </a:cubicBezTo>
                  <a:cubicBezTo>
                    <a:pt x="485" y="12539"/>
                    <a:pt x="1039" y="14434"/>
                    <a:pt x="2700" y="15571"/>
                  </a:cubicBezTo>
                  <a:cubicBezTo>
                    <a:pt x="4362" y="16708"/>
                    <a:pt x="7131" y="17087"/>
                    <a:pt x="8931" y="16518"/>
                  </a:cubicBezTo>
                  <a:cubicBezTo>
                    <a:pt x="10731" y="15950"/>
                    <a:pt x="11562" y="14434"/>
                    <a:pt x="12116" y="12729"/>
                  </a:cubicBezTo>
                  <a:cubicBezTo>
                    <a:pt x="12670" y="11023"/>
                    <a:pt x="12946" y="9129"/>
                    <a:pt x="12808" y="9129"/>
                  </a:cubicBezTo>
                  <a:cubicBezTo>
                    <a:pt x="12669" y="9129"/>
                    <a:pt x="12116" y="11023"/>
                    <a:pt x="12254" y="12918"/>
                  </a:cubicBezTo>
                  <a:cubicBezTo>
                    <a:pt x="12393" y="14813"/>
                    <a:pt x="13223" y="16708"/>
                    <a:pt x="14193" y="18223"/>
                  </a:cubicBezTo>
                  <a:cubicBezTo>
                    <a:pt x="15162" y="19739"/>
                    <a:pt x="16269" y="20876"/>
                    <a:pt x="17516" y="21066"/>
                  </a:cubicBezTo>
                  <a:cubicBezTo>
                    <a:pt x="18762" y="21255"/>
                    <a:pt x="20146" y="20497"/>
                    <a:pt x="21531" y="19739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1" name="Line"/>
            <p:cNvSpPr/>
            <p:nvPr/>
          </p:nvSpPr>
          <p:spPr>
            <a:xfrm>
              <a:off x="7266695" y="172660"/>
              <a:ext cx="30471" cy="132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2" name="Line"/>
            <p:cNvSpPr/>
            <p:nvPr/>
          </p:nvSpPr>
          <p:spPr>
            <a:xfrm>
              <a:off x="7388574" y="203130"/>
              <a:ext cx="50783" cy="11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3" name="Line"/>
            <p:cNvSpPr/>
            <p:nvPr/>
          </p:nvSpPr>
          <p:spPr>
            <a:xfrm>
              <a:off x="7665528" y="571399"/>
              <a:ext cx="180089" cy="210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333" extrusionOk="0">
                  <a:moveTo>
                    <a:pt x="14078" y="3847"/>
                  </a:moveTo>
                  <a:cubicBezTo>
                    <a:pt x="12878" y="2476"/>
                    <a:pt x="11678" y="1104"/>
                    <a:pt x="10078" y="419"/>
                  </a:cubicBezTo>
                  <a:cubicBezTo>
                    <a:pt x="8478" y="-267"/>
                    <a:pt x="6478" y="-267"/>
                    <a:pt x="4478" y="1619"/>
                  </a:cubicBezTo>
                  <a:cubicBezTo>
                    <a:pt x="2478" y="3504"/>
                    <a:pt x="478" y="7276"/>
                    <a:pt x="78" y="9847"/>
                  </a:cubicBezTo>
                  <a:cubicBezTo>
                    <a:pt x="-322" y="12419"/>
                    <a:pt x="878" y="13790"/>
                    <a:pt x="2478" y="14647"/>
                  </a:cubicBezTo>
                  <a:cubicBezTo>
                    <a:pt x="4078" y="15504"/>
                    <a:pt x="6078" y="15847"/>
                    <a:pt x="8678" y="15333"/>
                  </a:cubicBezTo>
                  <a:cubicBezTo>
                    <a:pt x="11278" y="14819"/>
                    <a:pt x="14478" y="13447"/>
                    <a:pt x="16278" y="11904"/>
                  </a:cubicBezTo>
                  <a:cubicBezTo>
                    <a:pt x="18078" y="10362"/>
                    <a:pt x="18478" y="8647"/>
                    <a:pt x="18078" y="6933"/>
                  </a:cubicBezTo>
                  <a:cubicBezTo>
                    <a:pt x="17678" y="5219"/>
                    <a:pt x="16478" y="3504"/>
                    <a:pt x="15878" y="3504"/>
                  </a:cubicBezTo>
                  <a:cubicBezTo>
                    <a:pt x="15278" y="3504"/>
                    <a:pt x="15278" y="5219"/>
                    <a:pt x="15478" y="7790"/>
                  </a:cubicBezTo>
                  <a:cubicBezTo>
                    <a:pt x="15678" y="10362"/>
                    <a:pt x="16078" y="13790"/>
                    <a:pt x="17078" y="16190"/>
                  </a:cubicBezTo>
                  <a:cubicBezTo>
                    <a:pt x="18078" y="18590"/>
                    <a:pt x="19678" y="19962"/>
                    <a:pt x="21278" y="21333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4" name="Line"/>
            <p:cNvSpPr/>
            <p:nvPr/>
          </p:nvSpPr>
          <p:spPr>
            <a:xfrm>
              <a:off x="7947182" y="761738"/>
              <a:ext cx="71097" cy="132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143" y="1662"/>
                    <a:pt x="10286" y="3323"/>
                    <a:pt x="9257" y="6923"/>
                  </a:cubicBezTo>
                  <a:cubicBezTo>
                    <a:pt x="8229" y="10523"/>
                    <a:pt x="1029" y="16062"/>
                    <a:pt x="2057" y="18831"/>
                  </a:cubicBezTo>
                  <a:cubicBezTo>
                    <a:pt x="3086" y="21600"/>
                    <a:pt x="12343" y="2160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5" name="Line"/>
            <p:cNvSpPr/>
            <p:nvPr/>
          </p:nvSpPr>
          <p:spPr>
            <a:xfrm>
              <a:off x="8065674" y="761738"/>
              <a:ext cx="115108" cy="121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9" extrusionOk="0">
                  <a:moveTo>
                    <a:pt x="2541" y="0"/>
                  </a:moveTo>
                  <a:cubicBezTo>
                    <a:pt x="5718" y="0"/>
                    <a:pt x="8894" y="0"/>
                    <a:pt x="10482" y="1500"/>
                  </a:cubicBezTo>
                  <a:cubicBezTo>
                    <a:pt x="12071" y="3000"/>
                    <a:pt x="12071" y="6000"/>
                    <a:pt x="11118" y="8700"/>
                  </a:cubicBezTo>
                  <a:cubicBezTo>
                    <a:pt x="10165" y="11400"/>
                    <a:pt x="8259" y="13800"/>
                    <a:pt x="5718" y="15900"/>
                  </a:cubicBezTo>
                  <a:cubicBezTo>
                    <a:pt x="3176" y="18000"/>
                    <a:pt x="0" y="19800"/>
                    <a:pt x="0" y="20700"/>
                  </a:cubicBezTo>
                  <a:cubicBezTo>
                    <a:pt x="0" y="21600"/>
                    <a:pt x="3176" y="21600"/>
                    <a:pt x="7306" y="21300"/>
                  </a:cubicBezTo>
                  <a:cubicBezTo>
                    <a:pt x="11435" y="21000"/>
                    <a:pt x="16518" y="20400"/>
                    <a:pt x="21600" y="198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6" name="Line"/>
            <p:cNvSpPr/>
            <p:nvPr/>
          </p:nvSpPr>
          <p:spPr>
            <a:xfrm>
              <a:off x="8352820" y="1107060"/>
              <a:ext cx="1244" cy="1"/>
            </a:xfrm>
            <a:prstGeom prst="ellipse">
              <a:avLst/>
            </a:pr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7" name="Line"/>
            <p:cNvSpPr/>
            <p:nvPr/>
          </p:nvSpPr>
          <p:spPr>
            <a:xfrm>
              <a:off x="8515946" y="1218781"/>
              <a:ext cx="3047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8" name="Line"/>
            <p:cNvSpPr/>
            <p:nvPr/>
          </p:nvSpPr>
          <p:spPr>
            <a:xfrm>
              <a:off x="8678451" y="1340660"/>
              <a:ext cx="20314" cy="20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59" name="Line"/>
            <p:cNvSpPr/>
            <p:nvPr/>
          </p:nvSpPr>
          <p:spPr>
            <a:xfrm>
              <a:off x="9130947" y="1600970"/>
              <a:ext cx="248304" cy="257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350" extrusionOk="0">
                  <a:moveTo>
                    <a:pt x="11776" y="2836"/>
                  </a:moveTo>
                  <a:cubicBezTo>
                    <a:pt x="10608" y="1714"/>
                    <a:pt x="9440" y="592"/>
                    <a:pt x="7835" y="171"/>
                  </a:cubicBezTo>
                  <a:cubicBezTo>
                    <a:pt x="6230" y="-250"/>
                    <a:pt x="4186" y="31"/>
                    <a:pt x="2727" y="1854"/>
                  </a:cubicBezTo>
                  <a:cubicBezTo>
                    <a:pt x="1267" y="3677"/>
                    <a:pt x="392" y="7044"/>
                    <a:pt x="100" y="9428"/>
                  </a:cubicBezTo>
                  <a:cubicBezTo>
                    <a:pt x="-192" y="11812"/>
                    <a:pt x="100" y="13215"/>
                    <a:pt x="1705" y="14197"/>
                  </a:cubicBezTo>
                  <a:cubicBezTo>
                    <a:pt x="3311" y="15179"/>
                    <a:pt x="6230" y="15740"/>
                    <a:pt x="8711" y="14898"/>
                  </a:cubicBezTo>
                  <a:cubicBezTo>
                    <a:pt x="11192" y="14057"/>
                    <a:pt x="13235" y="11812"/>
                    <a:pt x="14403" y="9989"/>
                  </a:cubicBezTo>
                  <a:cubicBezTo>
                    <a:pt x="15570" y="8166"/>
                    <a:pt x="15862" y="6763"/>
                    <a:pt x="15278" y="5360"/>
                  </a:cubicBezTo>
                  <a:cubicBezTo>
                    <a:pt x="14694" y="3958"/>
                    <a:pt x="13235" y="2555"/>
                    <a:pt x="12359" y="2555"/>
                  </a:cubicBezTo>
                  <a:cubicBezTo>
                    <a:pt x="11484" y="2555"/>
                    <a:pt x="11192" y="3958"/>
                    <a:pt x="11338" y="6342"/>
                  </a:cubicBezTo>
                  <a:cubicBezTo>
                    <a:pt x="11484" y="8727"/>
                    <a:pt x="12067" y="12093"/>
                    <a:pt x="13819" y="14758"/>
                  </a:cubicBezTo>
                  <a:cubicBezTo>
                    <a:pt x="15570" y="17423"/>
                    <a:pt x="18489" y="19386"/>
                    <a:pt x="21408" y="2135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0" name="Line"/>
            <p:cNvSpPr/>
            <p:nvPr/>
          </p:nvSpPr>
          <p:spPr>
            <a:xfrm>
              <a:off x="9480815" y="1787546"/>
              <a:ext cx="101566" cy="132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769"/>
                    <a:pt x="0" y="5538"/>
                    <a:pt x="0" y="8308"/>
                  </a:cubicBezTo>
                  <a:cubicBezTo>
                    <a:pt x="0" y="11077"/>
                    <a:pt x="0" y="13846"/>
                    <a:pt x="1440" y="14123"/>
                  </a:cubicBezTo>
                  <a:cubicBezTo>
                    <a:pt x="2880" y="14400"/>
                    <a:pt x="5760" y="12185"/>
                    <a:pt x="9360" y="9969"/>
                  </a:cubicBezTo>
                  <a:cubicBezTo>
                    <a:pt x="12960" y="7754"/>
                    <a:pt x="17280" y="5538"/>
                    <a:pt x="19440" y="5815"/>
                  </a:cubicBezTo>
                  <a:cubicBezTo>
                    <a:pt x="21600" y="6092"/>
                    <a:pt x="21600" y="8862"/>
                    <a:pt x="21240" y="11631"/>
                  </a:cubicBezTo>
                  <a:cubicBezTo>
                    <a:pt x="20880" y="14400"/>
                    <a:pt x="20160" y="17169"/>
                    <a:pt x="20160" y="18831"/>
                  </a:cubicBezTo>
                  <a:cubicBezTo>
                    <a:pt x="20160" y="20492"/>
                    <a:pt x="20880" y="21046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1" name="Line"/>
            <p:cNvSpPr/>
            <p:nvPr/>
          </p:nvSpPr>
          <p:spPr>
            <a:xfrm>
              <a:off x="9683945" y="1838329"/>
              <a:ext cx="192975" cy="118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086"/>
                    <a:pt x="0" y="6171"/>
                    <a:pt x="947" y="7406"/>
                  </a:cubicBezTo>
                  <a:cubicBezTo>
                    <a:pt x="1895" y="8640"/>
                    <a:pt x="3789" y="8023"/>
                    <a:pt x="5874" y="6480"/>
                  </a:cubicBezTo>
                  <a:cubicBezTo>
                    <a:pt x="7958" y="4937"/>
                    <a:pt x="10232" y="2469"/>
                    <a:pt x="11368" y="3086"/>
                  </a:cubicBezTo>
                  <a:cubicBezTo>
                    <a:pt x="12505" y="3703"/>
                    <a:pt x="12505" y="7406"/>
                    <a:pt x="12695" y="10800"/>
                  </a:cubicBezTo>
                  <a:cubicBezTo>
                    <a:pt x="12884" y="14194"/>
                    <a:pt x="13263" y="17280"/>
                    <a:pt x="14400" y="19131"/>
                  </a:cubicBezTo>
                  <a:cubicBezTo>
                    <a:pt x="15537" y="20983"/>
                    <a:pt x="17432" y="21600"/>
                    <a:pt x="18758" y="21600"/>
                  </a:cubicBezTo>
                  <a:cubicBezTo>
                    <a:pt x="20084" y="21600"/>
                    <a:pt x="20842" y="20983"/>
                    <a:pt x="21600" y="20366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2" name="Line"/>
            <p:cNvSpPr/>
            <p:nvPr/>
          </p:nvSpPr>
          <p:spPr>
            <a:xfrm>
              <a:off x="7865929" y="40626"/>
              <a:ext cx="162506" cy="152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50" y="3360"/>
                    <a:pt x="9900" y="6720"/>
                    <a:pt x="13500" y="10320"/>
                  </a:cubicBezTo>
                  <a:cubicBezTo>
                    <a:pt x="17100" y="13920"/>
                    <a:pt x="19350" y="1776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3" name="Line"/>
            <p:cNvSpPr/>
            <p:nvPr/>
          </p:nvSpPr>
          <p:spPr>
            <a:xfrm>
              <a:off x="7876085" y="50782"/>
              <a:ext cx="132036" cy="132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4" name="Line"/>
            <p:cNvSpPr/>
            <p:nvPr/>
          </p:nvSpPr>
          <p:spPr>
            <a:xfrm>
              <a:off x="8485477" y="132035"/>
              <a:ext cx="1" cy="10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5" name="Line"/>
            <p:cNvSpPr/>
            <p:nvPr/>
          </p:nvSpPr>
          <p:spPr>
            <a:xfrm>
              <a:off x="8647981" y="132035"/>
              <a:ext cx="10157" cy="20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6" name="Line"/>
            <p:cNvSpPr/>
            <p:nvPr/>
          </p:nvSpPr>
          <p:spPr>
            <a:xfrm>
              <a:off x="8780016" y="132035"/>
              <a:ext cx="10157" cy="20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7" name="Line"/>
            <p:cNvSpPr/>
            <p:nvPr/>
          </p:nvSpPr>
          <p:spPr>
            <a:xfrm>
              <a:off x="9267528" y="111721"/>
              <a:ext cx="152349" cy="11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8" name="Line"/>
            <p:cNvSpPr/>
            <p:nvPr/>
          </p:nvSpPr>
          <p:spPr>
            <a:xfrm>
              <a:off x="9297998" y="111721"/>
              <a:ext cx="111722" cy="101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69" name="Line"/>
            <p:cNvSpPr/>
            <p:nvPr/>
          </p:nvSpPr>
          <p:spPr>
            <a:xfrm>
              <a:off x="9328467" y="568764"/>
              <a:ext cx="10158" cy="1"/>
            </a:xfrm>
            <a:prstGeom prst="ellipse">
              <a:avLst/>
            </a:pr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0" name="Line"/>
            <p:cNvSpPr/>
            <p:nvPr/>
          </p:nvSpPr>
          <p:spPr>
            <a:xfrm>
              <a:off x="9308154" y="761738"/>
              <a:ext cx="10158" cy="20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1" name="Line"/>
            <p:cNvSpPr/>
            <p:nvPr/>
          </p:nvSpPr>
          <p:spPr>
            <a:xfrm>
              <a:off x="9338002" y="903929"/>
              <a:ext cx="1244" cy="1"/>
            </a:xfrm>
            <a:prstGeom prst="ellipse">
              <a:avLst/>
            </a:pr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2" name="Line"/>
            <p:cNvSpPr/>
            <p:nvPr/>
          </p:nvSpPr>
          <p:spPr>
            <a:xfrm>
              <a:off x="9297998" y="1137529"/>
              <a:ext cx="142192" cy="162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3" name="Line"/>
            <p:cNvSpPr/>
            <p:nvPr/>
          </p:nvSpPr>
          <p:spPr>
            <a:xfrm>
              <a:off x="9287841" y="1178155"/>
              <a:ext cx="142193" cy="11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4" name="Line"/>
            <p:cNvSpPr/>
            <p:nvPr/>
          </p:nvSpPr>
          <p:spPr>
            <a:xfrm>
              <a:off x="10222240" y="121878"/>
              <a:ext cx="226830" cy="1786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2" h="21582" extrusionOk="0">
                  <a:moveTo>
                    <a:pt x="10482" y="0"/>
                  </a:moveTo>
                  <a:cubicBezTo>
                    <a:pt x="12071" y="41"/>
                    <a:pt x="13659" y="82"/>
                    <a:pt x="15565" y="368"/>
                  </a:cubicBezTo>
                  <a:cubicBezTo>
                    <a:pt x="17471" y="655"/>
                    <a:pt x="19694" y="1186"/>
                    <a:pt x="20647" y="2005"/>
                  </a:cubicBezTo>
                  <a:cubicBezTo>
                    <a:pt x="21600" y="2823"/>
                    <a:pt x="21282" y="3927"/>
                    <a:pt x="20965" y="5093"/>
                  </a:cubicBezTo>
                  <a:cubicBezTo>
                    <a:pt x="20647" y="6259"/>
                    <a:pt x="20329" y="7486"/>
                    <a:pt x="20171" y="8795"/>
                  </a:cubicBezTo>
                  <a:cubicBezTo>
                    <a:pt x="20012" y="10105"/>
                    <a:pt x="20012" y="11495"/>
                    <a:pt x="19853" y="12907"/>
                  </a:cubicBezTo>
                  <a:cubicBezTo>
                    <a:pt x="19694" y="14318"/>
                    <a:pt x="19376" y="15750"/>
                    <a:pt x="19059" y="17039"/>
                  </a:cubicBezTo>
                  <a:cubicBezTo>
                    <a:pt x="18741" y="18327"/>
                    <a:pt x="18424" y="19473"/>
                    <a:pt x="18106" y="20148"/>
                  </a:cubicBezTo>
                  <a:cubicBezTo>
                    <a:pt x="17788" y="20823"/>
                    <a:pt x="17471" y="21027"/>
                    <a:pt x="15724" y="21211"/>
                  </a:cubicBezTo>
                  <a:cubicBezTo>
                    <a:pt x="13976" y="21395"/>
                    <a:pt x="10800" y="21559"/>
                    <a:pt x="7941" y="21580"/>
                  </a:cubicBezTo>
                  <a:cubicBezTo>
                    <a:pt x="5082" y="21600"/>
                    <a:pt x="2541" y="21477"/>
                    <a:pt x="0" y="21355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5" name="Line"/>
            <p:cNvSpPr/>
            <p:nvPr/>
          </p:nvSpPr>
          <p:spPr>
            <a:xfrm>
              <a:off x="11461335" y="832995"/>
              <a:ext cx="384679" cy="296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031" extrusionOk="0">
                  <a:moveTo>
                    <a:pt x="0" y="2869"/>
                  </a:moveTo>
                  <a:cubicBezTo>
                    <a:pt x="189" y="5509"/>
                    <a:pt x="379" y="8149"/>
                    <a:pt x="1137" y="10429"/>
                  </a:cubicBezTo>
                  <a:cubicBezTo>
                    <a:pt x="1895" y="12709"/>
                    <a:pt x="3221" y="14629"/>
                    <a:pt x="4358" y="15589"/>
                  </a:cubicBezTo>
                  <a:cubicBezTo>
                    <a:pt x="5495" y="16549"/>
                    <a:pt x="6442" y="16549"/>
                    <a:pt x="7674" y="14869"/>
                  </a:cubicBezTo>
                  <a:cubicBezTo>
                    <a:pt x="8905" y="13189"/>
                    <a:pt x="10421" y="9829"/>
                    <a:pt x="11179" y="7549"/>
                  </a:cubicBezTo>
                  <a:cubicBezTo>
                    <a:pt x="11937" y="5269"/>
                    <a:pt x="11937" y="4069"/>
                    <a:pt x="11937" y="2869"/>
                  </a:cubicBezTo>
                  <a:cubicBezTo>
                    <a:pt x="11937" y="1669"/>
                    <a:pt x="11937" y="469"/>
                    <a:pt x="12411" y="109"/>
                  </a:cubicBezTo>
                  <a:cubicBezTo>
                    <a:pt x="12884" y="-251"/>
                    <a:pt x="13832" y="229"/>
                    <a:pt x="15253" y="2389"/>
                  </a:cubicBezTo>
                  <a:cubicBezTo>
                    <a:pt x="16674" y="4549"/>
                    <a:pt x="18568" y="8389"/>
                    <a:pt x="19705" y="11029"/>
                  </a:cubicBezTo>
                  <a:cubicBezTo>
                    <a:pt x="20842" y="13669"/>
                    <a:pt x="21221" y="15109"/>
                    <a:pt x="21411" y="16549"/>
                  </a:cubicBezTo>
                  <a:cubicBezTo>
                    <a:pt x="21600" y="17989"/>
                    <a:pt x="21600" y="19429"/>
                    <a:pt x="21126" y="20269"/>
                  </a:cubicBezTo>
                  <a:cubicBezTo>
                    <a:pt x="20653" y="21109"/>
                    <a:pt x="19705" y="21349"/>
                    <a:pt x="18000" y="20509"/>
                  </a:cubicBezTo>
                  <a:cubicBezTo>
                    <a:pt x="16295" y="19669"/>
                    <a:pt x="13832" y="17749"/>
                    <a:pt x="12126" y="15949"/>
                  </a:cubicBezTo>
                  <a:cubicBezTo>
                    <a:pt x="10421" y="14149"/>
                    <a:pt x="9474" y="12469"/>
                    <a:pt x="8526" y="10789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6" name="Line"/>
            <p:cNvSpPr/>
            <p:nvPr/>
          </p:nvSpPr>
          <p:spPr>
            <a:xfrm>
              <a:off x="11369305" y="619547"/>
              <a:ext cx="1244" cy="1"/>
            </a:xfrm>
            <a:prstGeom prst="ellipse">
              <a:avLst/>
            </a:pr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7" name="Line"/>
            <p:cNvSpPr/>
            <p:nvPr/>
          </p:nvSpPr>
          <p:spPr>
            <a:xfrm>
              <a:off x="12568315" y="870074"/>
              <a:ext cx="467281" cy="205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450" extrusionOk="0">
                  <a:moveTo>
                    <a:pt x="470" y="2479"/>
                  </a:moveTo>
                  <a:cubicBezTo>
                    <a:pt x="159" y="4249"/>
                    <a:pt x="-152" y="6020"/>
                    <a:pt x="81" y="8498"/>
                  </a:cubicBezTo>
                  <a:cubicBezTo>
                    <a:pt x="314" y="10977"/>
                    <a:pt x="1091" y="14164"/>
                    <a:pt x="2257" y="15934"/>
                  </a:cubicBezTo>
                  <a:cubicBezTo>
                    <a:pt x="3422" y="17705"/>
                    <a:pt x="4976" y="18059"/>
                    <a:pt x="6297" y="15757"/>
                  </a:cubicBezTo>
                  <a:cubicBezTo>
                    <a:pt x="7618" y="13456"/>
                    <a:pt x="8706" y="8498"/>
                    <a:pt x="9249" y="5134"/>
                  </a:cubicBezTo>
                  <a:cubicBezTo>
                    <a:pt x="9793" y="1770"/>
                    <a:pt x="9793" y="0"/>
                    <a:pt x="9793" y="0"/>
                  </a:cubicBezTo>
                  <a:cubicBezTo>
                    <a:pt x="9793" y="0"/>
                    <a:pt x="9793" y="1770"/>
                    <a:pt x="9871" y="3895"/>
                  </a:cubicBezTo>
                  <a:cubicBezTo>
                    <a:pt x="9949" y="6020"/>
                    <a:pt x="10104" y="8498"/>
                    <a:pt x="10182" y="10623"/>
                  </a:cubicBezTo>
                  <a:cubicBezTo>
                    <a:pt x="10260" y="12748"/>
                    <a:pt x="10260" y="14518"/>
                    <a:pt x="10570" y="15934"/>
                  </a:cubicBezTo>
                  <a:cubicBezTo>
                    <a:pt x="10881" y="17351"/>
                    <a:pt x="11503" y="18413"/>
                    <a:pt x="12047" y="18059"/>
                  </a:cubicBezTo>
                  <a:cubicBezTo>
                    <a:pt x="12590" y="17705"/>
                    <a:pt x="13057" y="15934"/>
                    <a:pt x="13523" y="14341"/>
                  </a:cubicBezTo>
                  <a:cubicBezTo>
                    <a:pt x="13989" y="12748"/>
                    <a:pt x="14455" y="11331"/>
                    <a:pt x="14921" y="9738"/>
                  </a:cubicBezTo>
                  <a:cubicBezTo>
                    <a:pt x="15388" y="8144"/>
                    <a:pt x="15854" y="6374"/>
                    <a:pt x="16320" y="6197"/>
                  </a:cubicBezTo>
                  <a:cubicBezTo>
                    <a:pt x="16786" y="6020"/>
                    <a:pt x="17252" y="7436"/>
                    <a:pt x="17485" y="9030"/>
                  </a:cubicBezTo>
                  <a:cubicBezTo>
                    <a:pt x="17719" y="10623"/>
                    <a:pt x="17719" y="12393"/>
                    <a:pt x="17874" y="14518"/>
                  </a:cubicBezTo>
                  <a:cubicBezTo>
                    <a:pt x="18029" y="16643"/>
                    <a:pt x="18340" y="19121"/>
                    <a:pt x="18884" y="20361"/>
                  </a:cubicBezTo>
                  <a:cubicBezTo>
                    <a:pt x="19428" y="21600"/>
                    <a:pt x="20205" y="21600"/>
                    <a:pt x="20671" y="21246"/>
                  </a:cubicBezTo>
                  <a:cubicBezTo>
                    <a:pt x="21137" y="20892"/>
                    <a:pt x="21293" y="20184"/>
                    <a:pt x="21448" y="19475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8" name="Line"/>
            <p:cNvSpPr/>
            <p:nvPr/>
          </p:nvSpPr>
          <p:spPr>
            <a:xfrm>
              <a:off x="12487143" y="670330"/>
              <a:ext cx="71096" cy="10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9" name="Line"/>
            <p:cNvSpPr/>
            <p:nvPr/>
          </p:nvSpPr>
          <p:spPr>
            <a:xfrm>
              <a:off x="13157473" y="589918"/>
              <a:ext cx="1360975" cy="501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1" extrusionOk="0">
                  <a:moveTo>
                    <a:pt x="0" y="10764"/>
                  </a:moveTo>
                  <a:cubicBezTo>
                    <a:pt x="537" y="12636"/>
                    <a:pt x="1075" y="14508"/>
                    <a:pt x="1424" y="15804"/>
                  </a:cubicBezTo>
                  <a:cubicBezTo>
                    <a:pt x="1773" y="17100"/>
                    <a:pt x="1934" y="17820"/>
                    <a:pt x="2122" y="18396"/>
                  </a:cubicBezTo>
                  <a:cubicBezTo>
                    <a:pt x="2310" y="18972"/>
                    <a:pt x="2525" y="19404"/>
                    <a:pt x="2633" y="19260"/>
                  </a:cubicBezTo>
                  <a:cubicBezTo>
                    <a:pt x="2740" y="19116"/>
                    <a:pt x="2740" y="18396"/>
                    <a:pt x="2794" y="17244"/>
                  </a:cubicBezTo>
                  <a:cubicBezTo>
                    <a:pt x="2848" y="16092"/>
                    <a:pt x="2955" y="14508"/>
                    <a:pt x="3090" y="13428"/>
                  </a:cubicBezTo>
                  <a:cubicBezTo>
                    <a:pt x="3224" y="12348"/>
                    <a:pt x="3385" y="11772"/>
                    <a:pt x="3922" y="11844"/>
                  </a:cubicBezTo>
                  <a:cubicBezTo>
                    <a:pt x="4460" y="11916"/>
                    <a:pt x="5373" y="12636"/>
                    <a:pt x="5964" y="12996"/>
                  </a:cubicBezTo>
                  <a:cubicBezTo>
                    <a:pt x="6555" y="13356"/>
                    <a:pt x="6824" y="13356"/>
                    <a:pt x="7093" y="13356"/>
                  </a:cubicBezTo>
                  <a:cubicBezTo>
                    <a:pt x="7361" y="13356"/>
                    <a:pt x="7630" y="13356"/>
                    <a:pt x="7764" y="12996"/>
                  </a:cubicBezTo>
                  <a:cubicBezTo>
                    <a:pt x="7899" y="12636"/>
                    <a:pt x="7899" y="11916"/>
                    <a:pt x="7764" y="11484"/>
                  </a:cubicBezTo>
                  <a:cubicBezTo>
                    <a:pt x="7630" y="11052"/>
                    <a:pt x="7361" y="10908"/>
                    <a:pt x="7093" y="10908"/>
                  </a:cubicBezTo>
                  <a:cubicBezTo>
                    <a:pt x="6824" y="10908"/>
                    <a:pt x="6555" y="11052"/>
                    <a:pt x="6367" y="11484"/>
                  </a:cubicBezTo>
                  <a:cubicBezTo>
                    <a:pt x="6179" y="11916"/>
                    <a:pt x="6072" y="12636"/>
                    <a:pt x="6125" y="13932"/>
                  </a:cubicBezTo>
                  <a:cubicBezTo>
                    <a:pt x="6179" y="15228"/>
                    <a:pt x="6394" y="17100"/>
                    <a:pt x="6663" y="18252"/>
                  </a:cubicBezTo>
                  <a:cubicBezTo>
                    <a:pt x="6931" y="19404"/>
                    <a:pt x="7254" y="19836"/>
                    <a:pt x="7549" y="20052"/>
                  </a:cubicBezTo>
                  <a:cubicBezTo>
                    <a:pt x="7845" y="20268"/>
                    <a:pt x="8113" y="20268"/>
                    <a:pt x="8436" y="19764"/>
                  </a:cubicBezTo>
                  <a:cubicBezTo>
                    <a:pt x="8758" y="19260"/>
                    <a:pt x="9134" y="18252"/>
                    <a:pt x="9403" y="17244"/>
                  </a:cubicBezTo>
                  <a:cubicBezTo>
                    <a:pt x="9672" y="16236"/>
                    <a:pt x="9833" y="15228"/>
                    <a:pt x="9967" y="15156"/>
                  </a:cubicBezTo>
                  <a:cubicBezTo>
                    <a:pt x="10101" y="15084"/>
                    <a:pt x="10209" y="15948"/>
                    <a:pt x="10451" y="16956"/>
                  </a:cubicBezTo>
                  <a:cubicBezTo>
                    <a:pt x="10693" y="17964"/>
                    <a:pt x="11069" y="19116"/>
                    <a:pt x="11552" y="19692"/>
                  </a:cubicBezTo>
                  <a:cubicBezTo>
                    <a:pt x="12036" y="20268"/>
                    <a:pt x="12627" y="20268"/>
                    <a:pt x="13325" y="18828"/>
                  </a:cubicBezTo>
                  <a:cubicBezTo>
                    <a:pt x="14024" y="17388"/>
                    <a:pt x="14830" y="14508"/>
                    <a:pt x="15287" y="11916"/>
                  </a:cubicBezTo>
                  <a:cubicBezTo>
                    <a:pt x="15743" y="9324"/>
                    <a:pt x="15851" y="7020"/>
                    <a:pt x="15904" y="5508"/>
                  </a:cubicBezTo>
                  <a:cubicBezTo>
                    <a:pt x="15958" y="3996"/>
                    <a:pt x="15958" y="3276"/>
                    <a:pt x="15878" y="2340"/>
                  </a:cubicBezTo>
                  <a:cubicBezTo>
                    <a:pt x="15797" y="1404"/>
                    <a:pt x="15636" y="252"/>
                    <a:pt x="15528" y="36"/>
                  </a:cubicBezTo>
                  <a:cubicBezTo>
                    <a:pt x="15421" y="-180"/>
                    <a:pt x="15367" y="540"/>
                    <a:pt x="15313" y="2988"/>
                  </a:cubicBezTo>
                  <a:cubicBezTo>
                    <a:pt x="15260" y="5436"/>
                    <a:pt x="15206" y="9612"/>
                    <a:pt x="15287" y="12924"/>
                  </a:cubicBezTo>
                  <a:cubicBezTo>
                    <a:pt x="15367" y="16236"/>
                    <a:pt x="15582" y="18684"/>
                    <a:pt x="15851" y="19980"/>
                  </a:cubicBezTo>
                  <a:cubicBezTo>
                    <a:pt x="16119" y="21276"/>
                    <a:pt x="16442" y="21420"/>
                    <a:pt x="16710" y="21276"/>
                  </a:cubicBezTo>
                  <a:cubicBezTo>
                    <a:pt x="16979" y="21132"/>
                    <a:pt x="17194" y="20700"/>
                    <a:pt x="17382" y="20196"/>
                  </a:cubicBezTo>
                  <a:cubicBezTo>
                    <a:pt x="17570" y="19692"/>
                    <a:pt x="17731" y="19116"/>
                    <a:pt x="17866" y="18468"/>
                  </a:cubicBezTo>
                  <a:cubicBezTo>
                    <a:pt x="18000" y="17820"/>
                    <a:pt x="18107" y="17100"/>
                    <a:pt x="18242" y="17028"/>
                  </a:cubicBezTo>
                  <a:cubicBezTo>
                    <a:pt x="18376" y="16956"/>
                    <a:pt x="18537" y="17532"/>
                    <a:pt x="19101" y="18180"/>
                  </a:cubicBezTo>
                  <a:cubicBezTo>
                    <a:pt x="19666" y="18828"/>
                    <a:pt x="20633" y="19548"/>
                    <a:pt x="21600" y="20268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0" name="Line"/>
            <p:cNvSpPr/>
            <p:nvPr/>
          </p:nvSpPr>
          <p:spPr>
            <a:xfrm>
              <a:off x="14396568" y="792208"/>
              <a:ext cx="50783" cy="1"/>
            </a:xfrm>
            <a:prstGeom prst="ellipse">
              <a:avLst/>
            </a:pr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1" name="Line"/>
            <p:cNvSpPr/>
            <p:nvPr/>
          </p:nvSpPr>
          <p:spPr>
            <a:xfrm>
              <a:off x="14061402" y="873460"/>
              <a:ext cx="132037" cy="30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2" name="Line"/>
            <p:cNvSpPr/>
            <p:nvPr/>
          </p:nvSpPr>
          <p:spPr>
            <a:xfrm>
              <a:off x="14609854" y="428169"/>
              <a:ext cx="842992" cy="719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2" extrusionOk="0">
                  <a:moveTo>
                    <a:pt x="0" y="5124"/>
                  </a:moveTo>
                  <a:cubicBezTo>
                    <a:pt x="173" y="8572"/>
                    <a:pt x="347" y="12020"/>
                    <a:pt x="477" y="13997"/>
                  </a:cubicBezTo>
                  <a:cubicBezTo>
                    <a:pt x="607" y="15975"/>
                    <a:pt x="694" y="16482"/>
                    <a:pt x="737" y="16989"/>
                  </a:cubicBezTo>
                  <a:cubicBezTo>
                    <a:pt x="781" y="17496"/>
                    <a:pt x="781" y="18003"/>
                    <a:pt x="824" y="17952"/>
                  </a:cubicBezTo>
                  <a:cubicBezTo>
                    <a:pt x="867" y="17901"/>
                    <a:pt x="954" y="17293"/>
                    <a:pt x="1345" y="16482"/>
                  </a:cubicBezTo>
                  <a:cubicBezTo>
                    <a:pt x="1735" y="15670"/>
                    <a:pt x="2429" y="14656"/>
                    <a:pt x="3036" y="14098"/>
                  </a:cubicBezTo>
                  <a:cubicBezTo>
                    <a:pt x="3643" y="13541"/>
                    <a:pt x="4164" y="13439"/>
                    <a:pt x="4554" y="13591"/>
                  </a:cubicBezTo>
                  <a:cubicBezTo>
                    <a:pt x="4945" y="13744"/>
                    <a:pt x="5205" y="14149"/>
                    <a:pt x="5292" y="14606"/>
                  </a:cubicBezTo>
                  <a:cubicBezTo>
                    <a:pt x="5378" y="15062"/>
                    <a:pt x="5292" y="15569"/>
                    <a:pt x="4901" y="16177"/>
                  </a:cubicBezTo>
                  <a:cubicBezTo>
                    <a:pt x="4511" y="16786"/>
                    <a:pt x="3817" y="17496"/>
                    <a:pt x="3080" y="18003"/>
                  </a:cubicBezTo>
                  <a:cubicBezTo>
                    <a:pt x="2342" y="18510"/>
                    <a:pt x="1561" y="18814"/>
                    <a:pt x="1301" y="18763"/>
                  </a:cubicBezTo>
                  <a:cubicBezTo>
                    <a:pt x="1041" y="18713"/>
                    <a:pt x="1301" y="18307"/>
                    <a:pt x="2125" y="17546"/>
                  </a:cubicBezTo>
                  <a:cubicBezTo>
                    <a:pt x="2949" y="16786"/>
                    <a:pt x="4337" y="15670"/>
                    <a:pt x="5812" y="14048"/>
                  </a:cubicBezTo>
                  <a:cubicBezTo>
                    <a:pt x="7287" y="12425"/>
                    <a:pt x="8848" y="10296"/>
                    <a:pt x="9759" y="8470"/>
                  </a:cubicBezTo>
                  <a:cubicBezTo>
                    <a:pt x="10670" y="6645"/>
                    <a:pt x="10930" y="5124"/>
                    <a:pt x="10974" y="4008"/>
                  </a:cubicBezTo>
                  <a:cubicBezTo>
                    <a:pt x="11017" y="2893"/>
                    <a:pt x="10843" y="2183"/>
                    <a:pt x="10583" y="1473"/>
                  </a:cubicBezTo>
                  <a:cubicBezTo>
                    <a:pt x="10323" y="763"/>
                    <a:pt x="9976" y="53"/>
                    <a:pt x="9672" y="3"/>
                  </a:cubicBezTo>
                  <a:cubicBezTo>
                    <a:pt x="9369" y="-48"/>
                    <a:pt x="9108" y="560"/>
                    <a:pt x="8631" y="2335"/>
                  </a:cubicBezTo>
                  <a:cubicBezTo>
                    <a:pt x="8154" y="4110"/>
                    <a:pt x="7460" y="7051"/>
                    <a:pt x="7200" y="9738"/>
                  </a:cubicBezTo>
                  <a:cubicBezTo>
                    <a:pt x="6940" y="12425"/>
                    <a:pt x="7113" y="14859"/>
                    <a:pt x="7894" y="16431"/>
                  </a:cubicBezTo>
                  <a:cubicBezTo>
                    <a:pt x="8675" y="18003"/>
                    <a:pt x="10063" y="18713"/>
                    <a:pt x="11494" y="18915"/>
                  </a:cubicBezTo>
                  <a:cubicBezTo>
                    <a:pt x="12925" y="19118"/>
                    <a:pt x="14400" y="18814"/>
                    <a:pt x="15354" y="18459"/>
                  </a:cubicBezTo>
                  <a:cubicBezTo>
                    <a:pt x="16308" y="18104"/>
                    <a:pt x="16742" y="17698"/>
                    <a:pt x="17002" y="17141"/>
                  </a:cubicBezTo>
                  <a:cubicBezTo>
                    <a:pt x="17263" y="16583"/>
                    <a:pt x="17349" y="15873"/>
                    <a:pt x="17263" y="15315"/>
                  </a:cubicBezTo>
                  <a:cubicBezTo>
                    <a:pt x="17176" y="14758"/>
                    <a:pt x="16916" y="14352"/>
                    <a:pt x="16569" y="14048"/>
                  </a:cubicBezTo>
                  <a:cubicBezTo>
                    <a:pt x="16222" y="13744"/>
                    <a:pt x="15788" y="13541"/>
                    <a:pt x="15354" y="13490"/>
                  </a:cubicBezTo>
                  <a:cubicBezTo>
                    <a:pt x="14920" y="13439"/>
                    <a:pt x="14487" y="13541"/>
                    <a:pt x="14227" y="13845"/>
                  </a:cubicBezTo>
                  <a:cubicBezTo>
                    <a:pt x="13966" y="14149"/>
                    <a:pt x="13880" y="14656"/>
                    <a:pt x="13966" y="15417"/>
                  </a:cubicBezTo>
                  <a:cubicBezTo>
                    <a:pt x="14053" y="16177"/>
                    <a:pt x="14313" y="17191"/>
                    <a:pt x="15614" y="18256"/>
                  </a:cubicBezTo>
                  <a:cubicBezTo>
                    <a:pt x="16916" y="19321"/>
                    <a:pt x="19258" y="20437"/>
                    <a:pt x="21600" y="21552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3" name="Line"/>
            <p:cNvSpPr/>
            <p:nvPr/>
          </p:nvSpPr>
          <p:spPr>
            <a:xfrm>
              <a:off x="15706758" y="1239094"/>
              <a:ext cx="50783" cy="40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4" name="Line"/>
            <p:cNvSpPr/>
            <p:nvPr/>
          </p:nvSpPr>
          <p:spPr>
            <a:xfrm>
              <a:off x="16698185" y="426169"/>
              <a:ext cx="1273477" cy="606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494" extrusionOk="0">
                  <a:moveTo>
                    <a:pt x="410" y="11174"/>
                  </a:moveTo>
                  <a:cubicBezTo>
                    <a:pt x="181" y="13094"/>
                    <a:pt x="-48" y="15014"/>
                    <a:pt x="9" y="16574"/>
                  </a:cubicBezTo>
                  <a:cubicBezTo>
                    <a:pt x="67" y="18134"/>
                    <a:pt x="410" y="19334"/>
                    <a:pt x="897" y="19994"/>
                  </a:cubicBezTo>
                  <a:cubicBezTo>
                    <a:pt x="1384" y="20654"/>
                    <a:pt x="2015" y="20774"/>
                    <a:pt x="2931" y="19274"/>
                  </a:cubicBezTo>
                  <a:cubicBezTo>
                    <a:pt x="3848" y="17774"/>
                    <a:pt x="5051" y="14654"/>
                    <a:pt x="5595" y="12074"/>
                  </a:cubicBezTo>
                  <a:cubicBezTo>
                    <a:pt x="6140" y="9494"/>
                    <a:pt x="6025" y="7454"/>
                    <a:pt x="5825" y="5834"/>
                  </a:cubicBezTo>
                  <a:cubicBezTo>
                    <a:pt x="5624" y="4214"/>
                    <a:pt x="5338" y="3014"/>
                    <a:pt x="5109" y="1994"/>
                  </a:cubicBezTo>
                  <a:cubicBezTo>
                    <a:pt x="4879" y="974"/>
                    <a:pt x="4707" y="134"/>
                    <a:pt x="4621" y="14"/>
                  </a:cubicBezTo>
                  <a:cubicBezTo>
                    <a:pt x="4536" y="-106"/>
                    <a:pt x="4536" y="494"/>
                    <a:pt x="4536" y="3134"/>
                  </a:cubicBezTo>
                  <a:cubicBezTo>
                    <a:pt x="4536" y="5774"/>
                    <a:pt x="4536" y="10454"/>
                    <a:pt x="4507" y="13454"/>
                  </a:cubicBezTo>
                  <a:cubicBezTo>
                    <a:pt x="4478" y="16454"/>
                    <a:pt x="4421" y="17774"/>
                    <a:pt x="4392" y="18734"/>
                  </a:cubicBezTo>
                  <a:cubicBezTo>
                    <a:pt x="4364" y="19694"/>
                    <a:pt x="4364" y="20294"/>
                    <a:pt x="4364" y="20294"/>
                  </a:cubicBezTo>
                  <a:cubicBezTo>
                    <a:pt x="4364" y="20294"/>
                    <a:pt x="4364" y="19694"/>
                    <a:pt x="4421" y="19094"/>
                  </a:cubicBezTo>
                  <a:cubicBezTo>
                    <a:pt x="4478" y="18494"/>
                    <a:pt x="4593" y="17894"/>
                    <a:pt x="4765" y="17294"/>
                  </a:cubicBezTo>
                  <a:cubicBezTo>
                    <a:pt x="4937" y="16694"/>
                    <a:pt x="5166" y="16094"/>
                    <a:pt x="5424" y="16334"/>
                  </a:cubicBezTo>
                  <a:cubicBezTo>
                    <a:pt x="5681" y="16574"/>
                    <a:pt x="5968" y="17654"/>
                    <a:pt x="6655" y="18554"/>
                  </a:cubicBezTo>
                  <a:cubicBezTo>
                    <a:pt x="7343" y="19454"/>
                    <a:pt x="8432" y="20174"/>
                    <a:pt x="9348" y="20354"/>
                  </a:cubicBezTo>
                  <a:cubicBezTo>
                    <a:pt x="10265" y="20534"/>
                    <a:pt x="11010" y="20174"/>
                    <a:pt x="11525" y="19394"/>
                  </a:cubicBezTo>
                  <a:cubicBezTo>
                    <a:pt x="12041" y="18614"/>
                    <a:pt x="12328" y="17414"/>
                    <a:pt x="12356" y="16634"/>
                  </a:cubicBezTo>
                  <a:cubicBezTo>
                    <a:pt x="12385" y="15854"/>
                    <a:pt x="12156" y="15494"/>
                    <a:pt x="11898" y="15314"/>
                  </a:cubicBezTo>
                  <a:cubicBezTo>
                    <a:pt x="11640" y="15134"/>
                    <a:pt x="11354" y="15134"/>
                    <a:pt x="11067" y="15254"/>
                  </a:cubicBezTo>
                  <a:cubicBezTo>
                    <a:pt x="10781" y="15374"/>
                    <a:pt x="10494" y="15614"/>
                    <a:pt x="10351" y="16034"/>
                  </a:cubicBezTo>
                  <a:cubicBezTo>
                    <a:pt x="10208" y="16454"/>
                    <a:pt x="10208" y="17054"/>
                    <a:pt x="10494" y="17954"/>
                  </a:cubicBezTo>
                  <a:cubicBezTo>
                    <a:pt x="10781" y="18854"/>
                    <a:pt x="11354" y="20054"/>
                    <a:pt x="11927" y="20714"/>
                  </a:cubicBezTo>
                  <a:cubicBezTo>
                    <a:pt x="12499" y="21374"/>
                    <a:pt x="13072" y="21494"/>
                    <a:pt x="13617" y="21254"/>
                  </a:cubicBezTo>
                  <a:cubicBezTo>
                    <a:pt x="14161" y="21014"/>
                    <a:pt x="14677" y="20414"/>
                    <a:pt x="15020" y="19874"/>
                  </a:cubicBezTo>
                  <a:cubicBezTo>
                    <a:pt x="15364" y="19334"/>
                    <a:pt x="15536" y="18854"/>
                    <a:pt x="15737" y="18794"/>
                  </a:cubicBezTo>
                  <a:cubicBezTo>
                    <a:pt x="15937" y="18734"/>
                    <a:pt x="16166" y="19094"/>
                    <a:pt x="16310" y="19574"/>
                  </a:cubicBezTo>
                  <a:cubicBezTo>
                    <a:pt x="16453" y="20054"/>
                    <a:pt x="16510" y="20654"/>
                    <a:pt x="16682" y="20834"/>
                  </a:cubicBezTo>
                  <a:cubicBezTo>
                    <a:pt x="16854" y="21014"/>
                    <a:pt x="17140" y="20774"/>
                    <a:pt x="17370" y="20354"/>
                  </a:cubicBezTo>
                  <a:cubicBezTo>
                    <a:pt x="17599" y="19934"/>
                    <a:pt x="17771" y="19334"/>
                    <a:pt x="17942" y="18794"/>
                  </a:cubicBezTo>
                  <a:cubicBezTo>
                    <a:pt x="18114" y="18254"/>
                    <a:pt x="18286" y="17774"/>
                    <a:pt x="18458" y="17774"/>
                  </a:cubicBezTo>
                  <a:cubicBezTo>
                    <a:pt x="18630" y="17774"/>
                    <a:pt x="18802" y="18254"/>
                    <a:pt x="18888" y="18794"/>
                  </a:cubicBezTo>
                  <a:cubicBezTo>
                    <a:pt x="18974" y="19334"/>
                    <a:pt x="18974" y="19934"/>
                    <a:pt x="19060" y="20474"/>
                  </a:cubicBezTo>
                  <a:cubicBezTo>
                    <a:pt x="19146" y="21014"/>
                    <a:pt x="19318" y="21494"/>
                    <a:pt x="19747" y="21494"/>
                  </a:cubicBezTo>
                  <a:cubicBezTo>
                    <a:pt x="20177" y="21494"/>
                    <a:pt x="20864" y="21014"/>
                    <a:pt x="21552" y="20534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5" name="Line"/>
            <p:cNvSpPr/>
            <p:nvPr/>
          </p:nvSpPr>
          <p:spPr>
            <a:xfrm>
              <a:off x="16620846" y="847618"/>
              <a:ext cx="284383" cy="15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914" y="11375"/>
                    <a:pt x="11829" y="2735"/>
                    <a:pt x="15429" y="575"/>
                  </a:cubicBezTo>
                  <a:cubicBezTo>
                    <a:pt x="19029" y="-1585"/>
                    <a:pt x="20314" y="2735"/>
                    <a:pt x="21600" y="7055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6" name="Line"/>
            <p:cNvSpPr/>
            <p:nvPr/>
          </p:nvSpPr>
          <p:spPr>
            <a:xfrm>
              <a:off x="18731933" y="718008"/>
              <a:ext cx="377258" cy="233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266" extrusionOk="0">
                  <a:moveTo>
                    <a:pt x="9258" y="4912"/>
                  </a:moveTo>
                  <a:cubicBezTo>
                    <a:pt x="8875" y="3369"/>
                    <a:pt x="8493" y="1826"/>
                    <a:pt x="7728" y="900"/>
                  </a:cubicBezTo>
                  <a:cubicBezTo>
                    <a:pt x="6964" y="-25"/>
                    <a:pt x="5817" y="-334"/>
                    <a:pt x="4383" y="437"/>
                  </a:cubicBezTo>
                  <a:cubicBezTo>
                    <a:pt x="2950" y="1209"/>
                    <a:pt x="1229" y="3060"/>
                    <a:pt x="465" y="5683"/>
                  </a:cubicBezTo>
                  <a:cubicBezTo>
                    <a:pt x="-300" y="8306"/>
                    <a:pt x="-109" y="11700"/>
                    <a:pt x="943" y="13706"/>
                  </a:cubicBezTo>
                  <a:cubicBezTo>
                    <a:pt x="1994" y="15712"/>
                    <a:pt x="3905" y="16329"/>
                    <a:pt x="5721" y="15866"/>
                  </a:cubicBezTo>
                  <a:cubicBezTo>
                    <a:pt x="7537" y="15403"/>
                    <a:pt x="9258" y="13860"/>
                    <a:pt x="10309" y="12317"/>
                  </a:cubicBezTo>
                  <a:cubicBezTo>
                    <a:pt x="11360" y="10775"/>
                    <a:pt x="11742" y="9232"/>
                    <a:pt x="11742" y="7535"/>
                  </a:cubicBezTo>
                  <a:cubicBezTo>
                    <a:pt x="11742" y="5837"/>
                    <a:pt x="11360" y="3986"/>
                    <a:pt x="10978" y="3832"/>
                  </a:cubicBezTo>
                  <a:cubicBezTo>
                    <a:pt x="10596" y="3677"/>
                    <a:pt x="10213" y="5220"/>
                    <a:pt x="10022" y="7997"/>
                  </a:cubicBezTo>
                  <a:cubicBezTo>
                    <a:pt x="9831" y="10775"/>
                    <a:pt x="9831" y="14786"/>
                    <a:pt x="10787" y="17409"/>
                  </a:cubicBezTo>
                  <a:cubicBezTo>
                    <a:pt x="11743" y="20032"/>
                    <a:pt x="13654" y="21266"/>
                    <a:pt x="15566" y="21266"/>
                  </a:cubicBezTo>
                  <a:cubicBezTo>
                    <a:pt x="17477" y="21266"/>
                    <a:pt x="19389" y="20032"/>
                    <a:pt x="21300" y="18797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7" name="Line"/>
            <p:cNvSpPr/>
            <p:nvPr/>
          </p:nvSpPr>
          <p:spPr>
            <a:xfrm>
              <a:off x="19149817" y="883617"/>
              <a:ext cx="20313" cy="132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8" name="Line"/>
            <p:cNvSpPr/>
            <p:nvPr/>
          </p:nvSpPr>
          <p:spPr>
            <a:xfrm>
              <a:off x="19251383" y="893773"/>
              <a:ext cx="30470" cy="162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9" name="Line"/>
            <p:cNvSpPr/>
            <p:nvPr/>
          </p:nvSpPr>
          <p:spPr>
            <a:xfrm>
              <a:off x="19484981" y="1046121"/>
              <a:ext cx="101566" cy="6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0" name="Line"/>
            <p:cNvSpPr/>
            <p:nvPr/>
          </p:nvSpPr>
          <p:spPr>
            <a:xfrm>
              <a:off x="19789677" y="832834"/>
              <a:ext cx="2031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1" name="Line"/>
            <p:cNvSpPr/>
            <p:nvPr/>
          </p:nvSpPr>
          <p:spPr>
            <a:xfrm>
              <a:off x="19982652" y="822677"/>
              <a:ext cx="1" cy="10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2" name="Line"/>
            <p:cNvSpPr/>
            <p:nvPr/>
          </p:nvSpPr>
          <p:spPr>
            <a:xfrm>
              <a:off x="20267033" y="863303"/>
              <a:ext cx="10158" cy="1"/>
            </a:xfrm>
            <a:prstGeom prst="ellipse">
              <a:avLst/>
            </a:pr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3" name="Line"/>
            <p:cNvSpPr/>
            <p:nvPr/>
          </p:nvSpPr>
          <p:spPr>
            <a:xfrm>
              <a:off x="195433" y="2708597"/>
              <a:ext cx="408590" cy="2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315" extrusionOk="0">
                  <a:moveTo>
                    <a:pt x="9683" y="255"/>
                  </a:moveTo>
                  <a:cubicBezTo>
                    <a:pt x="7558" y="-15"/>
                    <a:pt x="5434" y="-285"/>
                    <a:pt x="3752" y="660"/>
                  </a:cubicBezTo>
                  <a:cubicBezTo>
                    <a:pt x="2070" y="1605"/>
                    <a:pt x="830" y="3765"/>
                    <a:pt x="299" y="6465"/>
                  </a:cubicBezTo>
                  <a:cubicBezTo>
                    <a:pt x="-232" y="9165"/>
                    <a:pt x="-55" y="12405"/>
                    <a:pt x="830" y="14700"/>
                  </a:cubicBezTo>
                  <a:cubicBezTo>
                    <a:pt x="1716" y="16995"/>
                    <a:pt x="3309" y="18345"/>
                    <a:pt x="5079" y="18075"/>
                  </a:cubicBezTo>
                  <a:cubicBezTo>
                    <a:pt x="6850" y="17805"/>
                    <a:pt x="8798" y="15915"/>
                    <a:pt x="9948" y="13485"/>
                  </a:cubicBezTo>
                  <a:cubicBezTo>
                    <a:pt x="11099" y="11055"/>
                    <a:pt x="11453" y="8085"/>
                    <a:pt x="11542" y="5925"/>
                  </a:cubicBezTo>
                  <a:cubicBezTo>
                    <a:pt x="11630" y="3765"/>
                    <a:pt x="11453" y="2415"/>
                    <a:pt x="11011" y="2145"/>
                  </a:cubicBezTo>
                  <a:cubicBezTo>
                    <a:pt x="10568" y="1875"/>
                    <a:pt x="9860" y="2685"/>
                    <a:pt x="9506" y="4440"/>
                  </a:cubicBezTo>
                  <a:cubicBezTo>
                    <a:pt x="9152" y="6195"/>
                    <a:pt x="9152" y="8895"/>
                    <a:pt x="9683" y="11865"/>
                  </a:cubicBezTo>
                  <a:cubicBezTo>
                    <a:pt x="10214" y="14835"/>
                    <a:pt x="11276" y="18075"/>
                    <a:pt x="13312" y="19695"/>
                  </a:cubicBezTo>
                  <a:cubicBezTo>
                    <a:pt x="15348" y="21315"/>
                    <a:pt x="18358" y="21315"/>
                    <a:pt x="21368" y="21315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4" name="Line"/>
            <p:cNvSpPr/>
            <p:nvPr/>
          </p:nvSpPr>
          <p:spPr>
            <a:xfrm>
              <a:off x="664961" y="2935232"/>
              <a:ext cx="213288" cy="121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371" y="2400"/>
                    <a:pt x="2743" y="4800"/>
                    <a:pt x="3600" y="7500"/>
                  </a:cubicBezTo>
                  <a:cubicBezTo>
                    <a:pt x="4457" y="10200"/>
                    <a:pt x="4800" y="13200"/>
                    <a:pt x="5486" y="13500"/>
                  </a:cubicBezTo>
                  <a:cubicBezTo>
                    <a:pt x="6171" y="13800"/>
                    <a:pt x="7200" y="11400"/>
                    <a:pt x="8571" y="9300"/>
                  </a:cubicBezTo>
                  <a:cubicBezTo>
                    <a:pt x="9943" y="7200"/>
                    <a:pt x="11657" y="5400"/>
                    <a:pt x="12857" y="6000"/>
                  </a:cubicBezTo>
                  <a:cubicBezTo>
                    <a:pt x="14057" y="6600"/>
                    <a:pt x="14743" y="9600"/>
                    <a:pt x="15257" y="12600"/>
                  </a:cubicBezTo>
                  <a:cubicBezTo>
                    <a:pt x="15771" y="15600"/>
                    <a:pt x="16114" y="18600"/>
                    <a:pt x="17143" y="20100"/>
                  </a:cubicBezTo>
                  <a:cubicBezTo>
                    <a:pt x="18171" y="21600"/>
                    <a:pt x="19886" y="2160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5" name="Line"/>
            <p:cNvSpPr/>
            <p:nvPr/>
          </p:nvSpPr>
          <p:spPr>
            <a:xfrm>
              <a:off x="949343" y="2975858"/>
              <a:ext cx="233601" cy="132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52" y="1662"/>
                    <a:pt x="2504" y="3323"/>
                    <a:pt x="3287" y="5538"/>
                  </a:cubicBezTo>
                  <a:cubicBezTo>
                    <a:pt x="4070" y="7754"/>
                    <a:pt x="4383" y="10523"/>
                    <a:pt x="5009" y="10800"/>
                  </a:cubicBezTo>
                  <a:cubicBezTo>
                    <a:pt x="5635" y="11077"/>
                    <a:pt x="6574" y="8862"/>
                    <a:pt x="7670" y="6923"/>
                  </a:cubicBezTo>
                  <a:cubicBezTo>
                    <a:pt x="8765" y="4985"/>
                    <a:pt x="10017" y="3323"/>
                    <a:pt x="11270" y="3323"/>
                  </a:cubicBezTo>
                  <a:cubicBezTo>
                    <a:pt x="12522" y="3323"/>
                    <a:pt x="13774" y="4985"/>
                    <a:pt x="14713" y="8031"/>
                  </a:cubicBezTo>
                  <a:cubicBezTo>
                    <a:pt x="15652" y="11077"/>
                    <a:pt x="16278" y="15508"/>
                    <a:pt x="17374" y="18000"/>
                  </a:cubicBezTo>
                  <a:cubicBezTo>
                    <a:pt x="18470" y="20492"/>
                    <a:pt x="20035" y="21046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6" name="Line"/>
            <p:cNvSpPr/>
            <p:nvPr/>
          </p:nvSpPr>
          <p:spPr>
            <a:xfrm>
              <a:off x="1528265" y="2793041"/>
              <a:ext cx="297925" cy="40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382" y="3600"/>
                    <a:pt x="12764" y="7200"/>
                    <a:pt x="16568" y="9000"/>
                  </a:cubicBezTo>
                  <a:cubicBezTo>
                    <a:pt x="20373" y="10800"/>
                    <a:pt x="21600" y="10800"/>
                    <a:pt x="21600" y="11700"/>
                  </a:cubicBezTo>
                  <a:cubicBezTo>
                    <a:pt x="21600" y="12600"/>
                    <a:pt x="20373" y="14400"/>
                    <a:pt x="19391" y="16200"/>
                  </a:cubicBezTo>
                  <a:cubicBezTo>
                    <a:pt x="18409" y="18000"/>
                    <a:pt x="17673" y="19800"/>
                    <a:pt x="16936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7" name="Line"/>
            <p:cNvSpPr/>
            <p:nvPr/>
          </p:nvSpPr>
          <p:spPr>
            <a:xfrm>
              <a:off x="1518108" y="2914919"/>
              <a:ext cx="317637" cy="10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600" extrusionOk="0">
                  <a:moveTo>
                    <a:pt x="0" y="21600"/>
                  </a:moveTo>
                  <a:cubicBezTo>
                    <a:pt x="5912" y="21600"/>
                    <a:pt x="11823" y="21600"/>
                    <a:pt x="15575" y="21600"/>
                  </a:cubicBezTo>
                  <a:cubicBezTo>
                    <a:pt x="19326" y="21600"/>
                    <a:pt x="20918" y="21600"/>
                    <a:pt x="21259" y="18000"/>
                  </a:cubicBezTo>
                  <a:cubicBezTo>
                    <a:pt x="21600" y="14400"/>
                    <a:pt x="20691" y="7200"/>
                    <a:pt x="19781" y="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8" name="Line"/>
            <p:cNvSpPr/>
            <p:nvPr/>
          </p:nvSpPr>
          <p:spPr>
            <a:xfrm>
              <a:off x="1629830" y="2701632"/>
              <a:ext cx="91409" cy="304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600" y="5760"/>
                    <a:pt x="13600" y="11520"/>
                    <a:pt x="10000" y="15120"/>
                  </a:cubicBezTo>
                  <a:cubicBezTo>
                    <a:pt x="6400" y="18720"/>
                    <a:pt x="3200" y="20160"/>
                    <a:pt x="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9" name="Line"/>
            <p:cNvSpPr/>
            <p:nvPr/>
          </p:nvSpPr>
          <p:spPr>
            <a:xfrm>
              <a:off x="2157537" y="2742258"/>
              <a:ext cx="290963" cy="265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8" h="21473" extrusionOk="0">
                  <a:moveTo>
                    <a:pt x="11680" y="820"/>
                  </a:moveTo>
                  <a:cubicBezTo>
                    <a:pt x="9010" y="1094"/>
                    <a:pt x="6341" y="1367"/>
                    <a:pt x="4157" y="2461"/>
                  </a:cubicBezTo>
                  <a:cubicBezTo>
                    <a:pt x="1972" y="3554"/>
                    <a:pt x="273" y="5468"/>
                    <a:pt x="31" y="8339"/>
                  </a:cubicBezTo>
                  <a:cubicBezTo>
                    <a:pt x="-212" y="11210"/>
                    <a:pt x="1001" y="15038"/>
                    <a:pt x="2700" y="17635"/>
                  </a:cubicBezTo>
                  <a:cubicBezTo>
                    <a:pt x="4399" y="20233"/>
                    <a:pt x="6584" y="21600"/>
                    <a:pt x="9617" y="21463"/>
                  </a:cubicBezTo>
                  <a:cubicBezTo>
                    <a:pt x="12651" y="21327"/>
                    <a:pt x="16534" y="19686"/>
                    <a:pt x="18718" y="17499"/>
                  </a:cubicBezTo>
                  <a:cubicBezTo>
                    <a:pt x="20903" y="15311"/>
                    <a:pt x="21388" y="12577"/>
                    <a:pt x="20296" y="9570"/>
                  </a:cubicBezTo>
                  <a:cubicBezTo>
                    <a:pt x="19204" y="6562"/>
                    <a:pt x="16534" y="3281"/>
                    <a:pt x="13986" y="1641"/>
                  </a:cubicBezTo>
                  <a:cubicBezTo>
                    <a:pt x="11437" y="0"/>
                    <a:pt x="9010" y="0"/>
                    <a:pt x="6584" y="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0" name="Line"/>
            <p:cNvSpPr/>
            <p:nvPr/>
          </p:nvSpPr>
          <p:spPr>
            <a:xfrm>
              <a:off x="2736890" y="3087580"/>
              <a:ext cx="44536" cy="101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6" h="21600" extrusionOk="0">
                  <a:moveTo>
                    <a:pt x="18514" y="0"/>
                  </a:moveTo>
                  <a:cubicBezTo>
                    <a:pt x="20057" y="4320"/>
                    <a:pt x="21600" y="8640"/>
                    <a:pt x="18514" y="12240"/>
                  </a:cubicBezTo>
                  <a:cubicBezTo>
                    <a:pt x="15429" y="15840"/>
                    <a:pt x="7714" y="18720"/>
                    <a:pt x="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1" name="Line"/>
            <p:cNvSpPr/>
            <p:nvPr/>
          </p:nvSpPr>
          <p:spPr>
            <a:xfrm>
              <a:off x="3467707" y="2747195"/>
              <a:ext cx="701252" cy="188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423" extrusionOk="0">
                  <a:moveTo>
                    <a:pt x="4354" y="4066"/>
                  </a:moveTo>
                  <a:cubicBezTo>
                    <a:pt x="3838" y="3294"/>
                    <a:pt x="3321" y="2523"/>
                    <a:pt x="2597" y="3102"/>
                  </a:cubicBezTo>
                  <a:cubicBezTo>
                    <a:pt x="1874" y="3680"/>
                    <a:pt x="944" y="5609"/>
                    <a:pt x="427" y="7537"/>
                  </a:cubicBezTo>
                  <a:cubicBezTo>
                    <a:pt x="-90" y="9466"/>
                    <a:pt x="-193" y="11394"/>
                    <a:pt x="427" y="13323"/>
                  </a:cubicBezTo>
                  <a:cubicBezTo>
                    <a:pt x="1047" y="15252"/>
                    <a:pt x="2391" y="17180"/>
                    <a:pt x="3528" y="17566"/>
                  </a:cubicBezTo>
                  <a:cubicBezTo>
                    <a:pt x="4664" y="17952"/>
                    <a:pt x="5595" y="16794"/>
                    <a:pt x="6060" y="14094"/>
                  </a:cubicBezTo>
                  <a:cubicBezTo>
                    <a:pt x="6525" y="11394"/>
                    <a:pt x="6525" y="7152"/>
                    <a:pt x="6111" y="4259"/>
                  </a:cubicBezTo>
                  <a:cubicBezTo>
                    <a:pt x="5698" y="1366"/>
                    <a:pt x="4871" y="-177"/>
                    <a:pt x="4458" y="16"/>
                  </a:cubicBezTo>
                  <a:cubicBezTo>
                    <a:pt x="4044" y="209"/>
                    <a:pt x="4044" y="2137"/>
                    <a:pt x="4354" y="4644"/>
                  </a:cubicBezTo>
                  <a:cubicBezTo>
                    <a:pt x="4664" y="7152"/>
                    <a:pt x="5285" y="10237"/>
                    <a:pt x="6060" y="12937"/>
                  </a:cubicBezTo>
                  <a:cubicBezTo>
                    <a:pt x="6835" y="15637"/>
                    <a:pt x="7765" y="17952"/>
                    <a:pt x="8643" y="18144"/>
                  </a:cubicBezTo>
                  <a:cubicBezTo>
                    <a:pt x="9522" y="18337"/>
                    <a:pt x="10349" y="16409"/>
                    <a:pt x="10917" y="13902"/>
                  </a:cubicBezTo>
                  <a:cubicBezTo>
                    <a:pt x="11485" y="11394"/>
                    <a:pt x="11796" y="8309"/>
                    <a:pt x="12209" y="6766"/>
                  </a:cubicBezTo>
                  <a:cubicBezTo>
                    <a:pt x="12622" y="5223"/>
                    <a:pt x="13139" y="5223"/>
                    <a:pt x="13449" y="6187"/>
                  </a:cubicBezTo>
                  <a:cubicBezTo>
                    <a:pt x="13759" y="7152"/>
                    <a:pt x="13863" y="9080"/>
                    <a:pt x="13966" y="11009"/>
                  </a:cubicBezTo>
                  <a:cubicBezTo>
                    <a:pt x="14069" y="12937"/>
                    <a:pt x="14173" y="14866"/>
                    <a:pt x="14328" y="14866"/>
                  </a:cubicBezTo>
                  <a:cubicBezTo>
                    <a:pt x="14483" y="14866"/>
                    <a:pt x="14689" y="12937"/>
                    <a:pt x="14948" y="11202"/>
                  </a:cubicBezTo>
                  <a:cubicBezTo>
                    <a:pt x="15206" y="9466"/>
                    <a:pt x="15516" y="7923"/>
                    <a:pt x="15929" y="6766"/>
                  </a:cubicBezTo>
                  <a:cubicBezTo>
                    <a:pt x="16343" y="5609"/>
                    <a:pt x="16860" y="4837"/>
                    <a:pt x="17273" y="5223"/>
                  </a:cubicBezTo>
                  <a:cubicBezTo>
                    <a:pt x="17686" y="5609"/>
                    <a:pt x="17996" y="7152"/>
                    <a:pt x="18203" y="8887"/>
                  </a:cubicBezTo>
                  <a:cubicBezTo>
                    <a:pt x="18410" y="10623"/>
                    <a:pt x="18513" y="12552"/>
                    <a:pt x="19030" y="14673"/>
                  </a:cubicBezTo>
                  <a:cubicBezTo>
                    <a:pt x="19547" y="16794"/>
                    <a:pt x="20477" y="19109"/>
                    <a:pt x="21407" y="21423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2" name="Line"/>
            <p:cNvSpPr/>
            <p:nvPr/>
          </p:nvSpPr>
          <p:spPr>
            <a:xfrm>
              <a:off x="4260488" y="2485596"/>
              <a:ext cx="314732" cy="522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376" extrusionOk="0">
                  <a:moveTo>
                    <a:pt x="8953" y="16313"/>
                  </a:moveTo>
                  <a:cubicBezTo>
                    <a:pt x="8034" y="15898"/>
                    <a:pt x="7115" y="15482"/>
                    <a:pt x="6081" y="15274"/>
                  </a:cubicBezTo>
                  <a:cubicBezTo>
                    <a:pt x="5047" y="15067"/>
                    <a:pt x="3898" y="15067"/>
                    <a:pt x="2749" y="15274"/>
                  </a:cubicBezTo>
                  <a:cubicBezTo>
                    <a:pt x="1600" y="15482"/>
                    <a:pt x="451" y="15898"/>
                    <a:pt x="107" y="16451"/>
                  </a:cubicBezTo>
                  <a:cubicBezTo>
                    <a:pt x="-238" y="17005"/>
                    <a:pt x="222" y="17698"/>
                    <a:pt x="1945" y="18044"/>
                  </a:cubicBezTo>
                  <a:cubicBezTo>
                    <a:pt x="3668" y="18390"/>
                    <a:pt x="6656" y="18390"/>
                    <a:pt x="8839" y="17767"/>
                  </a:cubicBezTo>
                  <a:cubicBezTo>
                    <a:pt x="11022" y="17144"/>
                    <a:pt x="12400" y="15898"/>
                    <a:pt x="13090" y="13751"/>
                  </a:cubicBezTo>
                  <a:cubicBezTo>
                    <a:pt x="13779" y="11605"/>
                    <a:pt x="13779" y="8559"/>
                    <a:pt x="13434" y="6274"/>
                  </a:cubicBezTo>
                  <a:cubicBezTo>
                    <a:pt x="13090" y="3990"/>
                    <a:pt x="12400" y="2467"/>
                    <a:pt x="11596" y="1428"/>
                  </a:cubicBezTo>
                  <a:cubicBezTo>
                    <a:pt x="10792" y="390"/>
                    <a:pt x="9873" y="-164"/>
                    <a:pt x="9528" y="44"/>
                  </a:cubicBezTo>
                  <a:cubicBezTo>
                    <a:pt x="9183" y="251"/>
                    <a:pt x="9413" y="1221"/>
                    <a:pt x="9988" y="3505"/>
                  </a:cubicBezTo>
                  <a:cubicBezTo>
                    <a:pt x="10562" y="5790"/>
                    <a:pt x="11481" y="9390"/>
                    <a:pt x="12400" y="12505"/>
                  </a:cubicBezTo>
                  <a:cubicBezTo>
                    <a:pt x="13319" y="15621"/>
                    <a:pt x="14239" y="18251"/>
                    <a:pt x="15273" y="19705"/>
                  </a:cubicBezTo>
                  <a:cubicBezTo>
                    <a:pt x="16307" y="21159"/>
                    <a:pt x="17456" y="21436"/>
                    <a:pt x="18490" y="21367"/>
                  </a:cubicBezTo>
                  <a:cubicBezTo>
                    <a:pt x="19524" y="21298"/>
                    <a:pt x="20443" y="20882"/>
                    <a:pt x="21362" y="20467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3" name="Line"/>
            <p:cNvSpPr/>
            <p:nvPr/>
          </p:nvSpPr>
          <p:spPr>
            <a:xfrm>
              <a:off x="5408053" y="2409047"/>
              <a:ext cx="1063050" cy="1158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6" extrusionOk="0">
                  <a:moveTo>
                    <a:pt x="0" y="6162"/>
                  </a:moveTo>
                  <a:cubicBezTo>
                    <a:pt x="206" y="7351"/>
                    <a:pt x="413" y="8541"/>
                    <a:pt x="791" y="9386"/>
                  </a:cubicBezTo>
                  <a:cubicBezTo>
                    <a:pt x="1169" y="10231"/>
                    <a:pt x="1720" y="10732"/>
                    <a:pt x="2614" y="10607"/>
                  </a:cubicBezTo>
                  <a:cubicBezTo>
                    <a:pt x="3508" y="10482"/>
                    <a:pt x="4746" y="9731"/>
                    <a:pt x="5538" y="8510"/>
                  </a:cubicBezTo>
                  <a:cubicBezTo>
                    <a:pt x="6329" y="7289"/>
                    <a:pt x="6673" y="5598"/>
                    <a:pt x="6707" y="4471"/>
                  </a:cubicBezTo>
                  <a:cubicBezTo>
                    <a:pt x="6741" y="3344"/>
                    <a:pt x="6466" y="2781"/>
                    <a:pt x="6260" y="2343"/>
                  </a:cubicBezTo>
                  <a:cubicBezTo>
                    <a:pt x="6054" y="1904"/>
                    <a:pt x="5916" y="1591"/>
                    <a:pt x="5710" y="1153"/>
                  </a:cubicBezTo>
                  <a:cubicBezTo>
                    <a:pt x="5503" y="715"/>
                    <a:pt x="5228" y="151"/>
                    <a:pt x="5090" y="26"/>
                  </a:cubicBezTo>
                  <a:cubicBezTo>
                    <a:pt x="4953" y="-99"/>
                    <a:pt x="4953" y="214"/>
                    <a:pt x="5022" y="1091"/>
                  </a:cubicBezTo>
                  <a:cubicBezTo>
                    <a:pt x="5090" y="1967"/>
                    <a:pt x="5228" y="3407"/>
                    <a:pt x="5366" y="4910"/>
                  </a:cubicBezTo>
                  <a:cubicBezTo>
                    <a:pt x="5503" y="6412"/>
                    <a:pt x="5641" y="7978"/>
                    <a:pt x="5744" y="8948"/>
                  </a:cubicBezTo>
                  <a:cubicBezTo>
                    <a:pt x="5847" y="9918"/>
                    <a:pt x="5916" y="10294"/>
                    <a:pt x="5985" y="10325"/>
                  </a:cubicBezTo>
                  <a:cubicBezTo>
                    <a:pt x="6054" y="10357"/>
                    <a:pt x="6122" y="10044"/>
                    <a:pt x="6260" y="9731"/>
                  </a:cubicBezTo>
                  <a:cubicBezTo>
                    <a:pt x="6397" y="9418"/>
                    <a:pt x="6604" y="9104"/>
                    <a:pt x="6913" y="8823"/>
                  </a:cubicBezTo>
                  <a:cubicBezTo>
                    <a:pt x="7223" y="8541"/>
                    <a:pt x="7636" y="8291"/>
                    <a:pt x="7911" y="8416"/>
                  </a:cubicBezTo>
                  <a:cubicBezTo>
                    <a:pt x="8186" y="8541"/>
                    <a:pt x="8324" y="9042"/>
                    <a:pt x="8496" y="9418"/>
                  </a:cubicBezTo>
                  <a:cubicBezTo>
                    <a:pt x="8668" y="9793"/>
                    <a:pt x="8874" y="10044"/>
                    <a:pt x="9390" y="10231"/>
                  </a:cubicBezTo>
                  <a:cubicBezTo>
                    <a:pt x="9906" y="10419"/>
                    <a:pt x="10731" y="10544"/>
                    <a:pt x="11522" y="10513"/>
                  </a:cubicBezTo>
                  <a:cubicBezTo>
                    <a:pt x="12313" y="10482"/>
                    <a:pt x="13070" y="10294"/>
                    <a:pt x="13552" y="10075"/>
                  </a:cubicBezTo>
                  <a:cubicBezTo>
                    <a:pt x="14033" y="9856"/>
                    <a:pt x="14239" y="9605"/>
                    <a:pt x="14343" y="9261"/>
                  </a:cubicBezTo>
                  <a:cubicBezTo>
                    <a:pt x="14446" y="8917"/>
                    <a:pt x="14446" y="8478"/>
                    <a:pt x="14343" y="8134"/>
                  </a:cubicBezTo>
                  <a:cubicBezTo>
                    <a:pt x="14239" y="7790"/>
                    <a:pt x="14033" y="7539"/>
                    <a:pt x="13724" y="7414"/>
                  </a:cubicBezTo>
                  <a:cubicBezTo>
                    <a:pt x="13414" y="7289"/>
                    <a:pt x="13001" y="7289"/>
                    <a:pt x="12761" y="7445"/>
                  </a:cubicBezTo>
                  <a:cubicBezTo>
                    <a:pt x="12520" y="7602"/>
                    <a:pt x="12451" y="7915"/>
                    <a:pt x="12451" y="8384"/>
                  </a:cubicBezTo>
                  <a:cubicBezTo>
                    <a:pt x="12451" y="8854"/>
                    <a:pt x="12520" y="9480"/>
                    <a:pt x="12898" y="9981"/>
                  </a:cubicBezTo>
                  <a:cubicBezTo>
                    <a:pt x="13276" y="10482"/>
                    <a:pt x="13964" y="10858"/>
                    <a:pt x="14721" y="10920"/>
                  </a:cubicBezTo>
                  <a:cubicBezTo>
                    <a:pt x="15478" y="10983"/>
                    <a:pt x="16303" y="10732"/>
                    <a:pt x="16819" y="10482"/>
                  </a:cubicBezTo>
                  <a:cubicBezTo>
                    <a:pt x="17335" y="10231"/>
                    <a:pt x="17541" y="9981"/>
                    <a:pt x="17748" y="9731"/>
                  </a:cubicBezTo>
                  <a:cubicBezTo>
                    <a:pt x="17954" y="9480"/>
                    <a:pt x="18161" y="9230"/>
                    <a:pt x="18264" y="9261"/>
                  </a:cubicBezTo>
                  <a:cubicBezTo>
                    <a:pt x="18367" y="9292"/>
                    <a:pt x="18367" y="9605"/>
                    <a:pt x="18470" y="9887"/>
                  </a:cubicBezTo>
                  <a:cubicBezTo>
                    <a:pt x="18573" y="10169"/>
                    <a:pt x="18780" y="10419"/>
                    <a:pt x="19020" y="10638"/>
                  </a:cubicBezTo>
                  <a:cubicBezTo>
                    <a:pt x="19261" y="10858"/>
                    <a:pt x="19536" y="11045"/>
                    <a:pt x="19846" y="11108"/>
                  </a:cubicBezTo>
                  <a:cubicBezTo>
                    <a:pt x="20155" y="11171"/>
                    <a:pt x="20499" y="11108"/>
                    <a:pt x="20775" y="10920"/>
                  </a:cubicBezTo>
                  <a:cubicBezTo>
                    <a:pt x="21050" y="10732"/>
                    <a:pt x="21256" y="10419"/>
                    <a:pt x="21394" y="10106"/>
                  </a:cubicBezTo>
                  <a:cubicBezTo>
                    <a:pt x="21531" y="9793"/>
                    <a:pt x="21600" y="9480"/>
                    <a:pt x="21600" y="9543"/>
                  </a:cubicBezTo>
                  <a:cubicBezTo>
                    <a:pt x="21600" y="9605"/>
                    <a:pt x="21531" y="10044"/>
                    <a:pt x="21153" y="11296"/>
                  </a:cubicBezTo>
                  <a:cubicBezTo>
                    <a:pt x="20775" y="12548"/>
                    <a:pt x="20087" y="14614"/>
                    <a:pt x="19468" y="16367"/>
                  </a:cubicBezTo>
                  <a:cubicBezTo>
                    <a:pt x="18848" y="18120"/>
                    <a:pt x="18298" y="19560"/>
                    <a:pt x="17920" y="20405"/>
                  </a:cubicBezTo>
                  <a:cubicBezTo>
                    <a:pt x="17541" y="21251"/>
                    <a:pt x="17335" y="21501"/>
                    <a:pt x="17197" y="21407"/>
                  </a:cubicBezTo>
                  <a:cubicBezTo>
                    <a:pt x="17060" y="21313"/>
                    <a:pt x="16991" y="20875"/>
                    <a:pt x="16922" y="20437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4" name="Line"/>
            <p:cNvSpPr/>
            <p:nvPr/>
          </p:nvSpPr>
          <p:spPr>
            <a:xfrm>
              <a:off x="5286175" y="2864137"/>
              <a:ext cx="274226" cy="10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5" name="Line"/>
            <p:cNvSpPr/>
            <p:nvPr/>
          </p:nvSpPr>
          <p:spPr>
            <a:xfrm>
              <a:off x="7171684" y="2765957"/>
              <a:ext cx="968473" cy="304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3919" y="2640"/>
                  </a:moveTo>
                  <a:cubicBezTo>
                    <a:pt x="4446" y="6960"/>
                    <a:pt x="4973" y="11280"/>
                    <a:pt x="5274" y="14280"/>
                  </a:cubicBezTo>
                  <a:cubicBezTo>
                    <a:pt x="5575" y="17280"/>
                    <a:pt x="5650" y="18960"/>
                    <a:pt x="5462" y="20040"/>
                  </a:cubicBezTo>
                  <a:cubicBezTo>
                    <a:pt x="5274" y="21120"/>
                    <a:pt x="4822" y="21600"/>
                    <a:pt x="4032" y="21600"/>
                  </a:cubicBezTo>
                  <a:cubicBezTo>
                    <a:pt x="3241" y="21600"/>
                    <a:pt x="2113" y="21120"/>
                    <a:pt x="1398" y="20520"/>
                  </a:cubicBezTo>
                  <a:cubicBezTo>
                    <a:pt x="683" y="19920"/>
                    <a:pt x="382" y="19200"/>
                    <a:pt x="193" y="18240"/>
                  </a:cubicBezTo>
                  <a:cubicBezTo>
                    <a:pt x="5" y="17280"/>
                    <a:pt x="-70" y="16080"/>
                    <a:pt x="81" y="15240"/>
                  </a:cubicBezTo>
                  <a:cubicBezTo>
                    <a:pt x="231" y="14400"/>
                    <a:pt x="607" y="13920"/>
                    <a:pt x="1699" y="13080"/>
                  </a:cubicBezTo>
                  <a:cubicBezTo>
                    <a:pt x="2790" y="12240"/>
                    <a:pt x="4596" y="11040"/>
                    <a:pt x="6327" y="9960"/>
                  </a:cubicBezTo>
                  <a:cubicBezTo>
                    <a:pt x="8058" y="8880"/>
                    <a:pt x="9714" y="7920"/>
                    <a:pt x="10730" y="7080"/>
                  </a:cubicBezTo>
                  <a:cubicBezTo>
                    <a:pt x="11746" y="6240"/>
                    <a:pt x="12122" y="5520"/>
                    <a:pt x="12423" y="4680"/>
                  </a:cubicBezTo>
                  <a:cubicBezTo>
                    <a:pt x="12724" y="3840"/>
                    <a:pt x="12950" y="2880"/>
                    <a:pt x="12875" y="2160"/>
                  </a:cubicBezTo>
                  <a:cubicBezTo>
                    <a:pt x="12800" y="1440"/>
                    <a:pt x="12423" y="960"/>
                    <a:pt x="12009" y="600"/>
                  </a:cubicBezTo>
                  <a:cubicBezTo>
                    <a:pt x="11595" y="240"/>
                    <a:pt x="11144" y="0"/>
                    <a:pt x="10730" y="0"/>
                  </a:cubicBezTo>
                  <a:cubicBezTo>
                    <a:pt x="10316" y="0"/>
                    <a:pt x="9940" y="240"/>
                    <a:pt x="9714" y="960"/>
                  </a:cubicBezTo>
                  <a:cubicBezTo>
                    <a:pt x="9488" y="1680"/>
                    <a:pt x="9413" y="2880"/>
                    <a:pt x="9676" y="5760"/>
                  </a:cubicBezTo>
                  <a:cubicBezTo>
                    <a:pt x="9940" y="8640"/>
                    <a:pt x="10542" y="13200"/>
                    <a:pt x="11182" y="16200"/>
                  </a:cubicBezTo>
                  <a:cubicBezTo>
                    <a:pt x="11821" y="19200"/>
                    <a:pt x="12499" y="20640"/>
                    <a:pt x="13364" y="20640"/>
                  </a:cubicBezTo>
                  <a:cubicBezTo>
                    <a:pt x="14230" y="20640"/>
                    <a:pt x="15283" y="19200"/>
                    <a:pt x="15998" y="17280"/>
                  </a:cubicBezTo>
                  <a:cubicBezTo>
                    <a:pt x="16713" y="15360"/>
                    <a:pt x="17090" y="12960"/>
                    <a:pt x="17428" y="11400"/>
                  </a:cubicBezTo>
                  <a:cubicBezTo>
                    <a:pt x="17767" y="9840"/>
                    <a:pt x="18068" y="9120"/>
                    <a:pt x="18369" y="10200"/>
                  </a:cubicBezTo>
                  <a:cubicBezTo>
                    <a:pt x="18670" y="11280"/>
                    <a:pt x="18971" y="14160"/>
                    <a:pt x="19272" y="16200"/>
                  </a:cubicBezTo>
                  <a:cubicBezTo>
                    <a:pt x="19573" y="18240"/>
                    <a:pt x="19874" y="19440"/>
                    <a:pt x="20251" y="19920"/>
                  </a:cubicBezTo>
                  <a:cubicBezTo>
                    <a:pt x="20627" y="20400"/>
                    <a:pt x="21078" y="20160"/>
                    <a:pt x="21530" y="1992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6" name="Line"/>
            <p:cNvSpPr/>
            <p:nvPr/>
          </p:nvSpPr>
          <p:spPr>
            <a:xfrm>
              <a:off x="8302660" y="2844677"/>
              <a:ext cx="670331" cy="232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1" extrusionOk="0">
                  <a:moveTo>
                    <a:pt x="0" y="1799"/>
                  </a:moveTo>
                  <a:cubicBezTo>
                    <a:pt x="1309" y="5243"/>
                    <a:pt x="2618" y="8686"/>
                    <a:pt x="3491" y="11347"/>
                  </a:cubicBezTo>
                  <a:cubicBezTo>
                    <a:pt x="4364" y="14008"/>
                    <a:pt x="4800" y="15886"/>
                    <a:pt x="5018" y="16043"/>
                  </a:cubicBezTo>
                  <a:cubicBezTo>
                    <a:pt x="5236" y="16199"/>
                    <a:pt x="5236" y="14634"/>
                    <a:pt x="5400" y="13225"/>
                  </a:cubicBezTo>
                  <a:cubicBezTo>
                    <a:pt x="5564" y="11817"/>
                    <a:pt x="5891" y="10565"/>
                    <a:pt x="6818" y="9782"/>
                  </a:cubicBezTo>
                  <a:cubicBezTo>
                    <a:pt x="7745" y="8999"/>
                    <a:pt x="9273" y="8686"/>
                    <a:pt x="10745" y="8530"/>
                  </a:cubicBezTo>
                  <a:cubicBezTo>
                    <a:pt x="12218" y="8373"/>
                    <a:pt x="13636" y="8373"/>
                    <a:pt x="14618" y="8217"/>
                  </a:cubicBezTo>
                  <a:cubicBezTo>
                    <a:pt x="15600" y="8060"/>
                    <a:pt x="16145" y="7747"/>
                    <a:pt x="16527" y="6808"/>
                  </a:cubicBezTo>
                  <a:cubicBezTo>
                    <a:pt x="16909" y="5869"/>
                    <a:pt x="17127" y="4304"/>
                    <a:pt x="16964" y="3208"/>
                  </a:cubicBezTo>
                  <a:cubicBezTo>
                    <a:pt x="16800" y="2112"/>
                    <a:pt x="16255" y="1486"/>
                    <a:pt x="15709" y="1017"/>
                  </a:cubicBezTo>
                  <a:cubicBezTo>
                    <a:pt x="15164" y="547"/>
                    <a:pt x="14618" y="234"/>
                    <a:pt x="14073" y="78"/>
                  </a:cubicBezTo>
                  <a:cubicBezTo>
                    <a:pt x="13527" y="-79"/>
                    <a:pt x="12982" y="-79"/>
                    <a:pt x="12545" y="860"/>
                  </a:cubicBezTo>
                  <a:cubicBezTo>
                    <a:pt x="12109" y="1799"/>
                    <a:pt x="11782" y="3678"/>
                    <a:pt x="12000" y="6651"/>
                  </a:cubicBezTo>
                  <a:cubicBezTo>
                    <a:pt x="12218" y="9625"/>
                    <a:pt x="12982" y="13695"/>
                    <a:pt x="14673" y="16356"/>
                  </a:cubicBezTo>
                  <a:cubicBezTo>
                    <a:pt x="16364" y="19017"/>
                    <a:pt x="18982" y="20269"/>
                    <a:pt x="21600" y="21521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7" name="Line"/>
            <p:cNvSpPr/>
            <p:nvPr/>
          </p:nvSpPr>
          <p:spPr>
            <a:xfrm>
              <a:off x="9659507" y="2812089"/>
              <a:ext cx="724617" cy="231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5" h="20783" extrusionOk="0">
                  <a:moveTo>
                    <a:pt x="4899" y="6502"/>
                  </a:moveTo>
                  <a:cubicBezTo>
                    <a:pt x="3904" y="5285"/>
                    <a:pt x="2909" y="4068"/>
                    <a:pt x="2162" y="3916"/>
                  </a:cubicBezTo>
                  <a:cubicBezTo>
                    <a:pt x="1416" y="3764"/>
                    <a:pt x="918" y="4677"/>
                    <a:pt x="520" y="6654"/>
                  </a:cubicBezTo>
                  <a:cubicBezTo>
                    <a:pt x="122" y="8632"/>
                    <a:pt x="-177" y="11674"/>
                    <a:pt x="122" y="13956"/>
                  </a:cubicBezTo>
                  <a:cubicBezTo>
                    <a:pt x="420" y="16237"/>
                    <a:pt x="1316" y="17759"/>
                    <a:pt x="2262" y="18367"/>
                  </a:cubicBezTo>
                  <a:cubicBezTo>
                    <a:pt x="3207" y="18975"/>
                    <a:pt x="4203" y="18671"/>
                    <a:pt x="4949" y="16846"/>
                  </a:cubicBezTo>
                  <a:cubicBezTo>
                    <a:pt x="5696" y="15020"/>
                    <a:pt x="6194" y="11674"/>
                    <a:pt x="6194" y="9392"/>
                  </a:cubicBezTo>
                  <a:cubicBezTo>
                    <a:pt x="6194" y="7111"/>
                    <a:pt x="5696" y="5894"/>
                    <a:pt x="5397" y="6046"/>
                  </a:cubicBezTo>
                  <a:cubicBezTo>
                    <a:pt x="5099" y="6198"/>
                    <a:pt x="4999" y="7719"/>
                    <a:pt x="5248" y="9697"/>
                  </a:cubicBezTo>
                  <a:cubicBezTo>
                    <a:pt x="5497" y="11674"/>
                    <a:pt x="6094" y="14108"/>
                    <a:pt x="6890" y="16085"/>
                  </a:cubicBezTo>
                  <a:cubicBezTo>
                    <a:pt x="7687" y="18063"/>
                    <a:pt x="8682" y="19584"/>
                    <a:pt x="9628" y="19736"/>
                  </a:cubicBezTo>
                  <a:cubicBezTo>
                    <a:pt x="10573" y="19888"/>
                    <a:pt x="11469" y="18671"/>
                    <a:pt x="12017" y="16542"/>
                  </a:cubicBezTo>
                  <a:cubicBezTo>
                    <a:pt x="12564" y="14412"/>
                    <a:pt x="12763" y="11370"/>
                    <a:pt x="13261" y="8480"/>
                  </a:cubicBezTo>
                  <a:cubicBezTo>
                    <a:pt x="13758" y="5589"/>
                    <a:pt x="14555" y="2851"/>
                    <a:pt x="15301" y="1330"/>
                  </a:cubicBezTo>
                  <a:cubicBezTo>
                    <a:pt x="16048" y="-191"/>
                    <a:pt x="16745" y="-495"/>
                    <a:pt x="17541" y="874"/>
                  </a:cubicBezTo>
                  <a:cubicBezTo>
                    <a:pt x="18337" y="2243"/>
                    <a:pt x="19233" y="5285"/>
                    <a:pt x="19830" y="7567"/>
                  </a:cubicBezTo>
                  <a:cubicBezTo>
                    <a:pt x="20428" y="9849"/>
                    <a:pt x="20726" y="11370"/>
                    <a:pt x="20975" y="13499"/>
                  </a:cubicBezTo>
                  <a:cubicBezTo>
                    <a:pt x="21224" y="15629"/>
                    <a:pt x="21423" y="18367"/>
                    <a:pt x="21224" y="19736"/>
                  </a:cubicBezTo>
                  <a:cubicBezTo>
                    <a:pt x="21025" y="21105"/>
                    <a:pt x="20428" y="21105"/>
                    <a:pt x="19134" y="19888"/>
                  </a:cubicBezTo>
                  <a:cubicBezTo>
                    <a:pt x="17840" y="18671"/>
                    <a:pt x="15849" y="16237"/>
                    <a:pt x="13858" y="13804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8" name="Line"/>
            <p:cNvSpPr/>
            <p:nvPr/>
          </p:nvSpPr>
          <p:spPr>
            <a:xfrm>
              <a:off x="11207422" y="2759186"/>
              <a:ext cx="279677" cy="538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600" extrusionOk="0">
                  <a:moveTo>
                    <a:pt x="0" y="136"/>
                  </a:moveTo>
                  <a:cubicBezTo>
                    <a:pt x="1561" y="5298"/>
                    <a:pt x="3123" y="10460"/>
                    <a:pt x="4034" y="13721"/>
                  </a:cubicBezTo>
                  <a:cubicBezTo>
                    <a:pt x="4945" y="16981"/>
                    <a:pt x="5205" y="18340"/>
                    <a:pt x="5986" y="19494"/>
                  </a:cubicBezTo>
                  <a:cubicBezTo>
                    <a:pt x="6766" y="20649"/>
                    <a:pt x="8067" y="21600"/>
                    <a:pt x="8588" y="21600"/>
                  </a:cubicBezTo>
                  <a:cubicBezTo>
                    <a:pt x="9108" y="21600"/>
                    <a:pt x="8848" y="20649"/>
                    <a:pt x="8068" y="18272"/>
                  </a:cubicBezTo>
                  <a:cubicBezTo>
                    <a:pt x="7287" y="15894"/>
                    <a:pt x="5986" y="12091"/>
                    <a:pt x="5986" y="8898"/>
                  </a:cubicBezTo>
                  <a:cubicBezTo>
                    <a:pt x="5986" y="5706"/>
                    <a:pt x="7287" y="3125"/>
                    <a:pt x="9239" y="1698"/>
                  </a:cubicBezTo>
                  <a:cubicBezTo>
                    <a:pt x="11190" y="272"/>
                    <a:pt x="13793" y="0"/>
                    <a:pt x="15745" y="0"/>
                  </a:cubicBezTo>
                  <a:cubicBezTo>
                    <a:pt x="17696" y="0"/>
                    <a:pt x="18998" y="272"/>
                    <a:pt x="19908" y="747"/>
                  </a:cubicBezTo>
                  <a:cubicBezTo>
                    <a:pt x="20819" y="1223"/>
                    <a:pt x="21340" y="1902"/>
                    <a:pt x="21470" y="2921"/>
                  </a:cubicBezTo>
                  <a:cubicBezTo>
                    <a:pt x="21600" y="3940"/>
                    <a:pt x="21340" y="5298"/>
                    <a:pt x="19518" y="6249"/>
                  </a:cubicBezTo>
                  <a:cubicBezTo>
                    <a:pt x="17696" y="7200"/>
                    <a:pt x="14313" y="7743"/>
                    <a:pt x="11971" y="7879"/>
                  </a:cubicBezTo>
                  <a:cubicBezTo>
                    <a:pt x="9629" y="8015"/>
                    <a:pt x="8328" y="7743"/>
                    <a:pt x="7417" y="7268"/>
                  </a:cubicBezTo>
                  <a:cubicBezTo>
                    <a:pt x="6506" y="6792"/>
                    <a:pt x="5986" y="6113"/>
                    <a:pt x="5465" y="5434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9" name="Line"/>
            <p:cNvSpPr/>
            <p:nvPr/>
          </p:nvSpPr>
          <p:spPr>
            <a:xfrm>
              <a:off x="11613683" y="2864137"/>
              <a:ext cx="30471" cy="9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0" name="Line"/>
            <p:cNvSpPr/>
            <p:nvPr/>
          </p:nvSpPr>
          <p:spPr>
            <a:xfrm>
              <a:off x="11542588" y="2620381"/>
              <a:ext cx="30470" cy="10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1" name="Line"/>
            <p:cNvSpPr/>
            <p:nvPr/>
          </p:nvSpPr>
          <p:spPr>
            <a:xfrm>
              <a:off x="11806656" y="2732102"/>
              <a:ext cx="426575" cy="161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9" extrusionOk="0">
                  <a:moveTo>
                    <a:pt x="0" y="0"/>
                  </a:moveTo>
                  <a:cubicBezTo>
                    <a:pt x="1029" y="3967"/>
                    <a:pt x="2057" y="7935"/>
                    <a:pt x="2914" y="11902"/>
                  </a:cubicBezTo>
                  <a:cubicBezTo>
                    <a:pt x="3771" y="15869"/>
                    <a:pt x="4457" y="19837"/>
                    <a:pt x="4971" y="20498"/>
                  </a:cubicBezTo>
                  <a:cubicBezTo>
                    <a:pt x="5486" y="21159"/>
                    <a:pt x="5829" y="18514"/>
                    <a:pt x="6343" y="14767"/>
                  </a:cubicBezTo>
                  <a:cubicBezTo>
                    <a:pt x="6857" y="11020"/>
                    <a:pt x="7543" y="6171"/>
                    <a:pt x="8314" y="3306"/>
                  </a:cubicBezTo>
                  <a:cubicBezTo>
                    <a:pt x="9086" y="441"/>
                    <a:pt x="9943" y="-441"/>
                    <a:pt x="10543" y="220"/>
                  </a:cubicBezTo>
                  <a:cubicBezTo>
                    <a:pt x="11143" y="881"/>
                    <a:pt x="11486" y="3086"/>
                    <a:pt x="12171" y="6171"/>
                  </a:cubicBezTo>
                  <a:cubicBezTo>
                    <a:pt x="12857" y="9257"/>
                    <a:pt x="13886" y="13224"/>
                    <a:pt x="14914" y="15869"/>
                  </a:cubicBezTo>
                  <a:cubicBezTo>
                    <a:pt x="15943" y="18514"/>
                    <a:pt x="16971" y="19837"/>
                    <a:pt x="17914" y="20498"/>
                  </a:cubicBezTo>
                  <a:cubicBezTo>
                    <a:pt x="18857" y="21159"/>
                    <a:pt x="19714" y="21159"/>
                    <a:pt x="20400" y="20277"/>
                  </a:cubicBezTo>
                  <a:cubicBezTo>
                    <a:pt x="21086" y="19396"/>
                    <a:pt x="21600" y="17632"/>
                    <a:pt x="21600" y="15869"/>
                  </a:cubicBezTo>
                  <a:cubicBezTo>
                    <a:pt x="21600" y="14106"/>
                    <a:pt x="21086" y="12343"/>
                    <a:pt x="19800" y="10139"/>
                  </a:cubicBezTo>
                  <a:cubicBezTo>
                    <a:pt x="18514" y="7935"/>
                    <a:pt x="16457" y="5290"/>
                    <a:pt x="14914" y="3967"/>
                  </a:cubicBezTo>
                  <a:cubicBezTo>
                    <a:pt x="13371" y="2645"/>
                    <a:pt x="12343" y="2645"/>
                    <a:pt x="11829" y="3747"/>
                  </a:cubicBezTo>
                  <a:cubicBezTo>
                    <a:pt x="11314" y="4849"/>
                    <a:pt x="11314" y="7053"/>
                    <a:pt x="11657" y="8816"/>
                  </a:cubicBezTo>
                  <a:cubicBezTo>
                    <a:pt x="12000" y="10579"/>
                    <a:pt x="12686" y="11902"/>
                    <a:pt x="13714" y="13004"/>
                  </a:cubicBezTo>
                  <a:cubicBezTo>
                    <a:pt x="14743" y="14106"/>
                    <a:pt x="16114" y="14988"/>
                    <a:pt x="17486" y="15869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2" name="Line"/>
            <p:cNvSpPr/>
            <p:nvPr/>
          </p:nvSpPr>
          <p:spPr>
            <a:xfrm>
              <a:off x="12339451" y="2533301"/>
              <a:ext cx="471431" cy="451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175" extrusionOk="0">
                  <a:moveTo>
                    <a:pt x="1639" y="3132"/>
                  </a:moveTo>
                  <a:cubicBezTo>
                    <a:pt x="1485" y="1703"/>
                    <a:pt x="1331" y="273"/>
                    <a:pt x="1176" y="35"/>
                  </a:cubicBezTo>
                  <a:cubicBezTo>
                    <a:pt x="1022" y="-203"/>
                    <a:pt x="868" y="750"/>
                    <a:pt x="636" y="3529"/>
                  </a:cubicBezTo>
                  <a:cubicBezTo>
                    <a:pt x="405" y="6309"/>
                    <a:pt x="96" y="10915"/>
                    <a:pt x="19" y="13773"/>
                  </a:cubicBezTo>
                  <a:cubicBezTo>
                    <a:pt x="-58" y="16632"/>
                    <a:pt x="96" y="17744"/>
                    <a:pt x="482" y="18538"/>
                  </a:cubicBezTo>
                  <a:cubicBezTo>
                    <a:pt x="868" y="19332"/>
                    <a:pt x="1485" y="19809"/>
                    <a:pt x="2873" y="19332"/>
                  </a:cubicBezTo>
                  <a:cubicBezTo>
                    <a:pt x="4262" y="18856"/>
                    <a:pt x="6422" y="17426"/>
                    <a:pt x="7811" y="16473"/>
                  </a:cubicBezTo>
                  <a:cubicBezTo>
                    <a:pt x="9199" y="15521"/>
                    <a:pt x="9816" y="15044"/>
                    <a:pt x="10279" y="14409"/>
                  </a:cubicBezTo>
                  <a:cubicBezTo>
                    <a:pt x="10742" y="13773"/>
                    <a:pt x="11051" y="12979"/>
                    <a:pt x="11051" y="12185"/>
                  </a:cubicBezTo>
                  <a:cubicBezTo>
                    <a:pt x="11051" y="11391"/>
                    <a:pt x="10742" y="10597"/>
                    <a:pt x="10896" y="9962"/>
                  </a:cubicBezTo>
                  <a:cubicBezTo>
                    <a:pt x="11051" y="9326"/>
                    <a:pt x="11668" y="8850"/>
                    <a:pt x="12362" y="8771"/>
                  </a:cubicBezTo>
                  <a:cubicBezTo>
                    <a:pt x="13056" y="8691"/>
                    <a:pt x="13828" y="9009"/>
                    <a:pt x="15216" y="10121"/>
                  </a:cubicBezTo>
                  <a:cubicBezTo>
                    <a:pt x="16605" y="11232"/>
                    <a:pt x="18611" y="13138"/>
                    <a:pt x="19768" y="14568"/>
                  </a:cubicBezTo>
                  <a:cubicBezTo>
                    <a:pt x="20925" y="15997"/>
                    <a:pt x="21233" y="16950"/>
                    <a:pt x="21388" y="17903"/>
                  </a:cubicBezTo>
                  <a:cubicBezTo>
                    <a:pt x="21542" y="18856"/>
                    <a:pt x="21542" y="19809"/>
                    <a:pt x="21156" y="20444"/>
                  </a:cubicBezTo>
                  <a:cubicBezTo>
                    <a:pt x="20771" y="21079"/>
                    <a:pt x="19999" y="21397"/>
                    <a:pt x="18302" y="21000"/>
                  </a:cubicBezTo>
                  <a:cubicBezTo>
                    <a:pt x="16605" y="20603"/>
                    <a:pt x="13982" y="19491"/>
                    <a:pt x="12439" y="18538"/>
                  </a:cubicBezTo>
                  <a:cubicBezTo>
                    <a:pt x="10896" y="17585"/>
                    <a:pt x="10433" y="16791"/>
                    <a:pt x="9971" y="15997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3" name="Line"/>
            <p:cNvSpPr/>
            <p:nvPr/>
          </p:nvSpPr>
          <p:spPr>
            <a:xfrm>
              <a:off x="12192605" y="2721946"/>
              <a:ext cx="264069" cy="1"/>
            </a:xfrm>
            <a:prstGeom prst="ellipse">
              <a:avLst/>
            </a:pr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4" name="Line"/>
            <p:cNvSpPr/>
            <p:nvPr/>
          </p:nvSpPr>
          <p:spPr>
            <a:xfrm>
              <a:off x="13137159" y="2996172"/>
              <a:ext cx="1" cy="10156"/>
            </a:xfrm>
            <a:prstGeom prst="ellipse">
              <a:avLst/>
            </a:pr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5" name="Line"/>
            <p:cNvSpPr/>
            <p:nvPr/>
          </p:nvSpPr>
          <p:spPr>
            <a:xfrm>
              <a:off x="13797334" y="2447720"/>
              <a:ext cx="538296" cy="448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0" y="1462"/>
                  </a:moveTo>
                  <a:cubicBezTo>
                    <a:pt x="1766" y="974"/>
                    <a:pt x="3532" y="487"/>
                    <a:pt x="6181" y="406"/>
                  </a:cubicBezTo>
                  <a:cubicBezTo>
                    <a:pt x="8830" y="325"/>
                    <a:pt x="12362" y="650"/>
                    <a:pt x="14808" y="812"/>
                  </a:cubicBezTo>
                  <a:cubicBezTo>
                    <a:pt x="17253" y="974"/>
                    <a:pt x="18611" y="974"/>
                    <a:pt x="19698" y="893"/>
                  </a:cubicBezTo>
                  <a:cubicBezTo>
                    <a:pt x="20785" y="812"/>
                    <a:pt x="21600" y="650"/>
                    <a:pt x="21600" y="487"/>
                  </a:cubicBezTo>
                  <a:cubicBezTo>
                    <a:pt x="21600" y="325"/>
                    <a:pt x="20785" y="162"/>
                    <a:pt x="19291" y="81"/>
                  </a:cubicBezTo>
                  <a:cubicBezTo>
                    <a:pt x="17796" y="0"/>
                    <a:pt x="15623" y="0"/>
                    <a:pt x="14196" y="0"/>
                  </a:cubicBezTo>
                  <a:cubicBezTo>
                    <a:pt x="12770" y="0"/>
                    <a:pt x="12091" y="0"/>
                    <a:pt x="11411" y="0"/>
                  </a:cubicBezTo>
                  <a:cubicBezTo>
                    <a:pt x="10732" y="0"/>
                    <a:pt x="10053" y="0"/>
                    <a:pt x="9713" y="650"/>
                  </a:cubicBezTo>
                  <a:cubicBezTo>
                    <a:pt x="9374" y="1299"/>
                    <a:pt x="9374" y="2598"/>
                    <a:pt x="9509" y="5441"/>
                  </a:cubicBezTo>
                  <a:cubicBezTo>
                    <a:pt x="9645" y="8283"/>
                    <a:pt x="9917" y="12668"/>
                    <a:pt x="10053" y="15266"/>
                  </a:cubicBezTo>
                  <a:cubicBezTo>
                    <a:pt x="10189" y="17865"/>
                    <a:pt x="10189" y="18677"/>
                    <a:pt x="10325" y="19570"/>
                  </a:cubicBezTo>
                  <a:cubicBezTo>
                    <a:pt x="10460" y="20463"/>
                    <a:pt x="10732" y="21438"/>
                    <a:pt x="10800" y="21519"/>
                  </a:cubicBezTo>
                  <a:cubicBezTo>
                    <a:pt x="10868" y="21600"/>
                    <a:pt x="10732" y="20788"/>
                    <a:pt x="10596" y="19976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6" name="Line"/>
            <p:cNvSpPr/>
            <p:nvPr/>
          </p:nvSpPr>
          <p:spPr>
            <a:xfrm>
              <a:off x="14325473" y="2674548"/>
              <a:ext cx="206348" cy="11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600" extrusionOk="0">
                  <a:moveTo>
                    <a:pt x="0" y="18982"/>
                  </a:moveTo>
                  <a:cubicBezTo>
                    <a:pt x="3484" y="20291"/>
                    <a:pt x="6968" y="21600"/>
                    <a:pt x="10452" y="21600"/>
                  </a:cubicBezTo>
                  <a:cubicBezTo>
                    <a:pt x="13936" y="21600"/>
                    <a:pt x="17419" y="20291"/>
                    <a:pt x="19336" y="17673"/>
                  </a:cubicBezTo>
                  <a:cubicBezTo>
                    <a:pt x="21252" y="15055"/>
                    <a:pt x="21600" y="11127"/>
                    <a:pt x="20903" y="8182"/>
                  </a:cubicBezTo>
                  <a:cubicBezTo>
                    <a:pt x="20206" y="5236"/>
                    <a:pt x="18464" y="3273"/>
                    <a:pt x="15852" y="1964"/>
                  </a:cubicBezTo>
                  <a:cubicBezTo>
                    <a:pt x="13239" y="655"/>
                    <a:pt x="9755" y="0"/>
                    <a:pt x="7142" y="0"/>
                  </a:cubicBezTo>
                  <a:cubicBezTo>
                    <a:pt x="4529" y="0"/>
                    <a:pt x="2787" y="655"/>
                    <a:pt x="2264" y="3927"/>
                  </a:cubicBezTo>
                  <a:cubicBezTo>
                    <a:pt x="1742" y="7200"/>
                    <a:pt x="2439" y="13091"/>
                    <a:pt x="3135" y="18982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7" name="Line"/>
            <p:cNvSpPr/>
            <p:nvPr/>
          </p:nvSpPr>
          <p:spPr>
            <a:xfrm>
              <a:off x="15066026" y="2530395"/>
              <a:ext cx="1016524" cy="483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272" extrusionOk="0">
                  <a:moveTo>
                    <a:pt x="4324" y="831"/>
                  </a:moveTo>
                  <a:cubicBezTo>
                    <a:pt x="3966" y="533"/>
                    <a:pt x="3607" y="235"/>
                    <a:pt x="3104" y="384"/>
                  </a:cubicBezTo>
                  <a:cubicBezTo>
                    <a:pt x="2602" y="533"/>
                    <a:pt x="1956" y="1129"/>
                    <a:pt x="1598" y="1799"/>
                  </a:cubicBezTo>
                  <a:cubicBezTo>
                    <a:pt x="1239" y="2469"/>
                    <a:pt x="1167" y="3214"/>
                    <a:pt x="1382" y="4108"/>
                  </a:cubicBezTo>
                  <a:cubicBezTo>
                    <a:pt x="1597" y="5002"/>
                    <a:pt x="2100" y="6045"/>
                    <a:pt x="2710" y="6417"/>
                  </a:cubicBezTo>
                  <a:cubicBezTo>
                    <a:pt x="3320" y="6789"/>
                    <a:pt x="4037" y="6491"/>
                    <a:pt x="4504" y="6045"/>
                  </a:cubicBezTo>
                  <a:cubicBezTo>
                    <a:pt x="4970" y="5598"/>
                    <a:pt x="5186" y="5002"/>
                    <a:pt x="5329" y="4331"/>
                  </a:cubicBezTo>
                  <a:cubicBezTo>
                    <a:pt x="5473" y="3661"/>
                    <a:pt x="5544" y="2916"/>
                    <a:pt x="5401" y="2395"/>
                  </a:cubicBezTo>
                  <a:cubicBezTo>
                    <a:pt x="5257" y="1874"/>
                    <a:pt x="4898" y="1576"/>
                    <a:pt x="4827" y="1948"/>
                  </a:cubicBezTo>
                  <a:cubicBezTo>
                    <a:pt x="4755" y="2320"/>
                    <a:pt x="4970" y="3363"/>
                    <a:pt x="5221" y="5896"/>
                  </a:cubicBezTo>
                  <a:cubicBezTo>
                    <a:pt x="5473" y="8428"/>
                    <a:pt x="5760" y="12450"/>
                    <a:pt x="5688" y="15280"/>
                  </a:cubicBezTo>
                  <a:cubicBezTo>
                    <a:pt x="5616" y="18111"/>
                    <a:pt x="5186" y="19749"/>
                    <a:pt x="4396" y="20569"/>
                  </a:cubicBezTo>
                  <a:cubicBezTo>
                    <a:pt x="3607" y="21388"/>
                    <a:pt x="2459" y="21388"/>
                    <a:pt x="1705" y="21090"/>
                  </a:cubicBezTo>
                  <a:cubicBezTo>
                    <a:pt x="952" y="20792"/>
                    <a:pt x="593" y="20196"/>
                    <a:pt x="342" y="19302"/>
                  </a:cubicBezTo>
                  <a:cubicBezTo>
                    <a:pt x="91" y="18409"/>
                    <a:pt x="-53" y="17217"/>
                    <a:pt x="19" y="16398"/>
                  </a:cubicBezTo>
                  <a:cubicBezTo>
                    <a:pt x="91" y="15578"/>
                    <a:pt x="378" y="15131"/>
                    <a:pt x="1633" y="14238"/>
                  </a:cubicBezTo>
                  <a:cubicBezTo>
                    <a:pt x="2889" y="13344"/>
                    <a:pt x="5114" y="12003"/>
                    <a:pt x="6621" y="10960"/>
                  </a:cubicBezTo>
                  <a:cubicBezTo>
                    <a:pt x="8128" y="9918"/>
                    <a:pt x="8917" y="9173"/>
                    <a:pt x="9419" y="8502"/>
                  </a:cubicBezTo>
                  <a:cubicBezTo>
                    <a:pt x="9922" y="7832"/>
                    <a:pt x="10137" y="7236"/>
                    <a:pt x="9994" y="6566"/>
                  </a:cubicBezTo>
                  <a:cubicBezTo>
                    <a:pt x="9850" y="5896"/>
                    <a:pt x="9348" y="5151"/>
                    <a:pt x="8809" y="4704"/>
                  </a:cubicBezTo>
                  <a:cubicBezTo>
                    <a:pt x="8271" y="4257"/>
                    <a:pt x="7697" y="4108"/>
                    <a:pt x="7410" y="4406"/>
                  </a:cubicBezTo>
                  <a:cubicBezTo>
                    <a:pt x="7123" y="4704"/>
                    <a:pt x="7123" y="5449"/>
                    <a:pt x="7374" y="6566"/>
                  </a:cubicBezTo>
                  <a:cubicBezTo>
                    <a:pt x="7625" y="7683"/>
                    <a:pt x="8128" y="9173"/>
                    <a:pt x="9097" y="10216"/>
                  </a:cubicBezTo>
                  <a:cubicBezTo>
                    <a:pt x="10065" y="11258"/>
                    <a:pt x="11500" y="11854"/>
                    <a:pt x="12720" y="11258"/>
                  </a:cubicBezTo>
                  <a:cubicBezTo>
                    <a:pt x="13940" y="10662"/>
                    <a:pt x="14945" y="8875"/>
                    <a:pt x="15555" y="6268"/>
                  </a:cubicBezTo>
                  <a:cubicBezTo>
                    <a:pt x="16165" y="3661"/>
                    <a:pt x="16380" y="235"/>
                    <a:pt x="16524" y="11"/>
                  </a:cubicBezTo>
                  <a:cubicBezTo>
                    <a:pt x="16667" y="-212"/>
                    <a:pt x="16739" y="2767"/>
                    <a:pt x="16847" y="5374"/>
                  </a:cubicBezTo>
                  <a:cubicBezTo>
                    <a:pt x="16954" y="7981"/>
                    <a:pt x="17098" y="10216"/>
                    <a:pt x="17205" y="11780"/>
                  </a:cubicBezTo>
                  <a:cubicBezTo>
                    <a:pt x="17313" y="13344"/>
                    <a:pt x="17385" y="14238"/>
                    <a:pt x="17600" y="14685"/>
                  </a:cubicBezTo>
                  <a:cubicBezTo>
                    <a:pt x="17815" y="15131"/>
                    <a:pt x="18174" y="15131"/>
                    <a:pt x="18748" y="14834"/>
                  </a:cubicBezTo>
                  <a:cubicBezTo>
                    <a:pt x="19322" y="14536"/>
                    <a:pt x="20112" y="13940"/>
                    <a:pt x="20614" y="13269"/>
                  </a:cubicBezTo>
                  <a:cubicBezTo>
                    <a:pt x="21116" y="12599"/>
                    <a:pt x="21332" y="11854"/>
                    <a:pt x="21547" y="11109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8" name="Line"/>
            <p:cNvSpPr/>
            <p:nvPr/>
          </p:nvSpPr>
          <p:spPr>
            <a:xfrm>
              <a:off x="15777854" y="2650850"/>
              <a:ext cx="213287" cy="10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19" name="Line"/>
            <p:cNvSpPr/>
            <p:nvPr/>
          </p:nvSpPr>
          <p:spPr>
            <a:xfrm>
              <a:off x="16864600" y="2305115"/>
              <a:ext cx="688006" cy="495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342" extrusionOk="0">
                  <a:moveTo>
                    <a:pt x="0" y="8775"/>
                  </a:moveTo>
                  <a:cubicBezTo>
                    <a:pt x="106" y="12131"/>
                    <a:pt x="212" y="15488"/>
                    <a:pt x="476" y="17458"/>
                  </a:cubicBezTo>
                  <a:cubicBezTo>
                    <a:pt x="741" y="19429"/>
                    <a:pt x="1165" y="20013"/>
                    <a:pt x="2276" y="19575"/>
                  </a:cubicBezTo>
                  <a:cubicBezTo>
                    <a:pt x="3388" y="19137"/>
                    <a:pt x="5188" y="17677"/>
                    <a:pt x="6406" y="14977"/>
                  </a:cubicBezTo>
                  <a:cubicBezTo>
                    <a:pt x="7624" y="12277"/>
                    <a:pt x="8259" y="8337"/>
                    <a:pt x="8524" y="6002"/>
                  </a:cubicBezTo>
                  <a:cubicBezTo>
                    <a:pt x="8788" y="3667"/>
                    <a:pt x="8682" y="2937"/>
                    <a:pt x="8312" y="2061"/>
                  </a:cubicBezTo>
                  <a:cubicBezTo>
                    <a:pt x="7941" y="1186"/>
                    <a:pt x="7306" y="164"/>
                    <a:pt x="6988" y="18"/>
                  </a:cubicBezTo>
                  <a:cubicBezTo>
                    <a:pt x="6671" y="-128"/>
                    <a:pt x="6671" y="602"/>
                    <a:pt x="6724" y="2937"/>
                  </a:cubicBezTo>
                  <a:cubicBezTo>
                    <a:pt x="6776" y="5272"/>
                    <a:pt x="6882" y="9213"/>
                    <a:pt x="6988" y="12204"/>
                  </a:cubicBezTo>
                  <a:cubicBezTo>
                    <a:pt x="7094" y="15196"/>
                    <a:pt x="7200" y="17240"/>
                    <a:pt x="7412" y="18626"/>
                  </a:cubicBezTo>
                  <a:cubicBezTo>
                    <a:pt x="7624" y="20013"/>
                    <a:pt x="7941" y="20742"/>
                    <a:pt x="8365" y="21107"/>
                  </a:cubicBezTo>
                  <a:cubicBezTo>
                    <a:pt x="8788" y="21472"/>
                    <a:pt x="9318" y="21472"/>
                    <a:pt x="10112" y="20669"/>
                  </a:cubicBezTo>
                  <a:cubicBezTo>
                    <a:pt x="10906" y="19867"/>
                    <a:pt x="11965" y="18261"/>
                    <a:pt x="13076" y="16218"/>
                  </a:cubicBezTo>
                  <a:cubicBezTo>
                    <a:pt x="14188" y="14175"/>
                    <a:pt x="15353" y="11694"/>
                    <a:pt x="16200" y="10453"/>
                  </a:cubicBezTo>
                  <a:cubicBezTo>
                    <a:pt x="17047" y="9213"/>
                    <a:pt x="17576" y="9213"/>
                    <a:pt x="18265" y="9796"/>
                  </a:cubicBezTo>
                  <a:cubicBezTo>
                    <a:pt x="18953" y="10380"/>
                    <a:pt x="19800" y="11548"/>
                    <a:pt x="20382" y="12496"/>
                  </a:cubicBezTo>
                  <a:cubicBezTo>
                    <a:pt x="20965" y="13445"/>
                    <a:pt x="21282" y="14175"/>
                    <a:pt x="21441" y="15050"/>
                  </a:cubicBezTo>
                  <a:cubicBezTo>
                    <a:pt x="21600" y="15926"/>
                    <a:pt x="21600" y="16948"/>
                    <a:pt x="20541" y="17386"/>
                  </a:cubicBezTo>
                  <a:cubicBezTo>
                    <a:pt x="19482" y="17823"/>
                    <a:pt x="17365" y="17677"/>
                    <a:pt x="15247" y="17531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0" name="Line"/>
            <p:cNvSpPr/>
            <p:nvPr/>
          </p:nvSpPr>
          <p:spPr>
            <a:xfrm>
              <a:off x="16976324" y="2559441"/>
              <a:ext cx="213287" cy="1"/>
            </a:xfrm>
            <a:prstGeom prst="ellipse">
              <a:avLst/>
            </a:pr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1" name="Line"/>
            <p:cNvSpPr/>
            <p:nvPr/>
          </p:nvSpPr>
          <p:spPr>
            <a:xfrm>
              <a:off x="16752880" y="2325841"/>
              <a:ext cx="40626" cy="1"/>
            </a:xfrm>
            <a:prstGeom prst="ellipse">
              <a:avLst/>
            </a:pr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2" name="Line"/>
            <p:cNvSpPr/>
            <p:nvPr/>
          </p:nvSpPr>
          <p:spPr>
            <a:xfrm>
              <a:off x="18286513" y="2498502"/>
              <a:ext cx="335166" cy="194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7" extrusionOk="0">
                  <a:moveTo>
                    <a:pt x="0" y="0"/>
                  </a:moveTo>
                  <a:cubicBezTo>
                    <a:pt x="218" y="5586"/>
                    <a:pt x="436" y="11172"/>
                    <a:pt x="982" y="14897"/>
                  </a:cubicBezTo>
                  <a:cubicBezTo>
                    <a:pt x="1527" y="18621"/>
                    <a:pt x="2400" y="20483"/>
                    <a:pt x="3818" y="21041"/>
                  </a:cubicBezTo>
                  <a:cubicBezTo>
                    <a:pt x="5236" y="21600"/>
                    <a:pt x="7200" y="20855"/>
                    <a:pt x="8618" y="18434"/>
                  </a:cubicBezTo>
                  <a:cubicBezTo>
                    <a:pt x="10036" y="16014"/>
                    <a:pt x="10909" y="11917"/>
                    <a:pt x="11455" y="8938"/>
                  </a:cubicBezTo>
                  <a:cubicBezTo>
                    <a:pt x="12000" y="5959"/>
                    <a:pt x="12218" y="4096"/>
                    <a:pt x="12327" y="4283"/>
                  </a:cubicBezTo>
                  <a:cubicBezTo>
                    <a:pt x="12436" y="4469"/>
                    <a:pt x="12436" y="6703"/>
                    <a:pt x="12545" y="9124"/>
                  </a:cubicBezTo>
                  <a:cubicBezTo>
                    <a:pt x="12655" y="11545"/>
                    <a:pt x="12873" y="14152"/>
                    <a:pt x="13309" y="16572"/>
                  </a:cubicBezTo>
                  <a:cubicBezTo>
                    <a:pt x="13745" y="18993"/>
                    <a:pt x="14400" y="21228"/>
                    <a:pt x="14945" y="21414"/>
                  </a:cubicBezTo>
                  <a:cubicBezTo>
                    <a:pt x="15491" y="21600"/>
                    <a:pt x="15927" y="19738"/>
                    <a:pt x="16473" y="16945"/>
                  </a:cubicBezTo>
                  <a:cubicBezTo>
                    <a:pt x="17018" y="14152"/>
                    <a:pt x="17673" y="10428"/>
                    <a:pt x="18436" y="8007"/>
                  </a:cubicBezTo>
                  <a:cubicBezTo>
                    <a:pt x="19200" y="5586"/>
                    <a:pt x="20073" y="4469"/>
                    <a:pt x="20618" y="4841"/>
                  </a:cubicBezTo>
                  <a:cubicBezTo>
                    <a:pt x="21164" y="5214"/>
                    <a:pt x="21382" y="7076"/>
                    <a:pt x="21491" y="9683"/>
                  </a:cubicBezTo>
                  <a:cubicBezTo>
                    <a:pt x="21600" y="12290"/>
                    <a:pt x="21600" y="15641"/>
                    <a:pt x="21600" y="18993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3" name="Line"/>
            <p:cNvSpPr/>
            <p:nvPr/>
          </p:nvSpPr>
          <p:spPr>
            <a:xfrm>
              <a:off x="18103697" y="2315685"/>
              <a:ext cx="50783" cy="20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4" name="Line"/>
            <p:cNvSpPr/>
            <p:nvPr/>
          </p:nvSpPr>
          <p:spPr>
            <a:xfrm>
              <a:off x="18784182" y="2343376"/>
              <a:ext cx="1482852" cy="386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7" extrusionOk="0">
                  <a:moveTo>
                    <a:pt x="0" y="7414"/>
                  </a:moveTo>
                  <a:cubicBezTo>
                    <a:pt x="247" y="7601"/>
                    <a:pt x="493" y="7787"/>
                    <a:pt x="838" y="9463"/>
                  </a:cubicBezTo>
                  <a:cubicBezTo>
                    <a:pt x="1184" y="11139"/>
                    <a:pt x="1627" y="14304"/>
                    <a:pt x="1948" y="16166"/>
                  </a:cubicBezTo>
                  <a:cubicBezTo>
                    <a:pt x="2268" y="18028"/>
                    <a:pt x="2466" y="18587"/>
                    <a:pt x="2589" y="18308"/>
                  </a:cubicBezTo>
                  <a:cubicBezTo>
                    <a:pt x="2712" y="18028"/>
                    <a:pt x="2762" y="16911"/>
                    <a:pt x="2811" y="15421"/>
                  </a:cubicBezTo>
                  <a:cubicBezTo>
                    <a:pt x="2860" y="13932"/>
                    <a:pt x="2910" y="12070"/>
                    <a:pt x="2959" y="10673"/>
                  </a:cubicBezTo>
                  <a:cubicBezTo>
                    <a:pt x="3008" y="9277"/>
                    <a:pt x="3058" y="8346"/>
                    <a:pt x="3205" y="8159"/>
                  </a:cubicBezTo>
                  <a:cubicBezTo>
                    <a:pt x="3353" y="7973"/>
                    <a:pt x="3600" y="8532"/>
                    <a:pt x="4142" y="9183"/>
                  </a:cubicBezTo>
                  <a:cubicBezTo>
                    <a:pt x="4685" y="9835"/>
                    <a:pt x="5523" y="10580"/>
                    <a:pt x="6090" y="10952"/>
                  </a:cubicBezTo>
                  <a:cubicBezTo>
                    <a:pt x="6658" y="11325"/>
                    <a:pt x="6953" y="11325"/>
                    <a:pt x="7175" y="10952"/>
                  </a:cubicBezTo>
                  <a:cubicBezTo>
                    <a:pt x="7397" y="10580"/>
                    <a:pt x="7545" y="9835"/>
                    <a:pt x="7521" y="9183"/>
                  </a:cubicBezTo>
                  <a:cubicBezTo>
                    <a:pt x="7496" y="8532"/>
                    <a:pt x="7299" y="7973"/>
                    <a:pt x="7077" y="7601"/>
                  </a:cubicBezTo>
                  <a:cubicBezTo>
                    <a:pt x="6855" y="7228"/>
                    <a:pt x="6608" y="7042"/>
                    <a:pt x="6362" y="6949"/>
                  </a:cubicBezTo>
                  <a:cubicBezTo>
                    <a:pt x="6115" y="6856"/>
                    <a:pt x="5868" y="6856"/>
                    <a:pt x="5671" y="7414"/>
                  </a:cubicBezTo>
                  <a:cubicBezTo>
                    <a:pt x="5474" y="7973"/>
                    <a:pt x="5326" y="9090"/>
                    <a:pt x="5326" y="10487"/>
                  </a:cubicBezTo>
                  <a:cubicBezTo>
                    <a:pt x="5326" y="11883"/>
                    <a:pt x="5474" y="13559"/>
                    <a:pt x="5868" y="15142"/>
                  </a:cubicBezTo>
                  <a:cubicBezTo>
                    <a:pt x="6263" y="16725"/>
                    <a:pt x="6904" y="18215"/>
                    <a:pt x="7496" y="18680"/>
                  </a:cubicBezTo>
                  <a:cubicBezTo>
                    <a:pt x="8088" y="19146"/>
                    <a:pt x="8630" y="18587"/>
                    <a:pt x="9000" y="17935"/>
                  </a:cubicBezTo>
                  <a:cubicBezTo>
                    <a:pt x="9370" y="17283"/>
                    <a:pt x="9567" y="16539"/>
                    <a:pt x="9715" y="15701"/>
                  </a:cubicBezTo>
                  <a:cubicBezTo>
                    <a:pt x="9863" y="14863"/>
                    <a:pt x="9962" y="13932"/>
                    <a:pt x="10208" y="14490"/>
                  </a:cubicBezTo>
                  <a:cubicBezTo>
                    <a:pt x="10455" y="15049"/>
                    <a:pt x="10849" y="17097"/>
                    <a:pt x="11170" y="18121"/>
                  </a:cubicBezTo>
                  <a:cubicBezTo>
                    <a:pt x="11490" y="19146"/>
                    <a:pt x="11737" y="19146"/>
                    <a:pt x="12205" y="17563"/>
                  </a:cubicBezTo>
                  <a:cubicBezTo>
                    <a:pt x="12674" y="15980"/>
                    <a:pt x="13364" y="12814"/>
                    <a:pt x="13784" y="10301"/>
                  </a:cubicBezTo>
                  <a:cubicBezTo>
                    <a:pt x="14203" y="7787"/>
                    <a:pt x="14351" y="5925"/>
                    <a:pt x="14400" y="4528"/>
                  </a:cubicBezTo>
                  <a:cubicBezTo>
                    <a:pt x="14449" y="3132"/>
                    <a:pt x="14400" y="2201"/>
                    <a:pt x="14301" y="1363"/>
                  </a:cubicBezTo>
                  <a:cubicBezTo>
                    <a:pt x="14203" y="525"/>
                    <a:pt x="14055" y="-220"/>
                    <a:pt x="14055" y="59"/>
                  </a:cubicBezTo>
                  <a:cubicBezTo>
                    <a:pt x="14055" y="339"/>
                    <a:pt x="14203" y="1642"/>
                    <a:pt x="14523" y="4342"/>
                  </a:cubicBezTo>
                  <a:cubicBezTo>
                    <a:pt x="14844" y="7042"/>
                    <a:pt x="15337" y="11139"/>
                    <a:pt x="15608" y="13746"/>
                  </a:cubicBezTo>
                  <a:cubicBezTo>
                    <a:pt x="15879" y="16352"/>
                    <a:pt x="15929" y="17470"/>
                    <a:pt x="15904" y="18494"/>
                  </a:cubicBezTo>
                  <a:cubicBezTo>
                    <a:pt x="15879" y="19518"/>
                    <a:pt x="15781" y="20449"/>
                    <a:pt x="15584" y="20914"/>
                  </a:cubicBezTo>
                  <a:cubicBezTo>
                    <a:pt x="15386" y="21380"/>
                    <a:pt x="15090" y="21380"/>
                    <a:pt x="14770" y="21008"/>
                  </a:cubicBezTo>
                  <a:cubicBezTo>
                    <a:pt x="14449" y="20635"/>
                    <a:pt x="14104" y="19890"/>
                    <a:pt x="13833" y="19052"/>
                  </a:cubicBezTo>
                  <a:cubicBezTo>
                    <a:pt x="13562" y="18214"/>
                    <a:pt x="13364" y="17283"/>
                    <a:pt x="13290" y="16352"/>
                  </a:cubicBezTo>
                  <a:cubicBezTo>
                    <a:pt x="13216" y="15421"/>
                    <a:pt x="13266" y="14490"/>
                    <a:pt x="13414" y="14025"/>
                  </a:cubicBezTo>
                  <a:cubicBezTo>
                    <a:pt x="13562" y="13559"/>
                    <a:pt x="13808" y="13559"/>
                    <a:pt x="14474" y="13373"/>
                  </a:cubicBezTo>
                  <a:cubicBezTo>
                    <a:pt x="15140" y="13187"/>
                    <a:pt x="16225" y="12814"/>
                    <a:pt x="16915" y="12442"/>
                  </a:cubicBezTo>
                  <a:cubicBezTo>
                    <a:pt x="17605" y="12070"/>
                    <a:pt x="17901" y="11697"/>
                    <a:pt x="18197" y="11325"/>
                  </a:cubicBezTo>
                  <a:cubicBezTo>
                    <a:pt x="18493" y="10952"/>
                    <a:pt x="18789" y="10580"/>
                    <a:pt x="18912" y="9928"/>
                  </a:cubicBezTo>
                  <a:cubicBezTo>
                    <a:pt x="19036" y="9277"/>
                    <a:pt x="18986" y="8346"/>
                    <a:pt x="18838" y="7694"/>
                  </a:cubicBezTo>
                  <a:cubicBezTo>
                    <a:pt x="18690" y="7042"/>
                    <a:pt x="18444" y="6670"/>
                    <a:pt x="18197" y="6577"/>
                  </a:cubicBezTo>
                  <a:cubicBezTo>
                    <a:pt x="17951" y="6483"/>
                    <a:pt x="17704" y="6670"/>
                    <a:pt x="17556" y="7228"/>
                  </a:cubicBezTo>
                  <a:cubicBezTo>
                    <a:pt x="17408" y="7787"/>
                    <a:pt x="17359" y="8718"/>
                    <a:pt x="17482" y="10021"/>
                  </a:cubicBezTo>
                  <a:cubicBezTo>
                    <a:pt x="17605" y="11325"/>
                    <a:pt x="17901" y="13001"/>
                    <a:pt x="18616" y="14490"/>
                  </a:cubicBezTo>
                  <a:cubicBezTo>
                    <a:pt x="19332" y="15980"/>
                    <a:pt x="20466" y="17283"/>
                    <a:pt x="21600" y="18587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5" name="Line"/>
            <p:cNvSpPr/>
            <p:nvPr/>
          </p:nvSpPr>
          <p:spPr>
            <a:xfrm>
              <a:off x="20520946" y="2843823"/>
              <a:ext cx="30470" cy="91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6" name="Line"/>
            <p:cNvSpPr/>
            <p:nvPr/>
          </p:nvSpPr>
          <p:spPr>
            <a:xfrm>
              <a:off x="25100" y="4021980"/>
              <a:ext cx="812522" cy="326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6" extrusionOk="0">
                  <a:moveTo>
                    <a:pt x="0" y="0"/>
                  </a:moveTo>
                  <a:cubicBezTo>
                    <a:pt x="990" y="4676"/>
                    <a:pt x="1980" y="9353"/>
                    <a:pt x="2655" y="12470"/>
                  </a:cubicBezTo>
                  <a:cubicBezTo>
                    <a:pt x="3330" y="15588"/>
                    <a:pt x="3690" y="17146"/>
                    <a:pt x="3825" y="17369"/>
                  </a:cubicBezTo>
                  <a:cubicBezTo>
                    <a:pt x="3960" y="17592"/>
                    <a:pt x="3870" y="16478"/>
                    <a:pt x="3825" y="14252"/>
                  </a:cubicBezTo>
                  <a:cubicBezTo>
                    <a:pt x="3780" y="12025"/>
                    <a:pt x="3780" y="8685"/>
                    <a:pt x="3780" y="6346"/>
                  </a:cubicBezTo>
                  <a:cubicBezTo>
                    <a:pt x="3780" y="4008"/>
                    <a:pt x="3780" y="2672"/>
                    <a:pt x="3915" y="2561"/>
                  </a:cubicBezTo>
                  <a:cubicBezTo>
                    <a:pt x="4050" y="2449"/>
                    <a:pt x="4320" y="3563"/>
                    <a:pt x="4995" y="6458"/>
                  </a:cubicBezTo>
                  <a:cubicBezTo>
                    <a:pt x="5670" y="9353"/>
                    <a:pt x="6750" y="14029"/>
                    <a:pt x="7515" y="17035"/>
                  </a:cubicBezTo>
                  <a:cubicBezTo>
                    <a:pt x="8280" y="20041"/>
                    <a:pt x="8730" y="21377"/>
                    <a:pt x="8955" y="21489"/>
                  </a:cubicBezTo>
                  <a:cubicBezTo>
                    <a:pt x="9180" y="21600"/>
                    <a:pt x="9180" y="20487"/>
                    <a:pt x="9180" y="19373"/>
                  </a:cubicBezTo>
                  <a:cubicBezTo>
                    <a:pt x="9180" y="18260"/>
                    <a:pt x="9180" y="17146"/>
                    <a:pt x="9225" y="16033"/>
                  </a:cubicBezTo>
                  <a:cubicBezTo>
                    <a:pt x="9270" y="14920"/>
                    <a:pt x="9360" y="13806"/>
                    <a:pt x="9900" y="12693"/>
                  </a:cubicBezTo>
                  <a:cubicBezTo>
                    <a:pt x="10440" y="11579"/>
                    <a:pt x="11430" y="10466"/>
                    <a:pt x="12645" y="9241"/>
                  </a:cubicBezTo>
                  <a:cubicBezTo>
                    <a:pt x="13860" y="8016"/>
                    <a:pt x="15300" y="6680"/>
                    <a:pt x="16110" y="5456"/>
                  </a:cubicBezTo>
                  <a:cubicBezTo>
                    <a:pt x="16920" y="4231"/>
                    <a:pt x="17100" y="3118"/>
                    <a:pt x="16965" y="2449"/>
                  </a:cubicBezTo>
                  <a:cubicBezTo>
                    <a:pt x="16830" y="1781"/>
                    <a:pt x="16380" y="1559"/>
                    <a:pt x="15705" y="1670"/>
                  </a:cubicBezTo>
                  <a:cubicBezTo>
                    <a:pt x="15030" y="1781"/>
                    <a:pt x="14130" y="2227"/>
                    <a:pt x="13545" y="3118"/>
                  </a:cubicBezTo>
                  <a:cubicBezTo>
                    <a:pt x="12960" y="4008"/>
                    <a:pt x="12690" y="5344"/>
                    <a:pt x="12690" y="7126"/>
                  </a:cubicBezTo>
                  <a:cubicBezTo>
                    <a:pt x="12690" y="8907"/>
                    <a:pt x="12960" y="11134"/>
                    <a:pt x="13815" y="12915"/>
                  </a:cubicBezTo>
                  <a:cubicBezTo>
                    <a:pt x="14670" y="14697"/>
                    <a:pt x="16110" y="16033"/>
                    <a:pt x="17505" y="16256"/>
                  </a:cubicBezTo>
                  <a:cubicBezTo>
                    <a:pt x="18900" y="16478"/>
                    <a:pt x="20250" y="15588"/>
                    <a:pt x="21600" y="14697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7" name="Line"/>
            <p:cNvSpPr/>
            <p:nvPr/>
          </p:nvSpPr>
          <p:spPr>
            <a:xfrm>
              <a:off x="1507952" y="4041158"/>
              <a:ext cx="589078" cy="184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38" extrusionOk="0">
                  <a:moveTo>
                    <a:pt x="0" y="5811"/>
                  </a:moveTo>
                  <a:cubicBezTo>
                    <a:pt x="372" y="3916"/>
                    <a:pt x="745" y="2022"/>
                    <a:pt x="1241" y="885"/>
                  </a:cubicBezTo>
                  <a:cubicBezTo>
                    <a:pt x="1738" y="-252"/>
                    <a:pt x="2359" y="-631"/>
                    <a:pt x="3166" y="1832"/>
                  </a:cubicBezTo>
                  <a:cubicBezTo>
                    <a:pt x="3972" y="4295"/>
                    <a:pt x="4966" y="9601"/>
                    <a:pt x="5524" y="13580"/>
                  </a:cubicBezTo>
                  <a:cubicBezTo>
                    <a:pt x="6083" y="17559"/>
                    <a:pt x="6207" y="20211"/>
                    <a:pt x="6269" y="20590"/>
                  </a:cubicBezTo>
                  <a:cubicBezTo>
                    <a:pt x="6331" y="20969"/>
                    <a:pt x="6331" y="19074"/>
                    <a:pt x="6393" y="16232"/>
                  </a:cubicBezTo>
                  <a:cubicBezTo>
                    <a:pt x="6455" y="13390"/>
                    <a:pt x="6579" y="9601"/>
                    <a:pt x="6890" y="6948"/>
                  </a:cubicBezTo>
                  <a:cubicBezTo>
                    <a:pt x="7200" y="4295"/>
                    <a:pt x="7697" y="2780"/>
                    <a:pt x="8255" y="1643"/>
                  </a:cubicBezTo>
                  <a:cubicBezTo>
                    <a:pt x="8814" y="506"/>
                    <a:pt x="9434" y="-252"/>
                    <a:pt x="9931" y="506"/>
                  </a:cubicBezTo>
                  <a:cubicBezTo>
                    <a:pt x="10428" y="1264"/>
                    <a:pt x="10800" y="3537"/>
                    <a:pt x="10986" y="5622"/>
                  </a:cubicBezTo>
                  <a:cubicBezTo>
                    <a:pt x="11172" y="7706"/>
                    <a:pt x="11172" y="9601"/>
                    <a:pt x="11172" y="11495"/>
                  </a:cubicBezTo>
                  <a:cubicBezTo>
                    <a:pt x="11172" y="13390"/>
                    <a:pt x="11172" y="15285"/>
                    <a:pt x="11234" y="15285"/>
                  </a:cubicBezTo>
                  <a:cubicBezTo>
                    <a:pt x="11297" y="15285"/>
                    <a:pt x="11421" y="13390"/>
                    <a:pt x="11855" y="10927"/>
                  </a:cubicBezTo>
                  <a:cubicBezTo>
                    <a:pt x="12290" y="8464"/>
                    <a:pt x="13034" y="5432"/>
                    <a:pt x="13717" y="3537"/>
                  </a:cubicBezTo>
                  <a:cubicBezTo>
                    <a:pt x="14400" y="1643"/>
                    <a:pt x="15021" y="885"/>
                    <a:pt x="15393" y="1453"/>
                  </a:cubicBezTo>
                  <a:cubicBezTo>
                    <a:pt x="15766" y="2022"/>
                    <a:pt x="15890" y="3916"/>
                    <a:pt x="15952" y="5811"/>
                  </a:cubicBezTo>
                  <a:cubicBezTo>
                    <a:pt x="16014" y="7706"/>
                    <a:pt x="16014" y="9601"/>
                    <a:pt x="16138" y="11685"/>
                  </a:cubicBezTo>
                  <a:cubicBezTo>
                    <a:pt x="16262" y="13769"/>
                    <a:pt x="16510" y="16043"/>
                    <a:pt x="17131" y="17558"/>
                  </a:cubicBezTo>
                  <a:cubicBezTo>
                    <a:pt x="17752" y="19074"/>
                    <a:pt x="18745" y="19832"/>
                    <a:pt x="19552" y="19453"/>
                  </a:cubicBezTo>
                  <a:cubicBezTo>
                    <a:pt x="20359" y="19074"/>
                    <a:pt x="20979" y="17558"/>
                    <a:pt x="21600" y="16043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8" name="Line"/>
            <p:cNvSpPr/>
            <p:nvPr/>
          </p:nvSpPr>
          <p:spPr>
            <a:xfrm>
              <a:off x="2141041" y="3900912"/>
              <a:ext cx="1113832" cy="395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3" extrusionOk="0">
                  <a:moveTo>
                    <a:pt x="2495" y="11488"/>
                  </a:moveTo>
                  <a:cubicBezTo>
                    <a:pt x="2167" y="11122"/>
                    <a:pt x="1838" y="10756"/>
                    <a:pt x="1510" y="10756"/>
                  </a:cubicBezTo>
                  <a:cubicBezTo>
                    <a:pt x="1182" y="10756"/>
                    <a:pt x="853" y="11122"/>
                    <a:pt x="558" y="12037"/>
                  </a:cubicBezTo>
                  <a:cubicBezTo>
                    <a:pt x="263" y="12953"/>
                    <a:pt x="0" y="14417"/>
                    <a:pt x="0" y="15424"/>
                  </a:cubicBezTo>
                  <a:cubicBezTo>
                    <a:pt x="0" y="16431"/>
                    <a:pt x="263" y="16980"/>
                    <a:pt x="722" y="17163"/>
                  </a:cubicBezTo>
                  <a:cubicBezTo>
                    <a:pt x="1182" y="17346"/>
                    <a:pt x="1838" y="17163"/>
                    <a:pt x="2298" y="16797"/>
                  </a:cubicBezTo>
                  <a:cubicBezTo>
                    <a:pt x="2757" y="16431"/>
                    <a:pt x="3020" y="15881"/>
                    <a:pt x="3184" y="15149"/>
                  </a:cubicBezTo>
                  <a:cubicBezTo>
                    <a:pt x="3348" y="14417"/>
                    <a:pt x="3414" y="13502"/>
                    <a:pt x="3250" y="12678"/>
                  </a:cubicBezTo>
                  <a:cubicBezTo>
                    <a:pt x="3086" y="11854"/>
                    <a:pt x="2692" y="11122"/>
                    <a:pt x="2495" y="11305"/>
                  </a:cubicBezTo>
                  <a:cubicBezTo>
                    <a:pt x="2298" y="11488"/>
                    <a:pt x="2298" y="12587"/>
                    <a:pt x="2331" y="13593"/>
                  </a:cubicBezTo>
                  <a:cubicBezTo>
                    <a:pt x="2364" y="14600"/>
                    <a:pt x="2429" y="15515"/>
                    <a:pt x="2987" y="16522"/>
                  </a:cubicBezTo>
                  <a:cubicBezTo>
                    <a:pt x="3545" y="17529"/>
                    <a:pt x="4596" y="18627"/>
                    <a:pt x="5482" y="18627"/>
                  </a:cubicBezTo>
                  <a:cubicBezTo>
                    <a:pt x="6368" y="18627"/>
                    <a:pt x="7091" y="17529"/>
                    <a:pt x="7517" y="14783"/>
                  </a:cubicBezTo>
                  <a:cubicBezTo>
                    <a:pt x="7944" y="12037"/>
                    <a:pt x="8075" y="7644"/>
                    <a:pt x="8075" y="4715"/>
                  </a:cubicBezTo>
                  <a:cubicBezTo>
                    <a:pt x="8075" y="1787"/>
                    <a:pt x="7944" y="322"/>
                    <a:pt x="7944" y="48"/>
                  </a:cubicBezTo>
                  <a:cubicBezTo>
                    <a:pt x="7944" y="-227"/>
                    <a:pt x="8075" y="688"/>
                    <a:pt x="8240" y="2702"/>
                  </a:cubicBezTo>
                  <a:cubicBezTo>
                    <a:pt x="8404" y="4715"/>
                    <a:pt x="8601" y="7827"/>
                    <a:pt x="8732" y="10207"/>
                  </a:cubicBezTo>
                  <a:cubicBezTo>
                    <a:pt x="8863" y="12587"/>
                    <a:pt x="8929" y="14234"/>
                    <a:pt x="8962" y="14600"/>
                  </a:cubicBezTo>
                  <a:cubicBezTo>
                    <a:pt x="8995" y="14966"/>
                    <a:pt x="8995" y="14051"/>
                    <a:pt x="9323" y="12312"/>
                  </a:cubicBezTo>
                  <a:cubicBezTo>
                    <a:pt x="9651" y="10573"/>
                    <a:pt x="10308" y="8010"/>
                    <a:pt x="10800" y="6180"/>
                  </a:cubicBezTo>
                  <a:cubicBezTo>
                    <a:pt x="11292" y="4349"/>
                    <a:pt x="11621" y="3251"/>
                    <a:pt x="12047" y="2244"/>
                  </a:cubicBezTo>
                  <a:cubicBezTo>
                    <a:pt x="12474" y="1237"/>
                    <a:pt x="12999" y="322"/>
                    <a:pt x="13098" y="231"/>
                  </a:cubicBezTo>
                  <a:cubicBezTo>
                    <a:pt x="13196" y="139"/>
                    <a:pt x="12868" y="871"/>
                    <a:pt x="12409" y="1787"/>
                  </a:cubicBezTo>
                  <a:cubicBezTo>
                    <a:pt x="11949" y="2702"/>
                    <a:pt x="11358" y="3800"/>
                    <a:pt x="10931" y="4624"/>
                  </a:cubicBezTo>
                  <a:cubicBezTo>
                    <a:pt x="10505" y="5448"/>
                    <a:pt x="10242" y="5997"/>
                    <a:pt x="10111" y="6912"/>
                  </a:cubicBezTo>
                  <a:cubicBezTo>
                    <a:pt x="9979" y="7827"/>
                    <a:pt x="9979" y="9109"/>
                    <a:pt x="10176" y="10573"/>
                  </a:cubicBezTo>
                  <a:cubicBezTo>
                    <a:pt x="10373" y="12037"/>
                    <a:pt x="10767" y="13685"/>
                    <a:pt x="11260" y="14875"/>
                  </a:cubicBezTo>
                  <a:cubicBezTo>
                    <a:pt x="11752" y="16065"/>
                    <a:pt x="12343" y="16797"/>
                    <a:pt x="12934" y="16888"/>
                  </a:cubicBezTo>
                  <a:cubicBezTo>
                    <a:pt x="13525" y="16980"/>
                    <a:pt x="14115" y="16431"/>
                    <a:pt x="14706" y="15698"/>
                  </a:cubicBezTo>
                  <a:cubicBezTo>
                    <a:pt x="15297" y="14966"/>
                    <a:pt x="15888" y="14051"/>
                    <a:pt x="16315" y="13319"/>
                  </a:cubicBezTo>
                  <a:cubicBezTo>
                    <a:pt x="16742" y="12587"/>
                    <a:pt x="17004" y="12037"/>
                    <a:pt x="17103" y="11305"/>
                  </a:cubicBezTo>
                  <a:cubicBezTo>
                    <a:pt x="17201" y="10573"/>
                    <a:pt x="17136" y="9658"/>
                    <a:pt x="16840" y="9200"/>
                  </a:cubicBezTo>
                  <a:cubicBezTo>
                    <a:pt x="16545" y="8743"/>
                    <a:pt x="16019" y="8743"/>
                    <a:pt x="15757" y="9383"/>
                  </a:cubicBezTo>
                  <a:cubicBezTo>
                    <a:pt x="15494" y="10024"/>
                    <a:pt x="15494" y="11305"/>
                    <a:pt x="15921" y="12953"/>
                  </a:cubicBezTo>
                  <a:cubicBezTo>
                    <a:pt x="16348" y="14600"/>
                    <a:pt x="17201" y="16614"/>
                    <a:pt x="18219" y="18078"/>
                  </a:cubicBezTo>
                  <a:cubicBezTo>
                    <a:pt x="19236" y="19542"/>
                    <a:pt x="20418" y="20458"/>
                    <a:pt x="21600" y="21373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29" name="Line"/>
            <p:cNvSpPr/>
            <p:nvPr/>
          </p:nvSpPr>
          <p:spPr>
            <a:xfrm>
              <a:off x="3762698" y="3664695"/>
              <a:ext cx="934400" cy="631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6" extrusionOk="0">
                  <a:moveTo>
                    <a:pt x="0" y="18081"/>
                  </a:moveTo>
                  <a:cubicBezTo>
                    <a:pt x="1330" y="17503"/>
                    <a:pt x="2661" y="16926"/>
                    <a:pt x="3522" y="16464"/>
                  </a:cubicBezTo>
                  <a:cubicBezTo>
                    <a:pt x="4383" y="16002"/>
                    <a:pt x="4774" y="15655"/>
                    <a:pt x="5087" y="15251"/>
                  </a:cubicBezTo>
                  <a:cubicBezTo>
                    <a:pt x="5400" y="14847"/>
                    <a:pt x="5635" y="14385"/>
                    <a:pt x="5557" y="14038"/>
                  </a:cubicBezTo>
                  <a:cubicBezTo>
                    <a:pt x="5478" y="13691"/>
                    <a:pt x="5087" y="13460"/>
                    <a:pt x="4500" y="13345"/>
                  </a:cubicBezTo>
                  <a:cubicBezTo>
                    <a:pt x="3913" y="13229"/>
                    <a:pt x="3130" y="13229"/>
                    <a:pt x="2426" y="13634"/>
                  </a:cubicBezTo>
                  <a:cubicBezTo>
                    <a:pt x="1722" y="14038"/>
                    <a:pt x="1096" y="14847"/>
                    <a:pt x="939" y="15886"/>
                  </a:cubicBezTo>
                  <a:cubicBezTo>
                    <a:pt x="783" y="16926"/>
                    <a:pt x="1096" y="18196"/>
                    <a:pt x="1878" y="19178"/>
                  </a:cubicBezTo>
                  <a:cubicBezTo>
                    <a:pt x="2661" y="20160"/>
                    <a:pt x="3913" y="20853"/>
                    <a:pt x="5165" y="20911"/>
                  </a:cubicBezTo>
                  <a:cubicBezTo>
                    <a:pt x="6417" y="20968"/>
                    <a:pt x="7670" y="20391"/>
                    <a:pt x="8726" y="19063"/>
                  </a:cubicBezTo>
                  <a:cubicBezTo>
                    <a:pt x="9783" y="17734"/>
                    <a:pt x="10643" y="15655"/>
                    <a:pt x="11152" y="13460"/>
                  </a:cubicBezTo>
                  <a:cubicBezTo>
                    <a:pt x="11661" y="11266"/>
                    <a:pt x="11817" y="8956"/>
                    <a:pt x="11778" y="6934"/>
                  </a:cubicBezTo>
                  <a:cubicBezTo>
                    <a:pt x="11739" y="4913"/>
                    <a:pt x="11504" y="3180"/>
                    <a:pt x="11309" y="1967"/>
                  </a:cubicBezTo>
                  <a:cubicBezTo>
                    <a:pt x="11113" y="755"/>
                    <a:pt x="10957" y="62"/>
                    <a:pt x="10839" y="4"/>
                  </a:cubicBezTo>
                  <a:cubicBezTo>
                    <a:pt x="10722" y="-54"/>
                    <a:pt x="10643" y="524"/>
                    <a:pt x="10565" y="2603"/>
                  </a:cubicBezTo>
                  <a:cubicBezTo>
                    <a:pt x="10487" y="4682"/>
                    <a:pt x="10409" y="8263"/>
                    <a:pt x="10448" y="11497"/>
                  </a:cubicBezTo>
                  <a:cubicBezTo>
                    <a:pt x="10487" y="14731"/>
                    <a:pt x="10643" y="17619"/>
                    <a:pt x="11230" y="19294"/>
                  </a:cubicBezTo>
                  <a:cubicBezTo>
                    <a:pt x="11817" y="20968"/>
                    <a:pt x="12835" y="21430"/>
                    <a:pt x="13735" y="21430"/>
                  </a:cubicBezTo>
                  <a:cubicBezTo>
                    <a:pt x="14635" y="21430"/>
                    <a:pt x="15417" y="20968"/>
                    <a:pt x="16161" y="20333"/>
                  </a:cubicBezTo>
                  <a:cubicBezTo>
                    <a:pt x="16904" y="19698"/>
                    <a:pt x="17609" y="18889"/>
                    <a:pt x="18039" y="18196"/>
                  </a:cubicBezTo>
                  <a:cubicBezTo>
                    <a:pt x="18470" y="17503"/>
                    <a:pt x="18626" y="16926"/>
                    <a:pt x="18430" y="16579"/>
                  </a:cubicBezTo>
                  <a:cubicBezTo>
                    <a:pt x="18235" y="16233"/>
                    <a:pt x="17687" y="16117"/>
                    <a:pt x="17257" y="16233"/>
                  </a:cubicBezTo>
                  <a:cubicBezTo>
                    <a:pt x="16826" y="16348"/>
                    <a:pt x="16513" y="16695"/>
                    <a:pt x="16357" y="17214"/>
                  </a:cubicBezTo>
                  <a:cubicBezTo>
                    <a:pt x="16200" y="17734"/>
                    <a:pt x="16200" y="18427"/>
                    <a:pt x="17100" y="19178"/>
                  </a:cubicBezTo>
                  <a:cubicBezTo>
                    <a:pt x="18000" y="19929"/>
                    <a:pt x="19800" y="20737"/>
                    <a:pt x="21600" y="21546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0" name="Line"/>
            <p:cNvSpPr/>
            <p:nvPr/>
          </p:nvSpPr>
          <p:spPr>
            <a:xfrm>
              <a:off x="4737723" y="3862502"/>
              <a:ext cx="1594573" cy="488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0" extrusionOk="0">
                  <a:moveTo>
                    <a:pt x="0" y="14515"/>
                  </a:moveTo>
                  <a:cubicBezTo>
                    <a:pt x="504" y="14367"/>
                    <a:pt x="1009" y="14219"/>
                    <a:pt x="1353" y="14441"/>
                  </a:cubicBezTo>
                  <a:cubicBezTo>
                    <a:pt x="1697" y="14663"/>
                    <a:pt x="1880" y="15254"/>
                    <a:pt x="1995" y="16290"/>
                  </a:cubicBezTo>
                  <a:cubicBezTo>
                    <a:pt x="2110" y="17326"/>
                    <a:pt x="2155" y="18805"/>
                    <a:pt x="2155" y="19175"/>
                  </a:cubicBezTo>
                  <a:cubicBezTo>
                    <a:pt x="2155" y="19545"/>
                    <a:pt x="2110" y="18805"/>
                    <a:pt x="2087" y="18065"/>
                  </a:cubicBezTo>
                  <a:cubicBezTo>
                    <a:pt x="2064" y="17326"/>
                    <a:pt x="2064" y="16586"/>
                    <a:pt x="2132" y="15920"/>
                  </a:cubicBezTo>
                  <a:cubicBezTo>
                    <a:pt x="2201" y="15254"/>
                    <a:pt x="2339" y="14663"/>
                    <a:pt x="2522" y="14219"/>
                  </a:cubicBezTo>
                  <a:cubicBezTo>
                    <a:pt x="2706" y="13775"/>
                    <a:pt x="2935" y="13479"/>
                    <a:pt x="3096" y="13701"/>
                  </a:cubicBezTo>
                  <a:cubicBezTo>
                    <a:pt x="3256" y="13923"/>
                    <a:pt x="3348" y="14663"/>
                    <a:pt x="3439" y="15624"/>
                  </a:cubicBezTo>
                  <a:cubicBezTo>
                    <a:pt x="3531" y="16586"/>
                    <a:pt x="3623" y="17769"/>
                    <a:pt x="3669" y="17917"/>
                  </a:cubicBezTo>
                  <a:cubicBezTo>
                    <a:pt x="3715" y="18065"/>
                    <a:pt x="3715" y="17178"/>
                    <a:pt x="3761" y="16364"/>
                  </a:cubicBezTo>
                  <a:cubicBezTo>
                    <a:pt x="3806" y="15550"/>
                    <a:pt x="3898" y="14810"/>
                    <a:pt x="4036" y="14145"/>
                  </a:cubicBezTo>
                  <a:cubicBezTo>
                    <a:pt x="4173" y="13479"/>
                    <a:pt x="4357" y="12887"/>
                    <a:pt x="4540" y="12813"/>
                  </a:cubicBezTo>
                  <a:cubicBezTo>
                    <a:pt x="4724" y="12739"/>
                    <a:pt x="4907" y="13183"/>
                    <a:pt x="5113" y="14367"/>
                  </a:cubicBezTo>
                  <a:cubicBezTo>
                    <a:pt x="5320" y="15550"/>
                    <a:pt x="5549" y="17473"/>
                    <a:pt x="5916" y="18657"/>
                  </a:cubicBezTo>
                  <a:cubicBezTo>
                    <a:pt x="6283" y="19841"/>
                    <a:pt x="6787" y="20284"/>
                    <a:pt x="7269" y="20358"/>
                  </a:cubicBezTo>
                  <a:cubicBezTo>
                    <a:pt x="7750" y="20432"/>
                    <a:pt x="8209" y="20137"/>
                    <a:pt x="8599" y="19471"/>
                  </a:cubicBezTo>
                  <a:cubicBezTo>
                    <a:pt x="8989" y="18805"/>
                    <a:pt x="9310" y="17769"/>
                    <a:pt x="9470" y="16882"/>
                  </a:cubicBezTo>
                  <a:cubicBezTo>
                    <a:pt x="9631" y="15994"/>
                    <a:pt x="9631" y="15254"/>
                    <a:pt x="9516" y="14736"/>
                  </a:cubicBezTo>
                  <a:cubicBezTo>
                    <a:pt x="9401" y="14219"/>
                    <a:pt x="9172" y="13923"/>
                    <a:pt x="8943" y="13923"/>
                  </a:cubicBezTo>
                  <a:cubicBezTo>
                    <a:pt x="8713" y="13923"/>
                    <a:pt x="8484" y="14219"/>
                    <a:pt x="8369" y="14810"/>
                  </a:cubicBezTo>
                  <a:cubicBezTo>
                    <a:pt x="8255" y="15402"/>
                    <a:pt x="8255" y="16290"/>
                    <a:pt x="8346" y="17030"/>
                  </a:cubicBezTo>
                  <a:cubicBezTo>
                    <a:pt x="8438" y="17769"/>
                    <a:pt x="8622" y="18361"/>
                    <a:pt x="8943" y="19027"/>
                  </a:cubicBezTo>
                  <a:cubicBezTo>
                    <a:pt x="9264" y="19693"/>
                    <a:pt x="9722" y="20432"/>
                    <a:pt x="10204" y="20580"/>
                  </a:cubicBezTo>
                  <a:cubicBezTo>
                    <a:pt x="10685" y="20728"/>
                    <a:pt x="11190" y="20284"/>
                    <a:pt x="11511" y="19693"/>
                  </a:cubicBezTo>
                  <a:cubicBezTo>
                    <a:pt x="11832" y="19101"/>
                    <a:pt x="11969" y="18361"/>
                    <a:pt x="12038" y="17621"/>
                  </a:cubicBezTo>
                  <a:cubicBezTo>
                    <a:pt x="12107" y="16882"/>
                    <a:pt x="12107" y="16142"/>
                    <a:pt x="12130" y="16142"/>
                  </a:cubicBezTo>
                  <a:cubicBezTo>
                    <a:pt x="12153" y="16142"/>
                    <a:pt x="12199" y="16882"/>
                    <a:pt x="12222" y="17621"/>
                  </a:cubicBezTo>
                  <a:cubicBezTo>
                    <a:pt x="12245" y="18361"/>
                    <a:pt x="12245" y="19101"/>
                    <a:pt x="12359" y="19323"/>
                  </a:cubicBezTo>
                  <a:cubicBezTo>
                    <a:pt x="12474" y="19545"/>
                    <a:pt x="12703" y="19249"/>
                    <a:pt x="12887" y="18731"/>
                  </a:cubicBezTo>
                  <a:cubicBezTo>
                    <a:pt x="13070" y="18213"/>
                    <a:pt x="13208" y="17473"/>
                    <a:pt x="13391" y="16734"/>
                  </a:cubicBezTo>
                  <a:cubicBezTo>
                    <a:pt x="13575" y="15994"/>
                    <a:pt x="13804" y="15254"/>
                    <a:pt x="13964" y="15254"/>
                  </a:cubicBezTo>
                  <a:cubicBezTo>
                    <a:pt x="14125" y="15254"/>
                    <a:pt x="14217" y="15994"/>
                    <a:pt x="14285" y="16808"/>
                  </a:cubicBezTo>
                  <a:cubicBezTo>
                    <a:pt x="14354" y="17621"/>
                    <a:pt x="14400" y="18509"/>
                    <a:pt x="14492" y="19249"/>
                  </a:cubicBezTo>
                  <a:cubicBezTo>
                    <a:pt x="14583" y="19989"/>
                    <a:pt x="14721" y="20580"/>
                    <a:pt x="14904" y="20950"/>
                  </a:cubicBezTo>
                  <a:cubicBezTo>
                    <a:pt x="15088" y="21320"/>
                    <a:pt x="15317" y="21468"/>
                    <a:pt x="15638" y="21246"/>
                  </a:cubicBezTo>
                  <a:cubicBezTo>
                    <a:pt x="15959" y="21024"/>
                    <a:pt x="16372" y="20432"/>
                    <a:pt x="16831" y="18657"/>
                  </a:cubicBezTo>
                  <a:cubicBezTo>
                    <a:pt x="17289" y="16882"/>
                    <a:pt x="17794" y="13923"/>
                    <a:pt x="18138" y="11038"/>
                  </a:cubicBezTo>
                  <a:cubicBezTo>
                    <a:pt x="18482" y="8153"/>
                    <a:pt x="18665" y="5342"/>
                    <a:pt x="18757" y="3345"/>
                  </a:cubicBezTo>
                  <a:cubicBezTo>
                    <a:pt x="18848" y="1347"/>
                    <a:pt x="18848" y="164"/>
                    <a:pt x="18871" y="16"/>
                  </a:cubicBezTo>
                  <a:cubicBezTo>
                    <a:pt x="18894" y="-132"/>
                    <a:pt x="18940" y="756"/>
                    <a:pt x="18940" y="3197"/>
                  </a:cubicBezTo>
                  <a:cubicBezTo>
                    <a:pt x="18940" y="5638"/>
                    <a:pt x="18894" y="9632"/>
                    <a:pt x="18848" y="12443"/>
                  </a:cubicBezTo>
                  <a:cubicBezTo>
                    <a:pt x="18803" y="15254"/>
                    <a:pt x="18757" y="16882"/>
                    <a:pt x="18803" y="18065"/>
                  </a:cubicBezTo>
                  <a:cubicBezTo>
                    <a:pt x="18848" y="19249"/>
                    <a:pt x="18986" y="19989"/>
                    <a:pt x="19192" y="20358"/>
                  </a:cubicBezTo>
                  <a:cubicBezTo>
                    <a:pt x="19399" y="20728"/>
                    <a:pt x="19674" y="20728"/>
                    <a:pt x="20041" y="20284"/>
                  </a:cubicBezTo>
                  <a:cubicBezTo>
                    <a:pt x="20408" y="19841"/>
                    <a:pt x="20866" y="18953"/>
                    <a:pt x="21141" y="17991"/>
                  </a:cubicBezTo>
                  <a:cubicBezTo>
                    <a:pt x="21417" y="17030"/>
                    <a:pt x="21508" y="15994"/>
                    <a:pt x="21600" y="14958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1" name="Line"/>
            <p:cNvSpPr/>
            <p:nvPr/>
          </p:nvSpPr>
          <p:spPr>
            <a:xfrm>
              <a:off x="6037757" y="4082918"/>
              <a:ext cx="172661" cy="20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2" name="Line"/>
            <p:cNvSpPr/>
            <p:nvPr/>
          </p:nvSpPr>
          <p:spPr>
            <a:xfrm>
              <a:off x="6437086" y="4175455"/>
              <a:ext cx="535071" cy="171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046" extrusionOk="0">
                  <a:moveTo>
                    <a:pt x="5984" y="1107"/>
                  </a:moveTo>
                  <a:cubicBezTo>
                    <a:pt x="5305" y="277"/>
                    <a:pt x="4626" y="-554"/>
                    <a:pt x="3607" y="484"/>
                  </a:cubicBezTo>
                  <a:cubicBezTo>
                    <a:pt x="2588" y="1523"/>
                    <a:pt x="1229" y="4431"/>
                    <a:pt x="550" y="7131"/>
                  </a:cubicBezTo>
                  <a:cubicBezTo>
                    <a:pt x="-129" y="9831"/>
                    <a:pt x="-129" y="12323"/>
                    <a:pt x="279" y="13777"/>
                  </a:cubicBezTo>
                  <a:cubicBezTo>
                    <a:pt x="686" y="15231"/>
                    <a:pt x="1501" y="15646"/>
                    <a:pt x="2248" y="15854"/>
                  </a:cubicBezTo>
                  <a:cubicBezTo>
                    <a:pt x="2996" y="16061"/>
                    <a:pt x="3675" y="16061"/>
                    <a:pt x="4354" y="14400"/>
                  </a:cubicBezTo>
                  <a:cubicBezTo>
                    <a:pt x="5033" y="12738"/>
                    <a:pt x="5713" y="9415"/>
                    <a:pt x="5713" y="6508"/>
                  </a:cubicBezTo>
                  <a:cubicBezTo>
                    <a:pt x="5713" y="3600"/>
                    <a:pt x="5033" y="1108"/>
                    <a:pt x="4694" y="900"/>
                  </a:cubicBezTo>
                  <a:cubicBezTo>
                    <a:pt x="4354" y="692"/>
                    <a:pt x="4354" y="2769"/>
                    <a:pt x="4762" y="6092"/>
                  </a:cubicBezTo>
                  <a:cubicBezTo>
                    <a:pt x="5169" y="9415"/>
                    <a:pt x="5984" y="13984"/>
                    <a:pt x="7003" y="16892"/>
                  </a:cubicBezTo>
                  <a:cubicBezTo>
                    <a:pt x="8022" y="19800"/>
                    <a:pt x="9245" y="21046"/>
                    <a:pt x="10671" y="19384"/>
                  </a:cubicBezTo>
                  <a:cubicBezTo>
                    <a:pt x="12097" y="17723"/>
                    <a:pt x="13728" y="13154"/>
                    <a:pt x="14814" y="9831"/>
                  </a:cubicBezTo>
                  <a:cubicBezTo>
                    <a:pt x="15901" y="6508"/>
                    <a:pt x="16445" y="4431"/>
                    <a:pt x="16784" y="4638"/>
                  </a:cubicBezTo>
                  <a:cubicBezTo>
                    <a:pt x="17124" y="4846"/>
                    <a:pt x="17260" y="7338"/>
                    <a:pt x="18007" y="10454"/>
                  </a:cubicBezTo>
                  <a:cubicBezTo>
                    <a:pt x="18754" y="13569"/>
                    <a:pt x="20113" y="17308"/>
                    <a:pt x="21471" y="21046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3" name="Line"/>
            <p:cNvSpPr/>
            <p:nvPr/>
          </p:nvSpPr>
          <p:spPr>
            <a:xfrm>
              <a:off x="7077497" y="4164170"/>
              <a:ext cx="273913" cy="591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450" extrusionOk="0">
                  <a:moveTo>
                    <a:pt x="2833" y="0"/>
                  </a:moveTo>
                  <a:cubicBezTo>
                    <a:pt x="3874" y="1350"/>
                    <a:pt x="4915" y="2700"/>
                    <a:pt x="6606" y="3743"/>
                  </a:cubicBezTo>
                  <a:cubicBezTo>
                    <a:pt x="8298" y="4786"/>
                    <a:pt x="10640" y="5523"/>
                    <a:pt x="12982" y="5584"/>
                  </a:cubicBezTo>
                  <a:cubicBezTo>
                    <a:pt x="15324" y="5645"/>
                    <a:pt x="17667" y="5032"/>
                    <a:pt x="18968" y="4418"/>
                  </a:cubicBezTo>
                  <a:cubicBezTo>
                    <a:pt x="20269" y="3805"/>
                    <a:pt x="20529" y="3191"/>
                    <a:pt x="20399" y="2393"/>
                  </a:cubicBezTo>
                  <a:cubicBezTo>
                    <a:pt x="20269" y="1595"/>
                    <a:pt x="19749" y="614"/>
                    <a:pt x="19749" y="859"/>
                  </a:cubicBezTo>
                  <a:cubicBezTo>
                    <a:pt x="19749" y="1105"/>
                    <a:pt x="20269" y="2577"/>
                    <a:pt x="20659" y="5523"/>
                  </a:cubicBezTo>
                  <a:cubicBezTo>
                    <a:pt x="21050" y="8468"/>
                    <a:pt x="21310" y="12886"/>
                    <a:pt x="20659" y="15770"/>
                  </a:cubicBezTo>
                  <a:cubicBezTo>
                    <a:pt x="20009" y="18655"/>
                    <a:pt x="18447" y="20005"/>
                    <a:pt x="16105" y="20741"/>
                  </a:cubicBezTo>
                  <a:cubicBezTo>
                    <a:pt x="13763" y="21477"/>
                    <a:pt x="10640" y="21600"/>
                    <a:pt x="8038" y="21293"/>
                  </a:cubicBezTo>
                  <a:cubicBezTo>
                    <a:pt x="5435" y="20986"/>
                    <a:pt x="3353" y="20250"/>
                    <a:pt x="1922" y="19636"/>
                  </a:cubicBezTo>
                  <a:cubicBezTo>
                    <a:pt x="491" y="19023"/>
                    <a:pt x="-290" y="18532"/>
                    <a:pt x="100" y="17734"/>
                  </a:cubicBezTo>
                  <a:cubicBezTo>
                    <a:pt x="491" y="16936"/>
                    <a:pt x="2052" y="15832"/>
                    <a:pt x="4785" y="15218"/>
                  </a:cubicBezTo>
                  <a:cubicBezTo>
                    <a:pt x="7517" y="14605"/>
                    <a:pt x="11421" y="14482"/>
                    <a:pt x="15324" y="14359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4" name="Line"/>
            <p:cNvSpPr/>
            <p:nvPr/>
          </p:nvSpPr>
          <p:spPr>
            <a:xfrm>
              <a:off x="8099529" y="4134478"/>
              <a:ext cx="507827" cy="215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1" extrusionOk="0">
                  <a:moveTo>
                    <a:pt x="0" y="1917"/>
                  </a:moveTo>
                  <a:cubicBezTo>
                    <a:pt x="720" y="7234"/>
                    <a:pt x="1440" y="12551"/>
                    <a:pt x="1944" y="16040"/>
                  </a:cubicBezTo>
                  <a:cubicBezTo>
                    <a:pt x="2448" y="19529"/>
                    <a:pt x="2736" y="21191"/>
                    <a:pt x="2736" y="21191"/>
                  </a:cubicBezTo>
                  <a:cubicBezTo>
                    <a:pt x="2736" y="21191"/>
                    <a:pt x="2448" y="19529"/>
                    <a:pt x="2304" y="17037"/>
                  </a:cubicBezTo>
                  <a:cubicBezTo>
                    <a:pt x="2160" y="14545"/>
                    <a:pt x="2160" y="11222"/>
                    <a:pt x="2304" y="8729"/>
                  </a:cubicBezTo>
                  <a:cubicBezTo>
                    <a:pt x="2448" y="6237"/>
                    <a:pt x="2736" y="4576"/>
                    <a:pt x="3384" y="2914"/>
                  </a:cubicBezTo>
                  <a:cubicBezTo>
                    <a:pt x="4032" y="1253"/>
                    <a:pt x="5040" y="-409"/>
                    <a:pt x="5904" y="89"/>
                  </a:cubicBezTo>
                  <a:cubicBezTo>
                    <a:pt x="6768" y="588"/>
                    <a:pt x="7488" y="3246"/>
                    <a:pt x="8784" y="6237"/>
                  </a:cubicBezTo>
                  <a:cubicBezTo>
                    <a:pt x="10080" y="9228"/>
                    <a:pt x="11952" y="12551"/>
                    <a:pt x="13680" y="14379"/>
                  </a:cubicBezTo>
                  <a:cubicBezTo>
                    <a:pt x="15408" y="16206"/>
                    <a:pt x="16992" y="16539"/>
                    <a:pt x="18144" y="16539"/>
                  </a:cubicBezTo>
                  <a:cubicBezTo>
                    <a:pt x="19296" y="16539"/>
                    <a:pt x="20016" y="16206"/>
                    <a:pt x="20592" y="15209"/>
                  </a:cubicBezTo>
                  <a:cubicBezTo>
                    <a:pt x="21168" y="14213"/>
                    <a:pt x="21600" y="12551"/>
                    <a:pt x="21600" y="11056"/>
                  </a:cubicBezTo>
                  <a:cubicBezTo>
                    <a:pt x="21600" y="9560"/>
                    <a:pt x="21168" y="8231"/>
                    <a:pt x="20376" y="7234"/>
                  </a:cubicBezTo>
                  <a:cubicBezTo>
                    <a:pt x="19584" y="6237"/>
                    <a:pt x="18432" y="5573"/>
                    <a:pt x="17496" y="5240"/>
                  </a:cubicBezTo>
                  <a:cubicBezTo>
                    <a:pt x="16560" y="4908"/>
                    <a:pt x="15840" y="4908"/>
                    <a:pt x="15264" y="5573"/>
                  </a:cubicBezTo>
                  <a:cubicBezTo>
                    <a:pt x="14688" y="6237"/>
                    <a:pt x="14256" y="7566"/>
                    <a:pt x="14328" y="9062"/>
                  </a:cubicBezTo>
                  <a:cubicBezTo>
                    <a:pt x="14400" y="10557"/>
                    <a:pt x="14976" y="12219"/>
                    <a:pt x="15552" y="1388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5" name="Line"/>
            <p:cNvSpPr/>
            <p:nvPr/>
          </p:nvSpPr>
          <p:spPr>
            <a:xfrm>
              <a:off x="8729233" y="4184483"/>
              <a:ext cx="457044" cy="213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57"/>
                  </a:moveTo>
                  <a:cubicBezTo>
                    <a:pt x="800" y="3086"/>
                    <a:pt x="1600" y="4114"/>
                    <a:pt x="2320" y="6343"/>
                  </a:cubicBezTo>
                  <a:cubicBezTo>
                    <a:pt x="3040" y="8571"/>
                    <a:pt x="3680" y="12000"/>
                    <a:pt x="4320" y="14229"/>
                  </a:cubicBezTo>
                  <a:cubicBezTo>
                    <a:pt x="4960" y="16457"/>
                    <a:pt x="5600" y="17486"/>
                    <a:pt x="6000" y="16971"/>
                  </a:cubicBezTo>
                  <a:cubicBezTo>
                    <a:pt x="6400" y="16457"/>
                    <a:pt x="6560" y="14400"/>
                    <a:pt x="6720" y="12514"/>
                  </a:cubicBezTo>
                  <a:cubicBezTo>
                    <a:pt x="6880" y="10629"/>
                    <a:pt x="7040" y="8914"/>
                    <a:pt x="7120" y="7200"/>
                  </a:cubicBezTo>
                  <a:cubicBezTo>
                    <a:pt x="7200" y="5486"/>
                    <a:pt x="7200" y="3771"/>
                    <a:pt x="7520" y="3600"/>
                  </a:cubicBezTo>
                  <a:cubicBezTo>
                    <a:pt x="7840" y="3429"/>
                    <a:pt x="8480" y="4800"/>
                    <a:pt x="9200" y="7371"/>
                  </a:cubicBezTo>
                  <a:cubicBezTo>
                    <a:pt x="9920" y="9943"/>
                    <a:pt x="10720" y="13714"/>
                    <a:pt x="11520" y="16629"/>
                  </a:cubicBezTo>
                  <a:cubicBezTo>
                    <a:pt x="12320" y="19543"/>
                    <a:pt x="13120" y="21600"/>
                    <a:pt x="13680" y="21600"/>
                  </a:cubicBezTo>
                  <a:cubicBezTo>
                    <a:pt x="14240" y="21600"/>
                    <a:pt x="14560" y="19543"/>
                    <a:pt x="14960" y="15771"/>
                  </a:cubicBezTo>
                  <a:cubicBezTo>
                    <a:pt x="15360" y="12000"/>
                    <a:pt x="15840" y="6514"/>
                    <a:pt x="16560" y="3771"/>
                  </a:cubicBezTo>
                  <a:cubicBezTo>
                    <a:pt x="17280" y="1029"/>
                    <a:pt x="18240" y="1029"/>
                    <a:pt x="19120" y="857"/>
                  </a:cubicBezTo>
                  <a:cubicBezTo>
                    <a:pt x="20000" y="686"/>
                    <a:pt x="20800" y="343"/>
                    <a:pt x="21600" y="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6" name="Shape"/>
            <p:cNvSpPr/>
            <p:nvPr/>
          </p:nvSpPr>
          <p:spPr>
            <a:xfrm>
              <a:off x="9715111" y="4257466"/>
              <a:ext cx="268596" cy="149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6" h="21187" extrusionOk="0">
                  <a:moveTo>
                    <a:pt x="4746" y="11253"/>
                  </a:moveTo>
                  <a:cubicBezTo>
                    <a:pt x="5012" y="13653"/>
                    <a:pt x="5279" y="16053"/>
                    <a:pt x="6879" y="17733"/>
                  </a:cubicBezTo>
                  <a:cubicBezTo>
                    <a:pt x="8479" y="19413"/>
                    <a:pt x="11412" y="20373"/>
                    <a:pt x="13679" y="20853"/>
                  </a:cubicBezTo>
                  <a:cubicBezTo>
                    <a:pt x="15946" y="21333"/>
                    <a:pt x="17546" y="21333"/>
                    <a:pt x="18879" y="20613"/>
                  </a:cubicBezTo>
                  <a:cubicBezTo>
                    <a:pt x="20212" y="19893"/>
                    <a:pt x="21279" y="18453"/>
                    <a:pt x="21146" y="15813"/>
                  </a:cubicBezTo>
                  <a:cubicBezTo>
                    <a:pt x="21012" y="13173"/>
                    <a:pt x="19679" y="9333"/>
                    <a:pt x="16612" y="6453"/>
                  </a:cubicBezTo>
                  <a:cubicBezTo>
                    <a:pt x="13546" y="3573"/>
                    <a:pt x="8746" y="1653"/>
                    <a:pt x="5546" y="693"/>
                  </a:cubicBezTo>
                  <a:cubicBezTo>
                    <a:pt x="2346" y="-267"/>
                    <a:pt x="746" y="-267"/>
                    <a:pt x="212" y="933"/>
                  </a:cubicBezTo>
                  <a:cubicBezTo>
                    <a:pt x="-321" y="2133"/>
                    <a:pt x="212" y="4533"/>
                    <a:pt x="1146" y="6453"/>
                  </a:cubicBezTo>
                  <a:cubicBezTo>
                    <a:pt x="2079" y="8373"/>
                    <a:pt x="3412" y="9813"/>
                    <a:pt x="4746" y="11253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7" name="Line"/>
            <p:cNvSpPr/>
            <p:nvPr/>
          </p:nvSpPr>
          <p:spPr>
            <a:xfrm>
              <a:off x="10130832" y="4251441"/>
              <a:ext cx="873461" cy="635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8" extrusionOk="0">
                  <a:moveTo>
                    <a:pt x="0" y="140"/>
                  </a:moveTo>
                  <a:cubicBezTo>
                    <a:pt x="84" y="4711"/>
                    <a:pt x="167" y="9282"/>
                    <a:pt x="209" y="12597"/>
                  </a:cubicBezTo>
                  <a:cubicBezTo>
                    <a:pt x="251" y="15911"/>
                    <a:pt x="251" y="17968"/>
                    <a:pt x="251" y="19340"/>
                  </a:cubicBezTo>
                  <a:cubicBezTo>
                    <a:pt x="251" y="20711"/>
                    <a:pt x="251" y="21397"/>
                    <a:pt x="293" y="21454"/>
                  </a:cubicBezTo>
                  <a:cubicBezTo>
                    <a:pt x="335" y="21511"/>
                    <a:pt x="419" y="20940"/>
                    <a:pt x="460" y="18768"/>
                  </a:cubicBezTo>
                  <a:cubicBezTo>
                    <a:pt x="502" y="16597"/>
                    <a:pt x="502" y="12825"/>
                    <a:pt x="795" y="9625"/>
                  </a:cubicBezTo>
                  <a:cubicBezTo>
                    <a:pt x="1088" y="6425"/>
                    <a:pt x="1674" y="3797"/>
                    <a:pt x="2177" y="2311"/>
                  </a:cubicBezTo>
                  <a:cubicBezTo>
                    <a:pt x="2679" y="825"/>
                    <a:pt x="3098" y="482"/>
                    <a:pt x="3516" y="254"/>
                  </a:cubicBezTo>
                  <a:cubicBezTo>
                    <a:pt x="3935" y="25"/>
                    <a:pt x="4353" y="-89"/>
                    <a:pt x="4730" y="82"/>
                  </a:cubicBezTo>
                  <a:cubicBezTo>
                    <a:pt x="5107" y="254"/>
                    <a:pt x="5442" y="711"/>
                    <a:pt x="5567" y="1511"/>
                  </a:cubicBezTo>
                  <a:cubicBezTo>
                    <a:pt x="5693" y="2311"/>
                    <a:pt x="5609" y="3454"/>
                    <a:pt x="5191" y="4311"/>
                  </a:cubicBezTo>
                  <a:cubicBezTo>
                    <a:pt x="4772" y="5168"/>
                    <a:pt x="4019" y="5740"/>
                    <a:pt x="3433" y="6082"/>
                  </a:cubicBezTo>
                  <a:cubicBezTo>
                    <a:pt x="2847" y="6425"/>
                    <a:pt x="2428" y="6540"/>
                    <a:pt x="2009" y="6540"/>
                  </a:cubicBezTo>
                  <a:cubicBezTo>
                    <a:pt x="1591" y="6540"/>
                    <a:pt x="1172" y="6425"/>
                    <a:pt x="1172" y="6254"/>
                  </a:cubicBezTo>
                  <a:cubicBezTo>
                    <a:pt x="1172" y="6082"/>
                    <a:pt x="1591" y="5854"/>
                    <a:pt x="2805" y="5740"/>
                  </a:cubicBezTo>
                  <a:cubicBezTo>
                    <a:pt x="4019" y="5625"/>
                    <a:pt x="6028" y="5625"/>
                    <a:pt x="7577" y="5454"/>
                  </a:cubicBezTo>
                  <a:cubicBezTo>
                    <a:pt x="9126" y="5282"/>
                    <a:pt x="10214" y="4940"/>
                    <a:pt x="10926" y="4597"/>
                  </a:cubicBezTo>
                  <a:cubicBezTo>
                    <a:pt x="11637" y="4254"/>
                    <a:pt x="11972" y="3911"/>
                    <a:pt x="12098" y="3454"/>
                  </a:cubicBezTo>
                  <a:cubicBezTo>
                    <a:pt x="12223" y="2997"/>
                    <a:pt x="12140" y="2425"/>
                    <a:pt x="11847" y="2025"/>
                  </a:cubicBezTo>
                  <a:cubicBezTo>
                    <a:pt x="11553" y="1625"/>
                    <a:pt x="11051" y="1397"/>
                    <a:pt x="10549" y="1225"/>
                  </a:cubicBezTo>
                  <a:cubicBezTo>
                    <a:pt x="10047" y="1054"/>
                    <a:pt x="9544" y="940"/>
                    <a:pt x="9251" y="1168"/>
                  </a:cubicBezTo>
                  <a:cubicBezTo>
                    <a:pt x="8958" y="1397"/>
                    <a:pt x="8874" y="1968"/>
                    <a:pt x="8958" y="2882"/>
                  </a:cubicBezTo>
                  <a:cubicBezTo>
                    <a:pt x="9042" y="3797"/>
                    <a:pt x="9293" y="5054"/>
                    <a:pt x="9879" y="6025"/>
                  </a:cubicBezTo>
                  <a:cubicBezTo>
                    <a:pt x="10465" y="6997"/>
                    <a:pt x="11386" y="7682"/>
                    <a:pt x="12516" y="7568"/>
                  </a:cubicBezTo>
                  <a:cubicBezTo>
                    <a:pt x="13647" y="7454"/>
                    <a:pt x="14986" y="6540"/>
                    <a:pt x="15781" y="5854"/>
                  </a:cubicBezTo>
                  <a:cubicBezTo>
                    <a:pt x="16577" y="5168"/>
                    <a:pt x="16828" y="4711"/>
                    <a:pt x="17079" y="4711"/>
                  </a:cubicBezTo>
                  <a:cubicBezTo>
                    <a:pt x="17330" y="4711"/>
                    <a:pt x="17581" y="5168"/>
                    <a:pt x="17791" y="5740"/>
                  </a:cubicBezTo>
                  <a:cubicBezTo>
                    <a:pt x="18000" y="6311"/>
                    <a:pt x="18167" y="6997"/>
                    <a:pt x="18460" y="7454"/>
                  </a:cubicBezTo>
                  <a:cubicBezTo>
                    <a:pt x="18753" y="7911"/>
                    <a:pt x="19172" y="8140"/>
                    <a:pt x="19716" y="7968"/>
                  </a:cubicBezTo>
                  <a:cubicBezTo>
                    <a:pt x="20260" y="7797"/>
                    <a:pt x="20930" y="7225"/>
                    <a:pt x="21600" y="6654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8" name="Line"/>
            <p:cNvSpPr/>
            <p:nvPr/>
          </p:nvSpPr>
          <p:spPr>
            <a:xfrm>
              <a:off x="11135410" y="3939954"/>
              <a:ext cx="854066" cy="594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173" extrusionOk="0">
                  <a:moveTo>
                    <a:pt x="2574" y="16680"/>
                  </a:moveTo>
                  <a:cubicBezTo>
                    <a:pt x="2319" y="16197"/>
                    <a:pt x="2064" y="15714"/>
                    <a:pt x="1724" y="15413"/>
                  </a:cubicBezTo>
                  <a:cubicBezTo>
                    <a:pt x="1384" y="15111"/>
                    <a:pt x="958" y="14990"/>
                    <a:pt x="576" y="15594"/>
                  </a:cubicBezTo>
                  <a:cubicBezTo>
                    <a:pt x="193" y="16197"/>
                    <a:pt x="-147" y="17525"/>
                    <a:pt x="66" y="18490"/>
                  </a:cubicBezTo>
                  <a:cubicBezTo>
                    <a:pt x="278" y="19455"/>
                    <a:pt x="1044" y="20059"/>
                    <a:pt x="1639" y="20360"/>
                  </a:cubicBezTo>
                  <a:cubicBezTo>
                    <a:pt x="2234" y="20662"/>
                    <a:pt x="2659" y="20662"/>
                    <a:pt x="3042" y="20421"/>
                  </a:cubicBezTo>
                  <a:cubicBezTo>
                    <a:pt x="3425" y="20179"/>
                    <a:pt x="3765" y="19697"/>
                    <a:pt x="3935" y="19154"/>
                  </a:cubicBezTo>
                  <a:cubicBezTo>
                    <a:pt x="4105" y="18611"/>
                    <a:pt x="4105" y="18007"/>
                    <a:pt x="3935" y="17344"/>
                  </a:cubicBezTo>
                  <a:cubicBezTo>
                    <a:pt x="3765" y="16680"/>
                    <a:pt x="3425" y="15956"/>
                    <a:pt x="3255" y="15895"/>
                  </a:cubicBezTo>
                  <a:cubicBezTo>
                    <a:pt x="3084" y="15835"/>
                    <a:pt x="3084" y="16439"/>
                    <a:pt x="3382" y="17344"/>
                  </a:cubicBezTo>
                  <a:cubicBezTo>
                    <a:pt x="3680" y="18249"/>
                    <a:pt x="4275" y="19455"/>
                    <a:pt x="5083" y="20179"/>
                  </a:cubicBezTo>
                  <a:cubicBezTo>
                    <a:pt x="5891" y="20903"/>
                    <a:pt x="6911" y="21145"/>
                    <a:pt x="8102" y="20360"/>
                  </a:cubicBezTo>
                  <a:cubicBezTo>
                    <a:pt x="9292" y="19576"/>
                    <a:pt x="10653" y="17766"/>
                    <a:pt x="11546" y="15232"/>
                  </a:cubicBezTo>
                  <a:cubicBezTo>
                    <a:pt x="12439" y="12698"/>
                    <a:pt x="12864" y="9440"/>
                    <a:pt x="12992" y="6906"/>
                  </a:cubicBezTo>
                  <a:cubicBezTo>
                    <a:pt x="13119" y="4371"/>
                    <a:pt x="12949" y="2561"/>
                    <a:pt x="12651" y="1415"/>
                  </a:cubicBezTo>
                  <a:cubicBezTo>
                    <a:pt x="12354" y="269"/>
                    <a:pt x="11929" y="-214"/>
                    <a:pt x="11673" y="88"/>
                  </a:cubicBezTo>
                  <a:cubicBezTo>
                    <a:pt x="11418" y="389"/>
                    <a:pt x="11333" y="1475"/>
                    <a:pt x="11121" y="3708"/>
                  </a:cubicBezTo>
                  <a:cubicBezTo>
                    <a:pt x="10908" y="5940"/>
                    <a:pt x="10568" y="9319"/>
                    <a:pt x="10398" y="11974"/>
                  </a:cubicBezTo>
                  <a:cubicBezTo>
                    <a:pt x="10228" y="14628"/>
                    <a:pt x="10228" y="16559"/>
                    <a:pt x="10525" y="18068"/>
                  </a:cubicBezTo>
                  <a:cubicBezTo>
                    <a:pt x="10823" y="19576"/>
                    <a:pt x="11418" y="20662"/>
                    <a:pt x="12311" y="21024"/>
                  </a:cubicBezTo>
                  <a:cubicBezTo>
                    <a:pt x="13204" y="21386"/>
                    <a:pt x="14395" y="21024"/>
                    <a:pt x="15118" y="20602"/>
                  </a:cubicBezTo>
                  <a:cubicBezTo>
                    <a:pt x="15840" y="20179"/>
                    <a:pt x="16095" y="19697"/>
                    <a:pt x="16308" y="19154"/>
                  </a:cubicBezTo>
                  <a:cubicBezTo>
                    <a:pt x="16521" y="18611"/>
                    <a:pt x="16691" y="18007"/>
                    <a:pt x="16818" y="18068"/>
                  </a:cubicBezTo>
                  <a:cubicBezTo>
                    <a:pt x="16946" y="18128"/>
                    <a:pt x="17031" y="18852"/>
                    <a:pt x="17371" y="19395"/>
                  </a:cubicBezTo>
                  <a:cubicBezTo>
                    <a:pt x="17711" y="19938"/>
                    <a:pt x="18307" y="20300"/>
                    <a:pt x="19029" y="20179"/>
                  </a:cubicBezTo>
                  <a:cubicBezTo>
                    <a:pt x="19752" y="20059"/>
                    <a:pt x="20603" y="19455"/>
                    <a:pt x="21453" y="18852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9" name="Line"/>
            <p:cNvSpPr/>
            <p:nvPr/>
          </p:nvSpPr>
          <p:spPr>
            <a:xfrm>
              <a:off x="11898065" y="4154014"/>
              <a:ext cx="91410" cy="10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0" name="Line"/>
            <p:cNvSpPr/>
            <p:nvPr/>
          </p:nvSpPr>
          <p:spPr>
            <a:xfrm>
              <a:off x="11461335" y="4265736"/>
              <a:ext cx="304697" cy="40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1" name="Line"/>
            <p:cNvSpPr/>
            <p:nvPr/>
          </p:nvSpPr>
          <p:spPr>
            <a:xfrm>
              <a:off x="12087130" y="4291491"/>
              <a:ext cx="694553" cy="156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0774" extrusionOk="0">
                  <a:moveTo>
                    <a:pt x="435" y="11427"/>
                  </a:moveTo>
                  <a:cubicBezTo>
                    <a:pt x="2008" y="11877"/>
                    <a:pt x="3581" y="12327"/>
                    <a:pt x="4629" y="12102"/>
                  </a:cubicBezTo>
                  <a:cubicBezTo>
                    <a:pt x="5678" y="11877"/>
                    <a:pt x="6202" y="10977"/>
                    <a:pt x="6307" y="9627"/>
                  </a:cubicBezTo>
                  <a:cubicBezTo>
                    <a:pt x="6412" y="8277"/>
                    <a:pt x="6097" y="6477"/>
                    <a:pt x="5363" y="4902"/>
                  </a:cubicBezTo>
                  <a:cubicBezTo>
                    <a:pt x="4629" y="3327"/>
                    <a:pt x="3476" y="1977"/>
                    <a:pt x="2637" y="1077"/>
                  </a:cubicBezTo>
                  <a:cubicBezTo>
                    <a:pt x="1798" y="177"/>
                    <a:pt x="1274" y="-273"/>
                    <a:pt x="802" y="177"/>
                  </a:cubicBezTo>
                  <a:cubicBezTo>
                    <a:pt x="330" y="627"/>
                    <a:pt x="-89" y="1977"/>
                    <a:pt x="16" y="4677"/>
                  </a:cubicBezTo>
                  <a:cubicBezTo>
                    <a:pt x="121" y="7377"/>
                    <a:pt x="750" y="11427"/>
                    <a:pt x="1956" y="13452"/>
                  </a:cubicBezTo>
                  <a:cubicBezTo>
                    <a:pt x="3161" y="15477"/>
                    <a:pt x="4944" y="15477"/>
                    <a:pt x="6202" y="13902"/>
                  </a:cubicBezTo>
                  <a:cubicBezTo>
                    <a:pt x="7461" y="12327"/>
                    <a:pt x="8194" y="9177"/>
                    <a:pt x="8719" y="6702"/>
                  </a:cubicBezTo>
                  <a:cubicBezTo>
                    <a:pt x="9243" y="4227"/>
                    <a:pt x="9558" y="2427"/>
                    <a:pt x="9872" y="2427"/>
                  </a:cubicBezTo>
                  <a:cubicBezTo>
                    <a:pt x="10187" y="2427"/>
                    <a:pt x="10501" y="4227"/>
                    <a:pt x="10711" y="6252"/>
                  </a:cubicBezTo>
                  <a:cubicBezTo>
                    <a:pt x="10921" y="8277"/>
                    <a:pt x="11026" y="10527"/>
                    <a:pt x="11078" y="13452"/>
                  </a:cubicBezTo>
                  <a:cubicBezTo>
                    <a:pt x="11130" y="16377"/>
                    <a:pt x="11130" y="19977"/>
                    <a:pt x="11235" y="20652"/>
                  </a:cubicBezTo>
                  <a:cubicBezTo>
                    <a:pt x="11340" y="21327"/>
                    <a:pt x="11550" y="19077"/>
                    <a:pt x="11812" y="17052"/>
                  </a:cubicBezTo>
                  <a:cubicBezTo>
                    <a:pt x="12074" y="15027"/>
                    <a:pt x="12389" y="13227"/>
                    <a:pt x="12965" y="11202"/>
                  </a:cubicBezTo>
                  <a:cubicBezTo>
                    <a:pt x="13542" y="9177"/>
                    <a:pt x="14381" y="6927"/>
                    <a:pt x="14800" y="6927"/>
                  </a:cubicBezTo>
                  <a:cubicBezTo>
                    <a:pt x="15220" y="6927"/>
                    <a:pt x="15220" y="9177"/>
                    <a:pt x="15325" y="11427"/>
                  </a:cubicBezTo>
                  <a:cubicBezTo>
                    <a:pt x="15429" y="13677"/>
                    <a:pt x="15639" y="15927"/>
                    <a:pt x="16688" y="17277"/>
                  </a:cubicBezTo>
                  <a:cubicBezTo>
                    <a:pt x="17736" y="18627"/>
                    <a:pt x="19624" y="19077"/>
                    <a:pt x="21511" y="19527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2" name="Line"/>
            <p:cNvSpPr/>
            <p:nvPr/>
          </p:nvSpPr>
          <p:spPr>
            <a:xfrm>
              <a:off x="13756708" y="4082918"/>
              <a:ext cx="532034" cy="377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316" extrusionOk="0">
                  <a:moveTo>
                    <a:pt x="0" y="0"/>
                  </a:moveTo>
                  <a:cubicBezTo>
                    <a:pt x="547" y="4970"/>
                    <a:pt x="1094" y="9940"/>
                    <a:pt x="1777" y="13476"/>
                  </a:cubicBezTo>
                  <a:cubicBezTo>
                    <a:pt x="2461" y="17012"/>
                    <a:pt x="3281" y="19115"/>
                    <a:pt x="4443" y="20262"/>
                  </a:cubicBezTo>
                  <a:cubicBezTo>
                    <a:pt x="5605" y="21409"/>
                    <a:pt x="7109" y="21600"/>
                    <a:pt x="8339" y="20931"/>
                  </a:cubicBezTo>
                  <a:cubicBezTo>
                    <a:pt x="9570" y="20262"/>
                    <a:pt x="10527" y="18733"/>
                    <a:pt x="11073" y="17395"/>
                  </a:cubicBezTo>
                  <a:cubicBezTo>
                    <a:pt x="11620" y="16057"/>
                    <a:pt x="11757" y="14910"/>
                    <a:pt x="12167" y="14527"/>
                  </a:cubicBezTo>
                  <a:cubicBezTo>
                    <a:pt x="12577" y="14145"/>
                    <a:pt x="13261" y="14527"/>
                    <a:pt x="14286" y="14814"/>
                  </a:cubicBezTo>
                  <a:cubicBezTo>
                    <a:pt x="15311" y="15101"/>
                    <a:pt x="16678" y="15292"/>
                    <a:pt x="17909" y="15196"/>
                  </a:cubicBezTo>
                  <a:cubicBezTo>
                    <a:pt x="19139" y="15101"/>
                    <a:pt x="20233" y="14719"/>
                    <a:pt x="20848" y="13858"/>
                  </a:cubicBezTo>
                  <a:cubicBezTo>
                    <a:pt x="21463" y="12998"/>
                    <a:pt x="21600" y="11660"/>
                    <a:pt x="21395" y="10704"/>
                  </a:cubicBezTo>
                  <a:cubicBezTo>
                    <a:pt x="21190" y="9749"/>
                    <a:pt x="20643" y="9175"/>
                    <a:pt x="19276" y="8506"/>
                  </a:cubicBezTo>
                  <a:cubicBezTo>
                    <a:pt x="17909" y="7837"/>
                    <a:pt x="15721" y="7073"/>
                    <a:pt x="14286" y="6881"/>
                  </a:cubicBezTo>
                  <a:cubicBezTo>
                    <a:pt x="12851" y="6690"/>
                    <a:pt x="12167" y="7073"/>
                    <a:pt x="11757" y="8028"/>
                  </a:cubicBezTo>
                  <a:cubicBezTo>
                    <a:pt x="11347" y="8984"/>
                    <a:pt x="11210" y="10513"/>
                    <a:pt x="11415" y="11565"/>
                  </a:cubicBezTo>
                  <a:cubicBezTo>
                    <a:pt x="11620" y="12616"/>
                    <a:pt x="12167" y="13189"/>
                    <a:pt x="12714" y="13763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3" name="Line"/>
            <p:cNvSpPr/>
            <p:nvPr/>
          </p:nvSpPr>
          <p:spPr>
            <a:xfrm>
              <a:off x="13665299" y="4250050"/>
              <a:ext cx="304697" cy="15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520" y="2735"/>
                    <a:pt x="11040" y="-1585"/>
                    <a:pt x="14640" y="575"/>
                  </a:cubicBezTo>
                  <a:cubicBezTo>
                    <a:pt x="18240" y="2735"/>
                    <a:pt x="19920" y="11375"/>
                    <a:pt x="21600" y="20015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4" name="Line"/>
            <p:cNvSpPr/>
            <p:nvPr/>
          </p:nvSpPr>
          <p:spPr>
            <a:xfrm>
              <a:off x="2724794" y="5806140"/>
              <a:ext cx="347262" cy="415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1377" extrusionOk="0">
                  <a:moveTo>
                    <a:pt x="10815" y="1742"/>
                  </a:moveTo>
                  <a:cubicBezTo>
                    <a:pt x="8089" y="5923"/>
                    <a:pt x="5362" y="10103"/>
                    <a:pt x="3790" y="12629"/>
                  </a:cubicBezTo>
                  <a:cubicBezTo>
                    <a:pt x="2217" y="15155"/>
                    <a:pt x="1797" y="16026"/>
                    <a:pt x="1273" y="16810"/>
                  </a:cubicBezTo>
                  <a:cubicBezTo>
                    <a:pt x="749" y="17594"/>
                    <a:pt x="120" y="18290"/>
                    <a:pt x="15" y="18203"/>
                  </a:cubicBezTo>
                  <a:cubicBezTo>
                    <a:pt x="-90" y="18116"/>
                    <a:pt x="329" y="17245"/>
                    <a:pt x="1797" y="15242"/>
                  </a:cubicBezTo>
                  <a:cubicBezTo>
                    <a:pt x="3265" y="13239"/>
                    <a:pt x="5782" y="10103"/>
                    <a:pt x="7564" y="7665"/>
                  </a:cubicBezTo>
                  <a:cubicBezTo>
                    <a:pt x="9347" y="5226"/>
                    <a:pt x="10395" y="3484"/>
                    <a:pt x="11129" y="2177"/>
                  </a:cubicBezTo>
                  <a:cubicBezTo>
                    <a:pt x="11863" y="871"/>
                    <a:pt x="12283" y="0"/>
                    <a:pt x="12597" y="0"/>
                  </a:cubicBezTo>
                  <a:cubicBezTo>
                    <a:pt x="12912" y="0"/>
                    <a:pt x="13122" y="871"/>
                    <a:pt x="14380" y="4268"/>
                  </a:cubicBezTo>
                  <a:cubicBezTo>
                    <a:pt x="15638" y="7665"/>
                    <a:pt x="17945" y="13587"/>
                    <a:pt x="19413" y="17071"/>
                  </a:cubicBezTo>
                  <a:cubicBezTo>
                    <a:pt x="20881" y="20555"/>
                    <a:pt x="21510" y="21600"/>
                    <a:pt x="21510" y="21339"/>
                  </a:cubicBezTo>
                  <a:cubicBezTo>
                    <a:pt x="21510" y="21077"/>
                    <a:pt x="20881" y="19510"/>
                    <a:pt x="20252" y="17942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5" name="Line"/>
            <p:cNvSpPr/>
            <p:nvPr/>
          </p:nvSpPr>
          <p:spPr>
            <a:xfrm>
              <a:off x="2828298" y="6012656"/>
              <a:ext cx="182819" cy="10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6" name="Line"/>
            <p:cNvSpPr/>
            <p:nvPr/>
          </p:nvSpPr>
          <p:spPr>
            <a:xfrm>
              <a:off x="4168958" y="5848196"/>
              <a:ext cx="213288" cy="438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9" extrusionOk="0">
                  <a:moveTo>
                    <a:pt x="0" y="595"/>
                  </a:moveTo>
                  <a:cubicBezTo>
                    <a:pt x="1714" y="262"/>
                    <a:pt x="3429" y="-70"/>
                    <a:pt x="6000" y="13"/>
                  </a:cubicBezTo>
                  <a:cubicBezTo>
                    <a:pt x="8571" y="96"/>
                    <a:pt x="12000" y="595"/>
                    <a:pt x="14571" y="927"/>
                  </a:cubicBezTo>
                  <a:cubicBezTo>
                    <a:pt x="17143" y="1259"/>
                    <a:pt x="18857" y="1425"/>
                    <a:pt x="18514" y="1592"/>
                  </a:cubicBezTo>
                  <a:cubicBezTo>
                    <a:pt x="18171" y="1758"/>
                    <a:pt x="15771" y="1924"/>
                    <a:pt x="14571" y="2505"/>
                  </a:cubicBezTo>
                  <a:cubicBezTo>
                    <a:pt x="13371" y="3087"/>
                    <a:pt x="13371" y="4084"/>
                    <a:pt x="13543" y="6410"/>
                  </a:cubicBezTo>
                  <a:cubicBezTo>
                    <a:pt x="13714" y="8736"/>
                    <a:pt x="14057" y="12392"/>
                    <a:pt x="14400" y="15050"/>
                  </a:cubicBezTo>
                  <a:cubicBezTo>
                    <a:pt x="14743" y="17708"/>
                    <a:pt x="15086" y="19370"/>
                    <a:pt x="14400" y="20284"/>
                  </a:cubicBezTo>
                  <a:cubicBezTo>
                    <a:pt x="13714" y="21198"/>
                    <a:pt x="12000" y="21364"/>
                    <a:pt x="10286" y="21447"/>
                  </a:cubicBezTo>
                  <a:cubicBezTo>
                    <a:pt x="8571" y="21530"/>
                    <a:pt x="6857" y="21530"/>
                    <a:pt x="6857" y="21447"/>
                  </a:cubicBezTo>
                  <a:cubicBezTo>
                    <a:pt x="6857" y="21364"/>
                    <a:pt x="8571" y="21198"/>
                    <a:pt x="11314" y="21032"/>
                  </a:cubicBezTo>
                  <a:cubicBezTo>
                    <a:pt x="14057" y="20865"/>
                    <a:pt x="17829" y="20699"/>
                    <a:pt x="21600" y="20533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7" name="Line"/>
            <p:cNvSpPr/>
            <p:nvPr/>
          </p:nvSpPr>
          <p:spPr>
            <a:xfrm>
              <a:off x="4565062" y="6256412"/>
              <a:ext cx="172662" cy="121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694" y="1800"/>
                    <a:pt x="3388" y="3600"/>
                    <a:pt x="4659" y="6000"/>
                  </a:cubicBezTo>
                  <a:cubicBezTo>
                    <a:pt x="5929" y="8400"/>
                    <a:pt x="6776" y="11400"/>
                    <a:pt x="7835" y="11700"/>
                  </a:cubicBezTo>
                  <a:cubicBezTo>
                    <a:pt x="8894" y="12000"/>
                    <a:pt x="10165" y="9600"/>
                    <a:pt x="11647" y="7500"/>
                  </a:cubicBezTo>
                  <a:cubicBezTo>
                    <a:pt x="13129" y="5400"/>
                    <a:pt x="14824" y="3600"/>
                    <a:pt x="16094" y="4200"/>
                  </a:cubicBezTo>
                  <a:cubicBezTo>
                    <a:pt x="17365" y="4800"/>
                    <a:pt x="18212" y="7800"/>
                    <a:pt x="18847" y="10800"/>
                  </a:cubicBezTo>
                  <a:cubicBezTo>
                    <a:pt x="19482" y="13800"/>
                    <a:pt x="19906" y="16800"/>
                    <a:pt x="20329" y="18600"/>
                  </a:cubicBezTo>
                  <a:cubicBezTo>
                    <a:pt x="20753" y="20400"/>
                    <a:pt x="21176" y="2100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8" name="Line"/>
            <p:cNvSpPr/>
            <p:nvPr/>
          </p:nvSpPr>
          <p:spPr>
            <a:xfrm>
              <a:off x="5062731" y="5616552"/>
              <a:ext cx="303773" cy="739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556" extrusionOk="0">
                  <a:moveTo>
                    <a:pt x="0" y="0"/>
                  </a:moveTo>
                  <a:cubicBezTo>
                    <a:pt x="3600" y="0"/>
                    <a:pt x="7200" y="0"/>
                    <a:pt x="9600" y="0"/>
                  </a:cubicBezTo>
                  <a:cubicBezTo>
                    <a:pt x="12000" y="0"/>
                    <a:pt x="13200" y="0"/>
                    <a:pt x="13680" y="247"/>
                  </a:cubicBezTo>
                  <a:cubicBezTo>
                    <a:pt x="14160" y="493"/>
                    <a:pt x="13920" y="986"/>
                    <a:pt x="14280" y="2268"/>
                  </a:cubicBezTo>
                  <a:cubicBezTo>
                    <a:pt x="14640" y="3551"/>
                    <a:pt x="15600" y="5622"/>
                    <a:pt x="16800" y="8236"/>
                  </a:cubicBezTo>
                  <a:cubicBezTo>
                    <a:pt x="18000" y="10849"/>
                    <a:pt x="19440" y="14005"/>
                    <a:pt x="20280" y="15929"/>
                  </a:cubicBezTo>
                  <a:cubicBezTo>
                    <a:pt x="21120" y="17852"/>
                    <a:pt x="21360" y="18542"/>
                    <a:pt x="21480" y="19282"/>
                  </a:cubicBezTo>
                  <a:cubicBezTo>
                    <a:pt x="21600" y="20022"/>
                    <a:pt x="21600" y="20811"/>
                    <a:pt x="20640" y="21205"/>
                  </a:cubicBezTo>
                  <a:cubicBezTo>
                    <a:pt x="19680" y="21600"/>
                    <a:pt x="17760" y="21600"/>
                    <a:pt x="16200" y="21501"/>
                  </a:cubicBezTo>
                  <a:cubicBezTo>
                    <a:pt x="14640" y="21403"/>
                    <a:pt x="13440" y="21205"/>
                    <a:pt x="12240" y="21008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9" name="Line"/>
            <p:cNvSpPr/>
            <p:nvPr/>
          </p:nvSpPr>
          <p:spPr>
            <a:xfrm>
              <a:off x="2342349" y="5591584"/>
              <a:ext cx="221881" cy="837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461" extrusionOk="0">
                  <a:moveTo>
                    <a:pt x="17522" y="640"/>
                  </a:moveTo>
                  <a:cubicBezTo>
                    <a:pt x="16213" y="380"/>
                    <a:pt x="14904" y="119"/>
                    <a:pt x="13431" y="33"/>
                  </a:cubicBezTo>
                  <a:cubicBezTo>
                    <a:pt x="11958" y="-54"/>
                    <a:pt x="10322" y="33"/>
                    <a:pt x="8031" y="293"/>
                  </a:cubicBezTo>
                  <a:cubicBezTo>
                    <a:pt x="5740" y="553"/>
                    <a:pt x="2794" y="987"/>
                    <a:pt x="1322" y="1768"/>
                  </a:cubicBezTo>
                  <a:cubicBezTo>
                    <a:pt x="-151" y="2548"/>
                    <a:pt x="-151" y="3676"/>
                    <a:pt x="176" y="5671"/>
                  </a:cubicBezTo>
                  <a:cubicBezTo>
                    <a:pt x="504" y="7666"/>
                    <a:pt x="1158" y="10529"/>
                    <a:pt x="1649" y="12871"/>
                  </a:cubicBezTo>
                  <a:cubicBezTo>
                    <a:pt x="2140" y="15213"/>
                    <a:pt x="2467" y="17035"/>
                    <a:pt x="2794" y="18206"/>
                  </a:cubicBezTo>
                  <a:cubicBezTo>
                    <a:pt x="3122" y="19377"/>
                    <a:pt x="3449" y="19898"/>
                    <a:pt x="3613" y="20375"/>
                  </a:cubicBezTo>
                  <a:cubicBezTo>
                    <a:pt x="3776" y="20852"/>
                    <a:pt x="3776" y="21286"/>
                    <a:pt x="4594" y="21416"/>
                  </a:cubicBezTo>
                  <a:cubicBezTo>
                    <a:pt x="5413" y="21546"/>
                    <a:pt x="7049" y="21373"/>
                    <a:pt x="9994" y="21199"/>
                  </a:cubicBezTo>
                  <a:cubicBezTo>
                    <a:pt x="12940" y="21026"/>
                    <a:pt x="17194" y="20852"/>
                    <a:pt x="21449" y="20679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0" name="Line"/>
            <p:cNvSpPr/>
            <p:nvPr/>
          </p:nvSpPr>
          <p:spPr>
            <a:xfrm>
              <a:off x="5915879" y="5961873"/>
              <a:ext cx="301974" cy="20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600" extrusionOk="0">
                  <a:moveTo>
                    <a:pt x="0" y="21600"/>
                  </a:moveTo>
                  <a:cubicBezTo>
                    <a:pt x="5040" y="14400"/>
                    <a:pt x="10080" y="7200"/>
                    <a:pt x="13200" y="3600"/>
                  </a:cubicBezTo>
                  <a:cubicBezTo>
                    <a:pt x="16320" y="0"/>
                    <a:pt x="17520" y="0"/>
                    <a:pt x="18720" y="0"/>
                  </a:cubicBezTo>
                  <a:cubicBezTo>
                    <a:pt x="19920" y="0"/>
                    <a:pt x="21120" y="0"/>
                    <a:pt x="21360" y="1800"/>
                  </a:cubicBezTo>
                  <a:cubicBezTo>
                    <a:pt x="21600" y="3600"/>
                    <a:pt x="20880" y="7200"/>
                    <a:pt x="20160" y="108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1" name="Line"/>
            <p:cNvSpPr/>
            <p:nvPr/>
          </p:nvSpPr>
          <p:spPr>
            <a:xfrm>
              <a:off x="5926035" y="6104065"/>
              <a:ext cx="355479" cy="10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2" name="Line"/>
            <p:cNvSpPr/>
            <p:nvPr/>
          </p:nvSpPr>
          <p:spPr>
            <a:xfrm>
              <a:off x="6847622" y="5250918"/>
              <a:ext cx="266727" cy="2224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2" h="21600" extrusionOk="0">
                  <a:moveTo>
                    <a:pt x="21272" y="0"/>
                  </a:moveTo>
                  <a:cubicBezTo>
                    <a:pt x="19922" y="0"/>
                    <a:pt x="18572" y="0"/>
                    <a:pt x="16547" y="181"/>
                  </a:cubicBezTo>
                  <a:cubicBezTo>
                    <a:pt x="14522" y="362"/>
                    <a:pt x="11822" y="723"/>
                    <a:pt x="10202" y="1151"/>
                  </a:cubicBezTo>
                  <a:cubicBezTo>
                    <a:pt x="8582" y="1578"/>
                    <a:pt x="8042" y="2071"/>
                    <a:pt x="7772" y="2959"/>
                  </a:cubicBezTo>
                  <a:cubicBezTo>
                    <a:pt x="7502" y="3847"/>
                    <a:pt x="7502" y="5129"/>
                    <a:pt x="6962" y="6263"/>
                  </a:cubicBezTo>
                  <a:cubicBezTo>
                    <a:pt x="6422" y="7397"/>
                    <a:pt x="5342" y="8384"/>
                    <a:pt x="4667" y="9271"/>
                  </a:cubicBezTo>
                  <a:cubicBezTo>
                    <a:pt x="3992" y="10159"/>
                    <a:pt x="3722" y="10948"/>
                    <a:pt x="3317" y="11819"/>
                  </a:cubicBezTo>
                  <a:cubicBezTo>
                    <a:pt x="2912" y="12690"/>
                    <a:pt x="2372" y="13644"/>
                    <a:pt x="1967" y="14614"/>
                  </a:cubicBezTo>
                  <a:cubicBezTo>
                    <a:pt x="1562" y="15584"/>
                    <a:pt x="1292" y="16570"/>
                    <a:pt x="1022" y="17359"/>
                  </a:cubicBezTo>
                  <a:cubicBezTo>
                    <a:pt x="752" y="18148"/>
                    <a:pt x="482" y="18740"/>
                    <a:pt x="212" y="19233"/>
                  </a:cubicBezTo>
                  <a:cubicBezTo>
                    <a:pt x="-58" y="19726"/>
                    <a:pt x="-328" y="20121"/>
                    <a:pt x="1157" y="20499"/>
                  </a:cubicBezTo>
                  <a:cubicBezTo>
                    <a:pt x="2642" y="20877"/>
                    <a:pt x="5882" y="21238"/>
                    <a:pt x="9122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3" name="Line"/>
            <p:cNvSpPr/>
            <p:nvPr/>
          </p:nvSpPr>
          <p:spPr>
            <a:xfrm>
              <a:off x="7412272" y="5334948"/>
              <a:ext cx="311467" cy="213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0976" extrusionOk="0">
                  <a:moveTo>
                    <a:pt x="10916" y="4712"/>
                  </a:moveTo>
                  <a:cubicBezTo>
                    <a:pt x="10452" y="3050"/>
                    <a:pt x="9987" y="1389"/>
                    <a:pt x="9058" y="558"/>
                  </a:cubicBezTo>
                  <a:cubicBezTo>
                    <a:pt x="8129" y="-273"/>
                    <a:pt x="6736" y="-273"/>
                    <a:pt x="5110" y="1222"/>
                  </a:cubicBezTo>
                  <a:cubicBezTo>
                    <a:pt x="3484" y="2718"/>
                    <a:pt x="1626" y="5709"/>
                    <a:pt x="697" y="8035"/>
                  </a:cubicBezTo>
                  <a:cubicBezTo>
                    <a:pt x="-232" y="10361"/>
                    <a:pt x="-232" y="12022"/>
                    <a:pt x="697" y="13684"/>
                  </a:cubicBezTo>
                  <a:cubicBezTo>
                    <a:pt x="1626" y="15346"/>
                    <a:pt x="3484" y="17007"/>
                    <a:pt x="5574" y="17339"/>
                  </a:cubicBezTo>
                  <a:cubicBezTo>
                    <a:pt x="7665" y="17672"/>
                    <a:pt x="9987" y="16675"/>
                    <a:pt x="11497" y="15512"/>
                  </a:cubicBezTo>
                  <a:cubicBezTo>
                    <a:pt x="13007" y="14349"/>
                    <a:pt x="13703" y="13019"/>
                    <a:pt x="13820" y="11025"/>
                  </a:cubicBezTo>
                  <a:cubicBezTo>
                    <a:pt x="13936" y="9032"/>
                    <a:pt x="13471" y="6373"/>
                    <a:pt x="13123" y="5875"/>
                  </a:cubicBezTo>
                  <a:cubicBezTo>
                    <a:pt x="12774" y="5376"/>
                    <a:pt x="12542" y="7038"/>
                    <a:pt x="12426" y="8699"/>
                  </a:cubicBezTo>
                  <a:cubicBezTo>
                    <a:pt x="12310" y="10361"/>
                    <a:pt x="12310" y="12022"/>
                    <a:pt x="12774" y="14182"/>
                  </a:cubicBezTo>
                  <a:cubicBezTo>
                    <a:pt x="13239" y="16342"/>
                    <a:pt x="14168" y="19001"/>
                    <a:pt x="15678" y="20164"/>
                  </a:cubicBezTo>
                  <a:cubicBezTo>
                    <a:pt x="17187" y="21327"/>
                    <a:pt x="19278" y="20995"/>
                    <a:pt x="21368" y="20662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4" name="Line"/>
            <p:cNvSpPr/>
            <p:nvPr/>
          </p:nvSpPr>
          <p:spPr>
            <a:xfrm>
              <a:off x="7825303" y="5494674"/>
              <a:ext cx="10158" cy="121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5" name="Line"/>
            <p:cNvSpPr/>
            <p:nvPr/>
          </p:nvSpPr>
          <p:spPr>
            <a:xfrm>
              <a:off x="7987807" y="5525144"/>
              <a:ext cx="1" cy="121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6" name="Line"/>
            <p:cNvSpPr/>
            <p:nvPr/>
          </p:nvSpPr>
          <p:spPr>
            <a:xfrm>
              <a:off x="8254189" y="5947638"/>
              <a:ext cx="200819" cy="217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336" extrusionOk="0">
                  <a:moveTo>
                    <a:pt x="13794" y="3391"/>
                  </a:moveTo>
                  <a:cubicBezTo>
                    <a:pt x="12714" y="2062"/>
                    <a:pt x="11634" y="733"/>
                    <a:pt x="10194" y="234"/>
                  </a:cubicBezTo>
                  <a:cubicBezTo>
                    <a:pt x="8754" y="-264"/>
                    <a:pt x="6954" y="68"/>
                    <a:pt x="5154" y="899"/>
                  </a:cubicBezTo>
                  <a:cubicBezTo>
                    <a:pt x="3354" y="1730"/>
                    <a:pt x="1554" y="3059"/>
                    <a:pt x="654" y="5385"/>
                  </a:cubicBezTo>
                  <a:cubicBezTo>
                    <a:pt x="-246" y="7711"/>
                    <a:pt x="-246" y="11034"/>
                    <a:pt x="834" y="13028"/>
                  </a:cubicBezTo>
                  <a:cubicBezTo>
                    <a:pt x="1914" y="15022"/>
                    <a:pt x="4074" y="15687"/>
                    <a:pt x="6054" y="16019"/>
                  </a:cubicBezTo>
                  <a:cubicBezTo>
                    <a:pt x="8034" y="16351"/>
                    <a:pt x="9834" y="16351"/>
                    <a:pt x="11274" y="15687"/>
                  </a:cubicBezTo>
                  <a:cubicBezTo>
                    <a:pt x="12714" y="15022"/>
                    <a:pt x="13794" y="13693"/>
                    <a:pt x="13974" y="12197"/>
                  </a:cubicBezTo>
                  <a:cubicBezTo>
                    <a:pt x="14154" y="10702"/>
                    <a:pt x="13434" y="9041"/>
                    <a:pt x="13074" y="9207"/>
                  </a:cubicBezTo>
                  <a:cubicBezTo>
                    <a:pt x="12714" y="9373"/>
                    <a:pt x="12714" y="11367"/>
                    <a:pt x="14154" y="13693"/>
                  </a:cubicBezTo>
                  <a:cubicBezTo>
                    <a:pt x="15594" y="16019"/>
                    <a:pt x="18474" y="18678"/>
                    <a:pt x="21354" y="21336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7" name="Line"/>
            <p:cNvSpPr/>
            <p:nvPr/>
          </p:nvSpPr>
          <p:spPr>
            <a:xfrm>
              <a:off x="8543631" y="6120468"/>
              <a:ext cx="114507" cy="135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3" h="21155" extrusionOk="0">
                  <a:moveTo>
                    <a:pt x="7913" y="609"/>
                  </a:moveTo>
                  <a:cubicBezTo>
                    <a:pt x="10999" y="82"/>
                    <a:pt x="14084" y="-445"/>
                    <a:pt x="15936" y="609"/>
                  </a:cubicBezTo>
                  <a:cubicBezTo>
                    <a:pt x="17787" y="1662"/>
                    <a:pt x="18404" y="4296"/>
                    <a:pt x="17479" y="6404"/>
                  </a:cubicBezTo>
                  <a:cubicBezTo>
                    <a:pt x="16553" y="8511"/>
                    <a:pt x="14084" y="10092"/>
                    <a:pt x="11616" y="11672"/>
                  </a:cubicBezTo>
                  <a:cubicBezTo>
                    <a:pt x="9147" y="13253"/>
                    <a:pt x="6679" y="14833"/>
                    <a:pt x="4210" y="16414"/>
                  </a:cubicBezTo>
                  <a:cubicBezTo>
                    <a:pt x="1742" y="17994"/>
                    <a:pt x="-727" y="19575"/>
                    <a:pt x="199" y="20365"/>
                  </a:cubicBezTo>
                  <a:cubicBezTo>
                    <a:pt x="1124" y="21155"/>
                    <a:pt x="5444" y="21155"/>
                    <a:pt x="9456" y="21155"/>
                  </a:cubicBezTo>
                  <a:cubicBezTo>
                    <a:pt x="13467" y="21155"/>
                    <a:pt x="17170" y="21155"/>
                    <a:pt x="20873" y="21155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8" name="Line"/>
            <p:cNvSpPr/>
            <p:nvPr/>
          </p:nvSpPr>
          <p:spPr>
            <a:xfrm>
              <a:off x="8763993" y="6144691"/>
              <a:ext cx="107432" cy="161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0" h="21467" extrusionOk="0">
                  <a:moveTo>
                    <a:pt x="1134" y="0"/>
                  </a:moveTo>
                  <a:cubicBezTo>
                    <a:pt x="4406" y="0"/>
                    <a:pt x="7679" y="0"/>
                    <a:pt x="9643" y="1125"/>
                  </a:cubicBezTo>
                  <a:cubicBezTo>
                    <a:pt x="11606" y="2250"/>
                    <a:pt x="12261" y="4500"/>
                    <a:pt x="9643" y="8100"/>
                  </a:cubicBezTo>
                  <a:cubicBezTo>
                    <a:pt x="7025" y="11700"/>
                    <a:pt x="1134" y="16650"/>
                    <a:pt x="152" y="19125"/>
                  </a:cubicBezTo>
                  <a:cubicBezTo>
                    <a:pt x="-830" y="21600"/>
                    <a:pt x="3097" y="21600"/>
                    <a:pt x="7352" y="21375"/>
                  </a:cubicBezTo>
                  <a:cubicBezTo>
                    <a:pt x="11606" y="21150"/>
                    <a:pt x="16188" y="20700"/>
                    <a:pt x="20770" y="2025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9" name="Line"/>
            <p:cNvSpPr/>
            <p:nvPr/>
          </p:nvSpPr>
          <p:spPr>
            <a:xfrm>
              <a:off x="9064398" y="6591577"/>
              <a:ext cx="30471" cy="10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0" name="Line"/>
            <p:cNvSpPr/>
            <p:nvPr/>
          </p:nvSpPr>
          <p:spPr>
            <a:xfrm>
              <a:off x="9236437" y="6713456"/>
              <a:ext cx="1244" cy="1"/>
            </a:xfrm>
            <a:prstGeom prst="ellipse">
              <a:avLst/>
            </a:pr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1" name="Line"/>
            <p:cNvSpPr/>
            <p:nvPr/>
          </p:nvSpPr>
          <p:spPr>
            <a:xfrm>
              <a:off x="9369093" y="6825177"/>
              <a:ext cx="10158" cy="20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2" name="Line"/>
            <p:cNvSpPr/>
            <p:nvPr/>
          </p:nvSpPr>
          <p:spPr>
            <a:xfrm>
              <a:off x="9728583" y="7213846"/>
              <a:ext cx="280372" cy="210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5" h="21324" extrusionOk="0">
                  <a:moveTo>
                    <a:pt x="10495" y="1781"/>
                  </a:moveTo>
                  <a:cubicBezTo>
                    <a:pt x="9466" y="753"/>
                    <a:pt x="8438" y="-276"/>
                    <a:pt x="6638" y="67"/>
                  </a:cubicBezTo>
                  <a:cubicBezTo>
                    <a:pt x="4838" y="410"/>
                    <a:pt x="2266" y="2124"/>
                    <a:pt x="981" y="4181"/>
                  </a:cubicBezTo>
                  <a:cubicBezTo>
                    <a:pt x="-305" y="6238"/>
                    <a:pt x="-305" y="8638"/>
                    <a:pt x="852" y="10695"/>
                  </a:cubicBezTo>
                  <a:cubicBezTo>
                    <a:pt x="2009" y="12753"/>
                    <a:pt x="4324" y="14467"/>
                    <a:pt x="6124" y="15495"/>
                  </a:cubicBezTo>
                  <a:cubicBezTo>
                    <a:pt x="7924" y="16524"/>
                    <a:pt x="9209" y="16867"/>
                    <a:pt x="10752" y="15667"/>
                  </a:cubicBezTo>
                  <a:cubicBezTo>
                    <a:pt x="12295" y="14467"/>
                    <a:pt x="14095" y="11724"/>
                    <a:pt x="14995" y="9495"/>
                  </a:cubicBezTo>
                  <a:cubicBezTo>
                    <a:pt x="15895" y="7267"/>
                    <a:pt x="15895" y="5553"/>
                    <a:pt x="15124" y="4010"/>
                  </a:cubicBezTo>
                  <a:cubicBezTo>
                    <a:pt x="14352" y="2467"/>
                    <a:pt x="12809" y="1095"/>
                    <a:pt x="12038" y="1267"/>
                  </a:cubicBezTo>
                  <a:cubicBezTo>
                    <a:pt x="11266" y="1438"/>
                    <a:pt x="11266" y="3153"/>
                    <a:pt x="11524" y="5724"/>
                  </a:cubicBezTo>
                  <a:cubicBezTo>
                    <a:pt x="11781" y="8295"/>
                    <a:pt x="12295" y="11724"/>
                    <a:pt x="13966" y="14467"/>
                  </a:cubicBezTo>
                  <a:cubicBezTo>
                    <a:pt x="15638" y="17210"/>
                    <a:pt x="18466" y="19267"/>
                    <a:pt x="21295" y="21324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3" name="Line"/>
            <p:cNvSpPr/>
            <p:nvPr/>
          </p:nvSpPr>
          <p:spPr>
            <a:xfrm>
              <a:off x="10100363" y="7393942"/>
              <a:ext cx="111723" cy="152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55" y="2400"/>
                    <a:pt x="1309" y="4800"/>
                    <a:pt x="3273" y="6000"/>
                  </a:cubicBezTo>
                  <a:cubicBezTo>
                    <a:pt x="5236" y="7200"/>
                    <a:pt x="8509" y="7200"/>
                    <a:pt x="11782" y="7200"/>
                  </a:cubicBezTo>
                  <a:cubicBezTo>
                    <a:pt x="15055" y="7200"/>
                    <a:pt x="18327" y="7200"/>
                    <a:pt x="19964" y="8400"/>
                  </a:cubicBezTo>
                  <a:cubicBezTo>
                    <a:pt x="21600" y="9600"/>
                    <a:pt x="21600" y="12000"/>
                    <a:pt x="21600" y="14400"/>
                  </a:cubicBezTo>
                  <a:cubicBezTo>
                    <a:pt x="21600" y="16800"/>
                    <a:pt x="21600" y="1920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4" name="Line"/>
            <p:cNvSpPr/>
            <p:nvPr/>
          </p:nvSpPr>
          <p:spPr>
            <a:xfrm>
              <a:off x="10313650" y="7434568"/>
              <a:ext cx="253913" cy="130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0" y="0"/>
                  </a:moveTo>
                  <a:cubicBezTo>
                    <a:pt x="288" y="2769"/>
                    <a:pt x="576" y="5538"/>
                    <a:pt x="1440" y="7200"/>
                  </a:cubicBezTo>
                  <a:cubicBezTo>
                    <a:pt x="2304" y="8862"/>
                    <a:pt x="3744" y="9415"/>
                    <a:pt x="5616" y="8585"/>
                  </a:cubicBezTo>
                  <a:cubicBezTo>
                    <a:pt x="7488" y="7754"/>
                    <a:pt x="9792" y="5538"/>
                    <a:pt x="11088" y="6092"/>
                  </a:cubicBezTo>
                  <a:cubicBezTo>
                    <a:pt x="12384" y="6646"/>
                    <a:pt x="12672" y="9969"/>
                    <a:pt x="12816" y="13015"/>
                  </a:cubicBezTo>
                  <a:cubicBezTo>
                    <a:pt x="12960" y="16062"/>
                    <a:pt x="12960" y="18831"/>
                    <a:pt x="13824" y="20215"/>
                  </a:cubicBezTo>
                  <a:cubicBezTo>
                    <a:pt x="14688" y="21600"/>
                    <a:pt x="16416" y="21600"/>
                    <a:pt x="17856" y="20769"/>
                  </a:cubicBezTo>
                  <a:cubicBezTo>
                    <a:pt x="19296" y="19938"/>
                    <a:pt x="20448" y="18277"/>
                    <a:pt x="21600" y="16615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5" name="Line"/>
            <p:cNvSpPr/>
            <p:nvPr/>
          </p:nvSpPr>
          <p:spPr>
            <a:xfrm>
              <a:off x="8444851" y="5332169"/>
              <a:ext cx="213287" cy="152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4" y="4320"/>
                    <a:pt x="8229" y="8640"/>
                    <a:pt x="11829" y="12240"/>
                  </a:cubicBezTo>
                  <a:cubicBezTo>
                    <a:pt x="15429" y="15840"/>
                    <a:pt x="18514" y="1872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6" name="Line"/>
            <p:cNvSpPr/>
            <p:nvPr/>
          </p:nvSpPr>
          <p:spPr>
            <a:xfrm>
              <a:off x="8465164" y="5342326"/>
              <a:ext cx="172661" cy="172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7" name="Line"/>
            <p:cNvSpPr/>
            <p:nvPr/>
          </p:nvSpPr>
          <p:spPr>
            <a:xfrm>
              <a:off x="9165964" y="5443891"/>
              <a:ext cx="10157" cy="1"/>
            </a:xfrm>
            <a:prstGeom prst="ellipse">
              <a:avLst/>
            </a:pr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8" name="Line"/>
            <p:cNvSpPr/>
            <p:nvPr/>
          </p:nvSpPr>
          <p:spPr>
            <a:xfrm>
              <a:off x="9450346" y="5454048"/>
              <a:ext cx="20314" cy="20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9" name="Line"/>
            <p:cNvSpPr/>
            <p:nvPr/>
          </p:nvSpPr>
          <p:spPr>
            <a:xfrm>
              <a:off x="9643319" y="5484517"/>
              <a:ext cx="3047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0" name="Line"/>
            <p:cNvSpPr/>
            <p:nvPr/>
          </p:nvSpPr>
          <p:spPr>
            <a:xfrm>
              <a:off x="10252710" y="5433734"/>
              <a:ext cx="243758" cy="121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4800"/>
                    <a:pt x="10800" y="9600"/>
                    <a:pt x="14400" y="13200"/>
                  </a:cubicBezTo>
                  <a:cubicBezTo>
                    <a:pt x="18000" y="16800"/>
                    <a:pt x="19800" y="1920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1" name="Line"/>
            <p:cNvSpPr/>
            <p:nvPr/>
          </p:nvSpPr>
          <p:spPr>
            <a:xfrm>
              <a:off x="10323806" y="5454048"/>
              <a:ext cx="152348" cy="101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800" y="3600"/>
                    <a:pt x="12000" y="7200"/>
                    <a:pt x="8400" y="10800"/>
                  </a:cubicBezTo>
                  <a:cubicBezTo>
                    <a:pt x="4800" y="14400"/>
                    <a:pt x="2400" y="18000"/>
                    <a:pt x="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2" name="Line"/>
            <p:cNvSpPr/>
            <p:nvPr/>
          </p:nvSpPr>
          <p:spPr>
            <a:xfrm>
              <a:off x="10231776" y="6053282"/>
              <a:ext cx="1243" cy="1"/>
            </a:xfrm>
            <a:prstGeom prst="ellipse">
              <a:avLst/>
            </a:pr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3" name="Line"/>
            <p:cNvSpPr/>
            <p:nvPr/>
          </p:nvSpPr>
          <p:spPr>
            <a:xfrm>
              <a:off x="10232396" y="6276726"/>
              <a:ext cx="10159" cy="20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4" name="Line"/>
            <p:cNvSpPr/>
            <p:nvPr/>
          </p:nvSpPr>
          <p:spPr>
            <a:xfrm>
              <a:off x="10242554" y="6459542"/>
              <a:ext cx="1" cy="20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5" name="Line"/>
            <p:cNvSpPr/>
            <p:nvPr/>
          </p:nvSpPr>
          <p:spPr>
            <a:xfrm>
              <a:off x="10161302" y="6713456"/>
              <a:ext cx="182818" cy="203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00" y="5400"/>
                    <a:pt x="11200" y="10800"/>
                    <a:pt x="14800" y="14400"/>
                  </a:cubicBezTo>
                  <a:cubicBezTo>
                    <a:pt x="18400" y="18000"/>
                    <a:pt x="20000" y="1980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6" name="Line"/>
            <p:cNvSpPr/>
            <p:nvPr/>
          </p:nvSpPr>
          <p:spPr>
            <a:xfrm>
              <a:off x="10191772" y="6723612"/>
              <a:ext cx="121879" cy="111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7" name="Line"/>
            <p:cNvSpPr/>
            <p:nvPr/>
          </p:nvSpPr>
          <p:spPr>
            <a:xfrm>
              <a:off x="11116015" y="5261074"/>
              <a:ext cx="81252" cy="2396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1373"/>
                    <a:pt x="21600" y="2746"/>
                    <a:pt x="21150" y="3951"/>
                  </a:cubicBezTo>
                  <a:cubicBezTo>
                    <a:pt x="20700" y="5156"/>
                    <a:pt x="19800" y="6193"/>
                    <a:pt x="18900" y="7185"/>
                  </a:cubicBezTo>
                  <a:cubicBezTo>
                    <a:pt x="18000" y="8176"/>
                    <a:pt x="17100" y="9122"/>
                    <a:pt x="15300" y="10083"/>
                  </a:cubicBezTo>
                  <a:cubicBezTo>
                    <a:pt x="13500" y="11044"/>
                    <a:pt x="10800" y="12020"/>
                    <a:pt x="9000" y="13012"/>
                  </a:cubicBezTo>
                  <a:cubicBezTo>
                    <a:pt x="7200" y="14003"/>
                    <a:pt x="6300" y="15010"/>
                    <a:pt x="5400" y="16047"/>
                  </a:cubicBezTo>
                  <a:cubicBezTo>
                    <a:pt x="4500" y="17085"/>
                    <a:pt x="3600" y="18153"/>
                    <a:pt x="2700" y="19083"/>
                  </a:cubicBezTo>
                  <a:cubicBezTo>
                    <a:pt x="1800" y="20014"/>
                    <a:pt x="900" y="20807"/>
                    <a:pt x="0" y="21600"/>
                  </a:cubicBezTo>
                </a:path>
              </a:pathLst>
            </a:custGeom>
            <a:noFill/>
            <a:ln w="33113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8" name="Line"/>
            <p:cNvSpPr/>
            <p:nvPr/>
          </p:nvSpPr>
          <p:spPr>
            <a:xfrm>
              <a:off x="11633995" y="5320204"/>
              <a:ext cx="223445" cy="270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0" extrusionOk="0">
                  <a:moveTo>
                    <a:pt x="0" y="8143"/>
                  </a:moveTo>
                  <a:cubicBezTo>
                    <a:pt x="2291" y="6276"/>
                    <a:pt x="4582" y="4409"/>
                    <a:pt x="6545" y="2809"/>
                  </a:cubicBezTo>
                  <a:cubicBezTo>
                    <a:pt x="8509" y="1209"/>
                    <a:pt x="10145" y="-124"/>
                    <a:pt x="10964" y="9"/>
                  </a:cubicBezTo>
                  <a:cubicBezTo>
                    <a:pt x="11782" y="143"/>
                    <a:pt x="11782" y="1743"/>
                    <a:pt x="11782" y="4543"/>
                  </a:cubicBezTo>
                  <a:cubicBezTo>
                    <a:pt x="11782" y="7343"/>
                    <a:pt x="11782" y="11343"/>
                    <a:pt x="11618" y="14009"/>
                  </a:cubicBezTo>
                  <a:cubicBezTo>
                    <a:pt x="11455" y="16676"/>
                    <a:pt x="11127" y="18009"/>
                    <a:pt x="10309" y="19076"/>
                  </a:cubicBezTo>
                  <a:cubicBezTo>
                    <a:pt x="9491" y="20143"/>
                    <a:pt x="8182" y="20943"/>
                    <a:pt x="9164" y="21209"/>
                  </a:cubicBezTo>
                  <a:cubicBezTo>
                    <a:pt x="10145" y="21476"/>
                    <a:pt x="13418" y="21209"/>
                    <a:pt x="15873" y="20943"/>
                  </a:cubicBezTo>
                  <a:cubicBezTo>
                    <a:pt x="18327" y="20676"/>
                    <a:pt x="19964" y="20409"/>
                    <a:pt x="21600" y="20143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9" name="Line"/>
            <p:cNvSpPr/>
            <p:nvPr/>
          </p:nvSpPr>
          <p:spPr>
            <a:xfrm>
              <a:off x="12324639" y="5866553"/>
              <a:ext cx="233601" cy="333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4" extrusionOk="0">
                  <a:moveTo>
                    <a:pt x="0" y="4138"/>
                  </a:moveTo>
                  <a:cubicBezTo>
                    <a:pt x="939" y="3274"/>
                    <a:pt x="1878" y="2410"/>
                    <a:pt x="3287" y="1546"/>
                  </a:cubicBezTo>
                  <a:cubicBezTo>
                    <a:pt x="4696" y="682"/>
                    <a:pt x="6574" y="-182"/>
                    <a:pt x="7513" y="34"/>
                  </a:cubicBezTo>
                  <a:cubicBezTo>
                    <a:pt x="8452" y="250"/>
                    <a:pt x="8452" y="1546"/>
                    <a:pt x="8609" y="4462"/>
                  </a:cubicBezTo>
                  <a:cubicBezTo>
                    <a:pt x="8765" y="7378"/>
                    <a:pt x="9078" y="11914"/>
                    <a:pt x="9391" y="14722"/>
                  </a:cubicBezTo>
                  <a:cubicBezTo>
                    <a:pt x="9704" y="17530"/>
                    <a:pt x="10017" y="18610"/>
                    <a:pt x="9548" y="19474"/>
                  </a:cubicBezTo>
                  <a:cubicBezTo>
                    <a:pt x="9078" y="20338"/>
                    <a:pt x="7826" y="20986"/>
                    <a:pt x="7983" y="21202"/>
                  </a:cubicBezTo>
                  <a:cubicBezTo>
                    <a:pt x="8139" y="21418"/>
                    <a:pt x="9704" y="21202"/>
                    <a:pt x="12209" y="21094"/>
                  </a:cubicBezTo>
                  <a:cubicBezTo>
                    <a:pt x="14713" y="20986"/>
                    <a:pt x="18157" y="20986"/>
                    <a:pt x="21600" y="20986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0" name="Line"/>
            <p:cNvSpPr/>
            <p:nvPr/>
          </p:nvSpPr>
          <p:spPr>
            <a:xfrm>
              <a:off x="12903561" y="6550952"/>
              <a:ext cx="40627" cy="10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1" name="Line"/>
            <p:cNvSpPr/>
            <p:nvPr/>
          </p:nvSpPr>
          <p:spPr>
            <a:xfrm>
              <a:off x="13116848" y="6713456"/>
              <a:ext cx="40626" cy="20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2" name="Line"/>
            <p:cNvSpPr/>
            <p:nvPr/>
          </p:nvSpPr>
          <p:spPr>
            <a:xfrm>
              <a:off x="13380917" y="6906429"/>
              <a:ext cx="50783" cy="20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3" name="Line"/>
            <p:cNvSpPr/>
            <p:nvPr/>
          </p:nvSpPr>
          <p:spPr>
            <a:xfrm>
              <a:off x="13909055" y="7326584"/>
              <a:ext cx="223444" cy="255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2" extrusionOk="0">
                  <a:moveTo>
                    <a:pt x="0" y="4739"/>
                  </a:moveTo>
                  <a:cubicBezTo>
                    <a:pt x="982" y="3617"/>
                    <a:pt x="1964" y="2495"/>
                    <a:pt x="3273" y="1513"/>
                  </a:cubicBezTo>
                  <a:cubicBezTo>
                    <a:pt x="4582" y="532"/>
                    <a:pt x="6218" y="-310"/>
                    <a:pt x="7200" y="111"/>
                  </a:cubicBezTo>
                  <a:cubicBezTo>
                    <a:pt x="8182" y="532"/>
                    <a:pt x="8509" y="2215"/>
                    <a:pt x="8836" y="4459"/>
                  </a:cubicBezTo>
                  <a:cubicBezTo>
                    <a:pt x="9164" y="6703"/>
                    <a:pt x="9491" y="9508"/>
                    <a:pt x="9164" y="12313"/>
                  </a:cubicBezTo>
                  <a:cubicBezTo>
                    <a:pt x="8836" y="15119"/>
                    <a:pt x="7855" y="17924"/>
                    <a:pt x="6545" y="19467"/>
                  </a:cubicBezTo>
                  <a:cubicBezTo>
                    <a:pt x="5236" y="21009"/>
                    <a:pt x="3600" y="21290"/>
                    <a:pt x="3600" y="21150"/>
                  </a:cubicBezTo>
                  <a:cubicBezTo>
                    <a:pt x="3600" y="21010"/>
                    <a:pt x="5236" y="20448"/>
                    <a:pt x="8509" y="20028"/>
                  </a:cubicBezTo>
                  <a:cubicBezTo>
                    <a:pt x="11782" y="19607"/>
                    <a:pt x="16691" y="19326"/>
                    <a:pt x="21600" y="19046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4" name="Line"/>
            <p:cNvSpPr/>
            <p:nvPr/>
          </p:nvSpPr>
          <p:spPr>
            <a:xfrm>
              <a:off x="14538759" y="5230604"/>
              <a:ext cx="196361" cy="2447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600" extrusionOk="0">
                  <a:moveTo>
                    <a:pt x="8787" y="0"/>
                  </a:moveTo>
                  <a:cubicBezTo>
                    <a:pt x="10617" y="30"/>
                    <a:pt x="12448" y="60"/>
                    <a:pt x="14644" y="269"/>
                  </a:cubicBezTo>
                  <a:cubicBezTo>
                    <a:pt x="16841" y="478"/>
                    <a:pt x="19403" y="866"/>
                    <a:pt x="20502" y="1359"/>
                  </a:cubicBezTo>
                  <a:cubicBezTo>
                    <a:pt x="21600" y="1852"/>
                    <a:pt x="21234" y="2450"/>
                    <a:pt x="20868" y="3062"/>
                  </a:cubicBezTo>
                  <a:cubicBezTo>
                    <a:pt x="20502" y="3675"/>
                    <a:pt x="20136" y="4302"/>
                    <a:pt x="19953" y="5258"/>
                  </a:cubicBezTo>
                  <a:cubicBezTo>
                    <a:pt x="19770" y="6214"/>
                    <a:pt x="19770" y="7499"/>
                    <a:pt x="19403" y="8529"/>
                  </a:cubicBezTo>
                  <a:cubicBezTo>
                    <a:pt x="19037" y="9560"/>
                    <a:pt x="18305" y="10337"/>
                    <a:pt x="17573" y="11084"/>
                  </a:cubicBezTo>
                  <a:cubicBezTo>
                    <a:pt x="16841" y="11831"/>
                    <a:pt x="16109" y="12548"/>
                    <a:pt x="15742" y="13399"/>
                  </a:cubicBezTo>
                  <a:cubicBezTo>
                    <a:pt x="15376" y="14251"/>
                    <a:pt x="15376" y="15237"/>
                    <a:pt x="15193" y="16163"/>
                  </a:cubicBezTo>
                  <a:cubicBezTo>
                    <a:pt x="15010" y="17089"/>
                    <a:pt x="14644" y="17955"/>
                    <a:pt x="14095" y="18657"/>
                  </a:cubicBezTo>
                  <a:cubicBezTo>
                    <a:pt x="13546" y="19359"/>
                    <a:pt x="12814" y="19897"/>
                    <a:pt x="12264" y="20271"/>
                  </a:cubicBezTo>
                  <a:cubicBezTo>
                    <a:pt x="11715" y="20644"/>
                    <a:pt x="11349" y="20853"/>
                    <a:pt x="9336" y="21047"/>
                  </a:cubicBezTo>
                  <a:cubicBezTo>
                    <a:pt x="7322" y="21241"/>
                    <a:pt x="3661" y="21421"/>
                    <a:pt x="0" y="21600"/>
                  </a:cubicBezTo>
                </a:path>
              </a:pathLst>
            </a:custGeom>
            <a:noFill/>
            <a:ln w="3311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5" name="Line"/>
            <p:cNvSpPr/>
            <p:nvPr/>
          </p:nvSpPr>
          <p:spPr>
            <a:xfrm>
              <a:off x="15859106" y="5890778"/>
              <a:ext cx="629705" cy="185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34" extrusionOk="0">
                  <a:moveTo>
                    <a:pt x="0" y="19326"/>
                  </a:moveTo>
                  <a:cubicBezTo>
                    <a:pt x="1510" y="15537"/>
                    <a:pt x="3019" y="11747"/>
                    <a:pt x="4355" y="10232"/>
                  </a:cubicBezTo>
                  <a:cubicBezTo>
                    <a:pt x="5690" y="8716"/>
                    <a:pt x="6852" y="9474"/>
                    <a:pt x="8245" y="11937"/>
                  </a:cubicBezTo>
                  <a:cubicBezTo>
                    <a:pt x="9639" y="14400"/>
                    <a:pt x="11265" y="18568"/>
                    <a:pt x="12890" y="20084"/>
                  </a:cubicBezTo>
                  <a:cubicBezTo>
                    <a:pt x="14516" y="21600"/>
                    <a:pt x="16142" y="20463"/>
                    <a:pt x="17594" y="16674"/>
                  </a:cubicBezTo>
                  <a:cubicBezTo>
                    <a:pt x="19045" y="12884"/>
                    <a:pt x="20323" y="6442"/>
                    <a:pt x="21600" y="0"/>
                  </a:cubicBezTo>
                </a:path>
              </a:pathLst>
            </a:custGeom>
            <a:noFill/>
            <a:ln w="33113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6" name="Line"/>
            <p:cNvSpPr/>
            <p:nvPr/>
          </p:nvSpPr>
          <p:spPr>
            <a:xfrm>
              <a:off x="16956010" y="5535300"/>
              <a:ext cx="132035" cy="836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3" extrusionOk="0">
                  <a:moveTo>
                    <a:pt x="21600" y="0"/>
                  </a:moveTo>
                  <a:cubicBezTo>
                    <a:pt x="14400" y="435"/>
                    <a:pt x="7200" y="871"/>
                    <a:pt x="3600" y="1306"/>
                  </a:cubicBezTo>
                  <a:cubicBezTo>
                    <a:pt x="0" y="1742"/>
                    <a:pt x="0" y="2177"/>
                    <a:pt x="0" y="4050"/>
                  </a:cubicBezTo>
                  <a:cubicBezTo>
                    <a:pt x="0" y="5923"/>
                    <a:pt x="0" y="9232"/>
                    <a:pt x="277" y="11889"/>
                  </a:cubicBezTo>
                  <a:cubicBezTo>
                    <a:pt x="554" y="14545"/>
                    <a:pt x="1108" y="16548"/>
                    <a:pt x="1385" y="17768"/>
                  </a:cubicBezTo>
                  <a:cubicBezTo>
                    <a:pt x="1661" y="18987"/>
                    <a:pt x="1661" y="19423"/>
                    <a:pt x="3600" y="19945"/>
                  </a:cubicBezTo>
                  <a:cubicBezTo>
                    <a:pt x="5538" y="20468"/>
                    <a:pt x="9415" y="21077"/>
                    <a:pt x="12738" y="21339"/>
                  </a:cubicBezTo>
                  <a:cubicBezTo>
                    <a:pt x="16062" y="21600"/>
                    <a:pt x="18831" y="21513"/>
                    <a:pt x="21600" y="21426"/>
                  </a:cubicBezTo>
                </a:path>
              </a:pathLst>
            </a:custGeom>
            <a:noFill/>
            <a:ln w="33113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7" name="Line"/>
            <p:cNvSpPr/>
            <p:nvPr/>
          </p:nvSpPr>
          <p:spPr>
            <a:xfrm>
              <a:off x="17443521" y="5768900"/>
              <a:ext cx="203568" cy="467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600" extrusionOk="0">
                  <a:moveTo>
                    <a:pt x="0" y="470"/>
                  </a:moveTo>
                  <a:cubicBezTo>
                    <a:pt x="5311" y="313"/>
                    <a:pt x="10623" y="157"/>
                    <a:pt x="14518" y="78"/>
                  </a:cubicBezTo>
                  <a:cubicBezTo>
                    <a:pt x="18413" y="0"/>
                    <a:pt x="20892" y="0"/>
                    <a:pt x="21246" y="0"/>
                  </a:cubicBezTo>
                  <a:cubicBezTo>
                    <a:pt x="21600" y="0"/>
                    <a:pt x="19830" y="0"/>
                    <a:pt x="18059" y="78"/>
                  </a:cubicBezTo>
                  <a:cubicBezTo>
                    <a:pt x="16289" y="157"/>
                    <a:pt x="14518" y="313"/>
                    <a:pt x="13456" y="783"/>
                  </a:cubicBezTo>
                  <a:cubicBezTo>
                    <a:pt x="12393" y="1252"/>
                    <a:pt x="12039" y="2035"/>
                    <a:pt x="12394" y="4461"/>
                  </a:cubicBezTo>
                  <a:cubicBezTo>
                    <a:pt x="12748" y="6887"/>
                    <a:pt x="13810" y="10957"/>
                    <a:pt x="14695" y="13461"/>
                  </a:cubicBezTo>
                  <a:cubicBezTo>
                    <a:pt x="15580" y="15965"/>
                    <a:pt x="16289" y="16904"/>
                    <a:pt x="16643" y="17765"/>
                  </a:cubicBezTo>
                  <a:cubicBezTo>
                    <a:pt x="16997" y="18626"/>
                    <a:pt x="16997" y="19409"/>
                    <a:pt x="16112" y="19957"/>
                  </a:cubicBezTo>
                  <a:cubicBezTo>
                    <a:pt x="15226" y="20504"/>
                    <a:pt x="13456" y="20817"/>
                    <a:pt x="11685" y="21052"/>
                  </a:cubicBezTo>
                  <a:cubicBezTo>
                    <a:pt x="9915" y="21287"/>
                    <a:pt x="8144" y="21443"/>
                    <a:pt x="6374" y="21522"/>
                  </a:cubicBezTo>
                  <a:cubicBezTo>
                    <a:pt x="4603" y="21600"/>
                    <a:pt x="2833" y="21600"/>
                    <a:pt x="2833" y="21522"/>
                  </a:cubicBezTo>
                  <a:cubicBezTo>
                    <a:pt x="2833" y="21443"/>
                    <a:pt x="4603" y="21287"/>
                    <a:pt x="7790" y="21287"/>
                  </a:cubicBezTo>
                  <a:cubicBezTo>
                    <a:pt x="10977" y="21287"/>
                    <a:pt x="15580" y="21443"/>
                    <a:pt x="20184" y="21600"/>
                  </a:cubicBezTo>
                </a:path>
              </a:pathLst>
            </a:custGeom>
            <a:noFill/>
            <a:ln w="33113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8" name="Line"/>
            <p:cNvSpPr/>
            <p:nvPr/>
          </p:nvSpPr>
          <p:spPr>
            <a:xfrm>
              <a:off x="17900566" y="6205630"/>
              <a:ext cx="304697" cy="108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6" extrusionOk="0">
                  <a:moveTo>
                    <a:pt x="0" y="0"/>
                  </a:moveTo>
                  <a:cubicBezTo>
                    <a:pt x="480" y="3273"/>
                    <a:pt x="960" y="6545"/>
                    <a:pt x="1680" y="7200"/>
                  </a:cubicBezTo>
                  <a:cubicBezTo>
                    <a:pt x="2400" y="7855"/>
                    <a:pt x="3360" y="5891"/>
                    <a:pt x="4680" y="4582"/>
                  </a:cubicBezTo>
                  <a:cubicBezTo>
                    <a:pt x="6000" y="3273"/>
                    <a:pt x="7680" y="2618"/>
                    <a:pt x="8640" y="3927"/>
                  </a:cubicBezTo>
                  <a:cubicBezTo>
                    <a:pt x="9600" y="5236"/>
                    <a:pt x="9840" y="8509"/>
                    <a:pt x="10200" y="11782"/>
                  </a:cubicBezTo>
                  <a:cubicBezTo>
                    <a:pt x="10560" y="15055"/>
                    <a:pt x="11040" y="18327"/>
                    <a:pt x="11880" y="19964"/>
                  </a:cubicBezTo>
                  <a:cubicBezTo>
                    <a:pt x="12720" y="21600"/>
                    <a:pt x="13920" y="21600"/>
                    <a:pt x="15600" y="18000"/>
                  </a:cubicBezTo>
                  <a:cubicBezTo>
                    <a:pt x="17280" y="14400"/>
                    <a:pt x="19440" y="7200"/>
                    <a:pt x="21600" y="0"/>
                  </a:cubicBezTo>
                </a:path>
              </a:pathLst>
            </a:custGeom>
            <a:noFill/>
            <a:ln w="33113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9" name="Line"/>
            <p:cNvSpPr/>
            <p:nvPr/>
          </p:nvSpPr>
          <p:spPr>
            <a:xfrm>
              <a:off x="18994084" y="5733266"/>
              <a:ext cx="333896" cy="474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456" extrusionOk="0">
                  <a:moveTo>
                    <a:pt x="12000" y="693"/>
                  </a:moveTo>
                  <a:cubicBezTo>
                    <a:pt x="9382" y="3144"/>
                    <a:pt x="6764" y="5595"/>
                    <a:pt x="4909" y="7587"/>
                  </a:cubicBezTo>
                  <a:cubicBezTo>
                    <a:pt x="3055" y="9578"/>
                    <a:pt x="1964" y="11110"/>
                    <a:pt x="1200" y="12336"/>
                  </a:cubicBezTo>
                  <a:cubicBezTo>
                    <a:pt x="436" y="13561"/>
                    <a:pt x="0" y="14480"/>
                    <a:pt x="0" y="14557"/>
                  </a:cubicBezTo>
                  <a:cubicBezTo>
                    <a:pt x="0" y="14633"/>
                    <a:pt x="436" y="13867"/>
                    <a:pt x="1745" y="12029"/>
                  </a:cubicBezTo>
                  <a:cubicBezTo>
                    <a:pt x="3055" y="10191"/>
                    <a:pt x="5236" y="7280"/>
                    <a:pt x="6545" y="5442"/>
                  </a:cubicBezTo>
                  <a:cubicBezTo>
                    <a:pt x="7855" y="3604"/>
                    <a:pt x="8291" y="2838"/>
                    <a:pt x="8727" y="1918"/>
                  </a:cubicBezTo>
                  <a:cubicBezTo>
                    <a:pt x="9164" y="999"/>
                    <a:pt x="9600" y="-73"/>
                    <a:pt x="10255" y="4"/>
                  </a:cubicBezTo>
                  <a:cubicBezTo>
                    <a:pt x="10909" y="80"/>
                    <a:pt x="11782" y="1306"/>
                    <a:pt x="13309" y="4293"/>
                  </a:cubicBezTo>
                  <a:cubicBezTo>
                    <a:pt x="14836" y="7280"/>
                    <a:pt x="17018" y="12029"/>
                    <a:pt x="18327" y="14863"/>
                  </a:cubicBezTo>
                  <a:cubicBezTo>
                    <a:pt x="19636" y="17697"/>
                    <a:pt x="20073" y="18616"/>
                    <a:pt x="20509" y="19536"/>
                  </a:cubicBezTo>
                  <a:cubicBezTo>
                    <a:pt x="20945" y="20455"/>
                    <a:pt x="21382" y="21374"/>
                    <a:pt x="21491" y="21450"/>
                  </a:cubicBezTo>
                  <a:cubicBezTo>
                    <a:pt x="21600" y="21527"/>
                    <a:pt x="21382" y="20761"/>
                    <a:pt x="20836" y="19842"/>
                  </a:cubicBezTo>
                  <a:cubicBezTo>
                    <a:pt x="20291" y="18923"/>
                    <a:pt x="19418" y="17850"/>
                    <a:pt x="18545" y="16778"/>
                  </a:cubicBezTo>
                </a:path>
              </a:pathLst>
            </a:custGeom>
            <a:noFill/>
            <a:ln w="33113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0" name="Line"/>
            <p:cNvSpPr/>
            <p:nvPr/>
          </p:nvSpPr>
          <p:spPr>
            <a:xfrm>
              <a:off x="19027939" y="5961873"/>
              <a:ext cx="152349" cy="10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1" name="Line"/>
            <p:cNvSpPr/>
            <p:nvPr/>
          </p:nvSpPr>
          <p:spPr>
            <a:xfrm>
              <a:off x="19363103" y="5697804"/>
              <a:ext cx="152349" cy="20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3113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2" name="Line"/>
            <p:cNvSpPr/>
            <p:nvPr/>
          </p:nvSpPr>
          <p:spPr>
            <a:xfrm>
              <a:off x="19606861" y="5616552"/>
              <a:ext cx="20314" cy="203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3113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3" name="Line"/>
            <p:cNvSpPr/>
            <p:nvPr/>
          </p:nvSpPr>
          <p:spPr>
            <a:xfrm>
              <a:off x="19779521" y="5514987"/>
              <a:ext cx="308979" cy="790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559" extrusionOk="0">
                  <a:moveTo>
                    <a:pt x="6339" y="0"/>
                  </a:moveTo>
                  <a:cubicBezTo>
                    <a:pt x="9861" y="277"/>
                    <a:pt x="13383" y="554"/>
                    <a:pt x="15848" y="692"/>
                  </a:cubicBezTo>
                  <a:cubicBezTo>
                    <a:pt x="18313" y="831"/>
                    <a:pt x="19722" y="831"/>
                    <a:pt x="20309" y="1062"/>
                  </a:cubicBezTo>
                  <a:cubicBezTo>
                    <a:pt x="20896" y="1292"/>
                    <a:pt x="20661" y="1754"/>
                    <a:pt x="20543" y="3508"/>
                  </a:cubicBezTo>
                  <a:cubicBezTo>
                    <a:pt x="20426" y="5262"/>
                    <a:pt x="20426" y="8308"/>
                    <a:pt x="20543" y="11215"/>
                  </a:cubicBezTo>
                  <a:cubicBezTo>
                    <a:pt x="20661" y="14123"/>
                    <a:pt x="20896" y="16892"/>
                    <a:pt x="21130" y="18508"/>
                  </a:cubicBezTo>
                  <a:cubicBezTo>
                    <a:pt x="21365" y="20123"/>
                    <a:pt x="21600" y="20585"/>
                    <a:pt x="21248" y="20954"/>
                  </a:cubicBezTo>
                  <a:cubicBezTo>
                    <a:pt x="20896" y="21323"/>
                    <a:pt x="19957" y="21600"/>
                    <a:pt x="17022" y="21554"/>
                  </a:cubicBezTo>
                  <a:cubicBezTo>
                    <a:pt x="14087" y="21508"/>
                    <a:pt x="9157" y="21138"/>
                    <a:pt x="5987" y="20815"/>
                  </a:cubicBezTo>
                  <a:cubicBezTo>
                    <a:pt x="2817" y="20492"/>
                    <a:pt x="1409" y="20215"/>
                    <a:pt x="0" y="19938"/>
                  </a:cubicBezTo>
                </a:path>
              </a:pathLst>
            </a:custGeom>
            <a:noFill/>
            <a:ln w="33113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4" name="Line"/>
            <p:cNvSpPr/>
            <p:nvPr/>
          </p:nvSpPr>
          <p:spPr>
            <a:xfrm>
              <a:off x="15249400" y="7736983"/>
              <a:ext cx="3113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5" name="Line"/>
            <p:cNvSpPr/>
            <p:nvPr/>
          </p:nvSpPr>
          <p:spPr>
            <a:xfrm>
              <a:off x="346943" y="8162493"/>
              <a:ext cx="310581" cy="496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529" extrusionOk="0">
                  <a:moveTo>
                    <a:pt x="3547" y="450"/>
                  </a:moveTo>
                  <a:cubicBezTo>
                    <a:pt x="3547" y="6000"/>
                    <a:pt x="3547" y="11550"/>
                    <a:pt x="3307" y="14850"/>
                  </a:cubicBezTo>
                  <a:cubicBezTo>
                    <a:pt x="3067" y="18150"/>
                    <a:pt x="2587" y="19200"/>
                    <a:pt x="2227" y="19350"/>
                  </a:cubicBezTo>
                  <a:cubicBezTo>
                    <a:pt x="1867" y="19500"/>
                    <a:pt x="1627" y="18750"/>
                    <a:pt x="1387" y="16200"/>
                  </a:cubicBezTo>
                  <a:cubicBezTo>
                    <a:pt x="1147" y="13650"/>
                    <a:pt x="907" y="9300"/>
                    <a:pt x="667" y="6750"/>
                  </a:cubicBezTo>
                  <a:cubicBezTo>
                    <a:pt x="427" y="4200"/>
                    <a:pt x="187" y="3450"/>
                    <a:pt x="67" y="2700"/>
                  </a:cubicBezTo>
                  <a:cubicBezTo>
                    <a:pt x="-53" y="1950"/>
                    <a:pt x="-53" y="1200"/>
                    <a:pt x="427" y="1350"/>
                  </a:cubicBezTo>
                  <a:cubicBezTo>
                    <a:pt x="907" y="1500"/>
                    <a:pt x="1867" y="2550"/>
                    <a:pt x="3787" y="5325"/>
                  </a:cubicBezTo>
                  <a:cubicBezTo>
                    <a:pt x="5707" y="8100"/>
                    <a:pt x="8587" y="12600"/>
                    <a:pt x="10267" y="15225"/>
                  </a:cubicBezTo>
                  <a:cubicBezTo>
                    <a:pt x="11947" y="17850"/>
                    <a:pt x="12427" y="18600"/>
                    <a:pt x="13267" y="19500"/>
                  </a:cubicBezTo>
                  <a:cubicBezTo>
                    <a:pt x="14107" y="20400"/>
                    <a:pt x="15307" y="21450"/>
                    <a:pt x="16147" y="21525"/>
                  </a:cubicBezTo>
                  <a:cubicBezTo>
                    <a:pt x="16987" y="21600"/>
                    <a:pt x="17467" y="20700"/>
                    <a:pt x="17947" y="18375"/>
                  </a:cubicBezTo>
                  <a:cubicBezTo>
                    <a:pt x="18427" y="16050"/>
                    <a:pt x="18907" y="12300"/>
                    <a:pt x="19507" y="9000"/>
                  </a:cubicBezTo>
                  <a:cubicBezTo>
                    <a:pt x="20107" y="5700"/>
                    <a:pt x="20827" y="2850"/>
                    <a:pt x="2154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6" name="Line"/>
            <p:cNvSpPr/>
            <p:nvPr/>
          </p:nvSpPr>
          <p:spPr>
            <a:xfrm>
              <a:off x="715796" y="8484814"/>
              <a:ext cx="142313" cy="106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4" h="20837" extrusionOk="0">
                  <a:moveTo>
                    <a:pt x="2088" y="10009"/>
                  </a:moveTo>
                  <a:cubicBezTo>
                    <a:pt x="1585" y="13384"/>
                    <a:pt x="1083" y="16759"/>
                    <a:pt x="2088" y="18784"/>
                  </a:cubicBezTo>
                  <a:cubicBezTo>
                    <a:pt x="3092" y="20809"/>
                    <a:pt x="5604" y="21484"/>
                    <a:pt x="8869" y="20134"/>
                  </a:cubicBezTo>
                  <a:cubicBezTo>
                    <a:pt x="12134" y="18784"/>
                    <a:pt x="16153" y="15409"/>
                    <a:pt x="18413" y="12034"/>
                  </a:cubicBezTo>
                  <a:cubicBezTo>
                    <a:pt x="20674" y="8659"/>
                    <a:pt x="21176" y="5284"/>
                    <a:pt x="20171" y="3259"/>
                  </a:cubicBezTo>
                  <a:cubicBezTo>
                    <a:pt x="19167" y="1234"/>
                    <a:pt x="16655" y="559"/>
                    <a:pt x="14143" y="222"/>
                  </a:cubicBezTo>
                  <a:cubicBezTo>
                    <a:pt x="11632" y="-116"/>
                    <a:pt x="9120" y="-116"/>
                    <a:pt x="6357" y="559"/>
                  </a:cubicBezTo>
                  <a:cubicBezTo>
                    <a:pt x="3595" y="1234"/>
                    <a:pt x="581" y="2584"/>
                    <a:pt x="78" y="5621"/>
                  </a:cubicBezTo>
                  <a:cubicBezTo>
                    <a:pt x="-424" y="8659"/>
                    <a:pt x="1585" y="13384"/>
                    <a:pt x="3595" y="181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7" name="Line"/>
            <p:cNvSpPr/>
            <p:nvPr/>
          </p:nvSpPr>
          <p:spPr>
            <a:xfrm>
              <a:off x="1052667" y="8079467"/>
              <a:ext cx="383229" cy="564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495" extrusionOk="0">
                  <a:moveTo>
                    <a:pt x="2292" y="0"/>
                  </a:moveTo>
                  <a:cubicBezTo>
                    <a:pt x="1514" y="2898"/>
                    <a:pt x="735" y="5795"/>
                    <a:pt x="346" y="8759"/>
                  </a:cubicBezTo>
                  <a:cubicBezTo>
                    <a:pt x="-43" y="11722"/>
                    <a:pt x="-43" y="14751"/>
                    <a:pt x="54" y="16661"/>
                  </a:cubicBezTo>
                  <a:cubicBezTo>
                    <a:pt x="152" y="18571"/>
                    <a:pt x="346" y="19361"/>
                    <a:pt x="833" y="20019"/>
                  </a:cubicBezTo>
                  <a:cubicBezTo>
                    <a:pt x="1319" y="20678"/>
                    <a:pt x="2098" y="21205"/>
                    <a:pt x="3168" y="21402"/>
                  </a:cubicBezTo>
                  <a:cubicBezTo>
                    <a:pt x="4238" y="21600"/>
                    <a:pt x="5600" y="21468"/>
                    <a:pt x="6768" y="21139"/>
                  </a:cubicBezTo>
                  <a:cubicBezTo>
                    <a:pt x="7935" y="20810"/>
                    <a:pt x="8908" y="20283"/>
                    <a:pt x="9784" y="19756"/>
                  </a:cubicBezTo>
                  <a:cubicBezTo>
                    <a:pt x="10660" y="19229"/>
                    <a:pt x="11438" y="18702"/>
                    <a:pt x="12119" y="18176"/>
                  </a:cubicBezTo>
                  <a:cubicBezTo>
                    <a:pt x="12800" y="17649"/>
                    <a:pt x="13384" y="17122"/>
                    <a:pt x="13384" y="17122"/>
                  </a:cubicBezTo>
                  <a:cubicBezTo>
                    <a:pt x="13384" y="17122"/>
                    <a:pt x="12800" y="17649"/>
                    <a:pt x="12995" y="18307"/>
                  </a:cubicBezTo>
                  <a:cubicBezTo>
                    <a:pt x="13189" y="18966"/>
                    <a:pt x="14162" y="19756"/>
                    <a:pt x="15719" y="20019"/>
                  </a:cubicBezTo>
                  <a:cubicBezTo>
                    <a:pt x="17276" y="20283"/>
                    <a:pt x="19416" y="20020"/>
                    <a:pt x="21557" y="197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8" name="Line"/>
            <p:cNvSpPr/>
            <p:nvPr/>
          </p:nvSpPr>
          <p:spPr>
            <a:xfrm>
              <a:off x="1280221" y="8318168"/>
              <a:ext cx="10379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9" name="Line"/>
            <p:cNvSpPr/>
            <p:nvPr/>
          </p:nvSpPr>
          <p:spPr>
            <a:xfrm>
              <a:off x="1569876" y="8411572"/>
              <a:ext cx="737796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600" extrusionOk="0">
                  <a:moveTo>
                    <a:pt x="2137" y="0"/>
                  </a:moveTo>
                  <a:cubicBezTo>
                    <a:pt x="1634" y="0"/>
                    <a:pt x="1132" y="0"/>
                    <a:pt x="680" y="692"/>
                  </a:cubicBezTo>
                  <a:cubicBezTo>
                    <a:pt x="228" y="1385"/>
                    <a:pt x="-174" y="2769"/>
                    <a:pt x="77" y="5815"/>
                  </a:cubicBezTo>
                  <a:cubicBezTo>
                    <a:pt x="328" y="8862"/>
                    <a:pt x="1233" y="13569"/>
                    <a:pt x="2539" y="16477"/>
                  </a:cubicBezTo>
                  <a:cubicBezTo>
                    <a:pt x="3845" y="19385"/>
                    <a:pt x="5553" y="20492"/>
                    <a:pt x="7361" y="19800"/>
                  </a:cubicBezTo>
                  <a:cubicBezTo>
                    <a:pt x="9169" y="19108"/>
                    <a:pt x="11078" y="16615"/>
                    <a:pt x="12183" y="14677"/>
                  </a:cubicBezTo>
                  <a:cubicBezTo>
                    <a:pt x="13288" y="12738"/>
                    <a:pt x="13590" y="11354"/>
                    <a:pt x="13740" y="9969"/>
                  </a:cubicBezTo>
                  <a:cubicBezTo>
                    <a:pt x="13891" y="8585"/>
                    <a:pt x="13891" y="7200"/>
                    <a:pt x="13489" y="6369"/>
                  </a:cubicBezTo>
                  <a:cubicBezTo>
                    <a:pt x="13087" y="5538"/>
                    <a:pt x="12284" y="5262"/>
                    <a:pt x="11731" y="5677"/>
                  </a:cubicBezTo>
                  <a:cubicBezTo>
                    <a:pt x="11179" y="6092"/>
                    <a:pt x="10877" y="7200"/>
                    <a:pt x="10726" y="8585"/>
                  </a:cubicBezTo>
                  <a:cubicBezTo>
                    <a:pt x="10576" y="9969"/>
                    <a:pt x="10576" y="11631"/>
                    <a:pt x="11078" y="13292"/>
                  </a:cubicBezTo>
                  <a:cubicBezTo>
                    <a:pt x="11580" y="14954"/>
                    <a:pt x="12585" y="16615"/>
                    <a:pt x="14393" y="18000"/>
                  </a:cubicBezTo>
                  <a:cubicBezTo>
                    <a:pt x="16202" y="19385"/>
                    <a:pt x="18814" y="20492"/>
                    <a:pt x="2142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0" name="Line"/>
            <p:cNvSpPr/>
            <p:nvPr/>
          </p:nvSpPr>
          <p:spPr>
            <a:xfrm>
              <a:off x="968872" y="8405923"/>
              <a:ext cx="217945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486" y="2735"/>
                    <a:pt x="10971" y="-1585"/>
                    <a:pt x="14571" y="575"/>
                  </a:cubicBezTo>
                  <a:cubicBezTo>
                    <a:pt x="18171" y="2735"/>
                    <a:pt x="19886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1" name="Line"/>
            <p:cNvSpPr/>
            <p:nvPr/>
          </p:nvSpPr>
          <p:spPr>
            <a:xfrm>
              <a:off x="2911264" y="8056866"/>
              <a:ext cx="486129" cy="624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544" extrusionOk="0">
                  <a:moveTo>
                    <a:pt x="846" y="12236"/>
                  </a:moveTo>
                  <a:cubicBezTo>
                    <a:pt x="846" y="11639"/>
                    <a:pt x="846" y="11042"/>
                    <a:pt x="693" y="11042"/>
                  </a:cubicBezTo>
                  <a:cubicBezTo>
                    <a:pt x="540" y="11042"/>
                    <a:pt x="233" y="11639"/>
                    <a:pt x="80" y="12892"/>
                  </a:cubicBezTo>
                  <a:cubicBezTo>
                    <a:pt x="-73" y="14145"/>
                    <a:pt x="-73" y="16054"/>
                    <a:pt x="693" y="17666"/>
                  </a:cubicBezTo>
                  <a:cubicBezTo>
                    <a:pt x="1459" y="19277"/>
                    <a:pt x="2991" y="20589"/>
                    <a:pt x="4676" y="20768"/>
                  </a:cubicBezTo>
                  <a:cubicBezTo>
                    <a:pt x="6361" y="20947"/>
                    <a:pt x="8199" y="19993"/>
                    <a:pt x="9731" y="18203"/>
                  </a:cubicBezTo>
                  <a:cubicBezTo>
                    <a:pt x="11263" y="16413"/>
                    <a:pt x="12489" y="13787"/>
                    <a:pt x="13025" y="11520"/>
                  </a:cubicBezTo>
                  <a:cubicBezTo>
                    <a:pt x="13561" y="9252"/>
                    <a:pt x="13408" y="7343"/>
                    <a:pt x="12948" y="5732"/>
                  </a:cubicBezTo>
                  <a:cubicBezTo>
                    <a:pt x="12489" y="4121"/>
                    <a:pt x="11723" y="2808"/>
                    <a:pt x="11033" y="1794"/>
                  </a:cubicBezTo>
                  <a:cubicBezTo>
                    <a:pt x="10344" y="779"/>
                    <a:pt x="9731" y="63"/>
                    <a:pt x="9425" y="4"/>
                  </a:cubicBezTo>
                  <a:cubicBezTo>
                    <a:pt x="9118" y="-56"/>
                    <a:pt x="9118" y="541"/>
                    <a:pt x="9042" y="2868"/>
                  </a:cubicBezTo>
                  <a:cubicBezTo>
                    <a:pt x="8965" y="5195"/>
                    <a:pt x="8812" y="9252"/>
                    <a:pt x="8735" y="12355"/>
                  </a:cubicBezTo>
                  <a:cubicBezTo>
                    <a:pt x="8659" y="15458"/>
                    <a:pt x="8659" y="17606"/>
                    <a:pt x="8659" y="18978"/>
                  </a:cubicBezTo>
                  <a:cubicBezTo>
                    <a:pt x="8659" y="20351"/>
                    <a:pt x="8659" y="20947"/>
                    <a:pt x="8889" y="21007"/>
                  </a:cubicBezTo>
                  <a:cubicBezTo>
                    <a:pt x="9118" y="21067"/>
                    <a:pt x="9578" y="20589"/>
                    <a:pt x="10114" y="19694"/>
                  </a:cubicBezTo>
                  <a:cubicBezTo>
                    <a:pt x="10650" y="18799"/>
                    <a:pt x="11263" y="17487"/>
                    <a:pt x="11876" y="16651"/>
                  </a:cubicBezTo>
                  <a:cubicBezTo>
                    <a:pt x="12489" y="15816"/>
                    <a:pt x="13101" y="15458"/>
                    <a:pt x="13638" y="15696"/>
                  </a:cubicBezTo>
                  <a:cubicBezTo>
                    <a:pt x="14174" y="15935"/>
                    <a:pt x="14633" y="16771"/>
                    <a:pt x="15476" y="17785"/>
                  </a:cubicBezTo>
                  <a:cubicBezTo>
                    <a:pt x="16318" y="18799"/>
                    <a:pt x="17544" y="19993"/>
                    <a:pt x="18616" y="20649"/>
                  </a:cubicBezTo>
                  <a:cubicBezTo>
                    <a:pt x="19689" y="21305"/>
                    <a:pt x="20608" y="21425"/>
                    <a:pt x="21527" y="215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2" name="Line"/>
            <p:cNvSpPr/>
            <p:nvPr/>
          </p:nvSpPr>
          <p:spPr>
            <a:xfrm>
              <a:off x="3486150" y="8252438"/>
              <a:ext cx="627345" cy="437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332" extrusionOk="0">
                  <a:moveTo>
                    <a:pt x="3720" y="15862"/>
                  </a:moveTo>
                  <a:cubicBezTo>
                    <a:pt x="3364" y="15188"/>
                    <a:pt x="3008" y="14513"/>
                    <a:pt x="2533" y="14091"/>
                  </a:cubicBezTo>
                  <a:cubicBezTo>
                    <a:pt x="2058" y="13669"/>
                    <a:pt x="1465" y="13500"/>
                    <a:pt x="990" y="13753"/>
                  </a:cubicBezTo>
                  <a:cubicBezTo>
                    <a:pt x="515" y="14006"/>
                    <a:pt x="159" y="14681"/>
                    <a:pt x="41" y="15525"/>
                  </a:cubicBezTo>
                  <a:cubicBezTo>
                    <a:pt x="-78" y="16369"/>
                    <a:pt x="41" y="17381"/>
                    <a:pt x="693" y="18141"/>
                  </a:cubicBezTo>
                  <a:cubicBezTo>
                    <a:pt x="1346" y="18900"/>
                    <a:pt x="2533" y="19406"/>
                    <a:pt x="3304" y="19322"/>
                  </a:cubicBezTo>
                  <a:cubicBezTo>
                    <a:pt x="4076" y="19237"/>
                    <a:pt x="4432" y="18562"/>
                    <a:pt x="4610" y="17803"/>
                  </a:cubicBezTo>
                  <a:cubicBezTo>
                    <a:pt x="4788" y="17044"/>
                    <a:pt x="4788" y="16200"/>
                    <a:pt x="4847" y="16200"/>
                  </a:cubicBezTo>
                  <a:cubicBezTo>
                    <a:pt x="4907" y="16200"/>
                    <a:pt x="5025" y="17044"/>
                    <a:pt x="5144" y="17887"/>
                  </a:cubicBezTo>
                  <a:cubicBezTo>
                    <a:pt x="5263" y="18731"/>
                    <a:pt x="5381" y="19575"/>
                    <a:pt x="6093" y="20166"/>
                  </a:cubicBezTo>
                  <a:cubicBezTo>
                    <a:pt x="6806" y="20756"/>
                    <a:pt x="8111" y="21094"/>
                    <a:pt x="9476" y="20250"/>
                  </a:cubicBezTo>
                  <a:cubicBezTo>
                    <a:pt x="10841" y="19406"/>
                    <a:pt x="12265" y="17381"/>
                    <a:pt x="13452" y="14512"/>
                  </a:cubicBezTo>
                  <a:cubicBezTo>
                    <a:pt x="14638" y="11644"/>
                    <a:pt x="15588" y="7931"/>
                    <a:pt x="16063" y="5653"/>
                  </a:cubicBezTo>
                  <a:cubicBezTo>
                    <a:pt x="16537" y="3375"/>
                    <a:pt x="16537" y="2531"/>
                    <a:pt x="16419" y="1687"/>
                  </a:cubicBezTo>
                  <a:cubicBezTo>
                    <a:pt x="16300" y="844"/>
                    <a:pt x="16063" y="0"/>
                    <a:pt x="15825" y="0"/>
                  </a:cubicBezTo>
                  <a:cubicBezTo>
                    <a:pt x="15588" y="0"/>
                    <a:pt x="15351" y="844"/>
                    <a:pt x="15291" y="2953"/>
                  </a:cubicBezTo>
                  <a:cubicBezTo>
                    <a:pt x="15232" y="5063"/>
                    <a:pt x="15351" y="8438"/>
                    <a:pt x="15529" y="11138"/>
                  </a:cubicBezTo>
                  <a:cubicBezTo>
                    <a:pt x="15707" y="13838"/>
                    <a:pt x="15944" y="15862"/>
                    <a:pt x="16300" y="17550"/>
                  </a:cubicBezTo>
                  <a:cubicBezTo>
                    <a:pt x="16656" y="19237"/>
                    <a:pt x="17131" y="20588"/>
                    <a:pt x="17665" y="21094"/>
                  </a:cubicBezTo>
                  <a:cubicBezTo>
                    <a:pt x="18199" y="21600"/>
                    <a:pt x="18792" y="21262"/>
                    <a:pt x="19445" y="20419"/>
                  </a:cubicBezTo>
                  <a:cubicBezTo>
                    <a:pt x="20098" y="19575"/>
                    <a:pt x="20810" y="18225"/>
                    <a:pt x="21522" y="168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3" name="Line"/>
            <p:cNvSpPr/>
            <p:nvPr/>
          </p:nvSpPr>
          <p:spPr>
            <a:xfrm>
              <a:off x="3833280" y="8448193"/>
              <a:ext cx="259458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3744" y="11918"/>
                    <a:pt x="7488" y="3818"/>
                    <a:pt x="11088" y="1118"/>
                  </a:cubicBezTo>
                  <a:cubicBezTo>
                    <a:pt x="14688" y="-1582"/>
                    <a:pt x="18144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4" name="Line"/>
            <p:cNvSpPr/>
            <p:nvPr/>
          </p:nvSpPr>
          <p:spPr>
            <a:xfrm>
              <a:off x="2785073" y="8504976"/>
              <a:ext cx="23870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5" name="Line"/>
            <p:cNvSpPr/>
            <p:nvPr/>
          </p:nvSpPr>
          <p:spPr>
            <a:xfrm>
              <a:off x="4995648" y="8335465"/>
              <a:ext cx="487794" cy="353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457" extrusionOk="0">
                  <a:moveTo>
                    <a:pt x="0" y="2097"/>
                  </a:moveTo>
                  <a:cubicBezTo>
                    <a:pt x="0" y="1049"/>
                    <a:pt x="0" y="0"/>
                    <a:pt x="0" y="0"/>
                  </a:cubicBezTo>
                  <a:cubicBezTo>
                    <a:pt x="0" y="0"/>
                    <a:pt x="0" y="1049"/>
                    <a:pt x="0" y="4299"/>
                  </a:cubicBezTo>
                  <a:cubicBezTo>
                    <a:pt x="0" y="7550"/>
                    <a:pt x="0" y="13002"/>
                    <a:pt x="152" y="16252"/>
                  </a:cubicBezTo>
                  <a:cubicBezTo>
                    <a:pt x="304" y="19503"/>
                    <a:pt x="608" y="20551"/>
                    <a:pt x="1141" y="21076"/>
                  </a:cubicBezTo>
                  <a:cubicBezTo>
                    <a:pt x="1673" y="21600"/>
                    <a:pt x="2434" y="21600"/>
                    <a:pt x="3499" y="20971"/>
                  </a:cubicBezTo>
                  <a:cubicBezTo>
                    <a:pt x="4563" y="20342"/>
                    <a:pt x="5932" y="19083"/>
                    <a:pt x="6921" y="18140"/>
                  </a:cubicBezTo>
                  <a:cubicBezTo>
                    <a:pt x="7910" y="17196"/>
                    <a:pt x="8518" y="16567"/>
                    <a:pt x="9659" y="16357"/>
                  </a:cubicBezTo>
                  <a:cubicBezTo>
                    <a:pt x="10800" y="16148"/>
                    <a:pt x="12473" y="16357"/>
                    <a:pt x="14070" y="16462"/>
                  </a:cubicBezTo>
                  <a:cubicBezTo>
                    <a:pt x="15668" y="16567"/>
                    <a:pt x="17189" y="16567"/>
                    <a:pt x="18330" y="16462"/>
                  </a:cubicBezTo>
                  <a:cubicBezTo>
                    <a:pt x="19470" y="16357"/>
                    <a:pt x="20231" y="16148"/>
                    <a:pt x="20763" y="15518"/>
                  </a:cubicBezTo>
                  <a:cubicBezTo>
                    <a:pt x="21296" y="14889"/>
                    <a:pt x="21600" y="13841"/>
                    <a:pt x="21372" y="13002"/>
                  </a:cubicBezTo>
                  <a:cubicBezTo>
                    <a:pt x="21144" y="12163"/>
                    <a:pt x="20383" y="11534"/>
                    <a:pt x="19014" y="11115"/>
                  </a:cubicBezTo>
                  <a:cubicBezTo>
                    <a:pt x="17645" y="10695"/>
                    <a:pt x="15668" y="10485"/>
                    <a:pt x="14299" y="10485"/>
                  </a:cubicBezTo>
                  <a:cubicBezTo>
                    <a:pt x="12930" y="10485"/>
                    <a:pt x="12169" y="10695"/>
                    <a:pt x="11561" y="11324"/>
                  </a:cubicBezTo>
                  <a:cubicBezTo>
                    <a:pt x="10952" y="11953"/>
                    <a:pt x="10496" y="13002"/>
                    <a:pt x="10496" y="13946"/>
                  </a:cubicBezTo>
                  <a:cubicBezTo>
                    <a:pt x="10496" y="14889"/>
                    <a:pt x="10952" y="15728"/>
                    <a:pt x="11408" y="165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6" name="Line"/>
            <p:cNvSpPr/>
            <p:nvPr/>
          </p:nvSpPr>
          <p:spPr>
            <a:xfrm>
              <a:off x="4881487" y="8479924"/>
              <a:ext cx="217945" cy="35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12" extrusionOk="0">
                  <a:moveTo>
                    <a:pt x="0" y="20112"/>
                  </a:moveTo>
                  <a:cubicBezTo>
                    <a:pt x="1029" y="12257"/>
                    <a:pt x="2057" y="4403"/>
                    <a:pt x="3600" y="1457"/>
                  </a:cubicBezTo>
                  <a:cubicBezTo>
                    <a:pt x="5143" y="-1488"/>
                    <a:pt x="7200" y="476"/>
                    <a:pt x="10286" y="3421"/>
                  </a:cubicBezTo>
                  <a:cubicBezTo>
                    <a:pt x="13371" y="6367"/>
                    <a:pt x="17486" y="10294"/>
                    <a:pt x="21600" y="142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7" name="Line"/>
            <p:cNvSpPr/>
            <p:nvPr/>
          </p:nvSpPr>
          <p:spPr>
            <a:xfrm>
              <a:off x="6033477" y="8359681"/>
              <a:ext cx="387457" cy="292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2" extrusionOk="0">
                  <a:moveTo>
                    <a:pt x="0" y="3049"/>
                  </a:moveTo>
                  <a:cubicBezTo>
                    <a:pt x="0" y="1525"/>
                    <a:pt x="0" y="0"/>
                    <a:pt x="193" y="0"/>
                  </a:cubicBezTo>
                  <a:cubicBezTo>
                    <a:pt x="386" y="0"/>
                    <a:pt x="771" y="1525"/>
                    <a:pt x="1254" y="4828"/>
                  </a:cubicBezTo>
                  <a:cubicBezTo>
                    <a:pt x="1736" y="8132"/>
                    <a:pt x="2314" y="13214"/>
                    <a:pt x="2604" y="16518"/>
                  </a:cubicBezTo>
                  <a:cubicBezTo>
                    <a:pt x="2893" y="19821"/>
                    <a:pt x="2893" y="21346"/>
                    <a:pt x="3086" y="21473"/>
                  </a:cubicBezTo>
                  <a:cubicBezTo>
                    <a:pt x="3279" y="21600"/>
                    <a:pt x="3664" y="20329"/>
                    <a:pt x="5979" y="17280"/>
                  </a:cubicBezTo>
                  <a:cubicBezTo>
                    <a:pt x="8293" y="14231"/>
                    <a:pt x="12536" y="9402"/>
                    <a:pt x="15139" y="6607"/>
                  </a:cubicBezTo>
                  <a:cubicBezTo>
                    <a:pt x="17743" y="3812"/>
                    <a:pt x="18707" y="3049"/>
                    <a:pt x="19671" y="2541"/>
                  </a:cubicBezTo>
                  <a:cubicBezTo>
                    <a:pt x="20636" y="2033"/>
                    <a:pt x="21600" y="1779"/>
                    <a:pt x="21600" y="1906"/>
                  </a:cubicBezTo>
                  <a:cubicBezTo>
                    <a:pt x="21600" y="2033"/>
                    <a:pt x="20636" y="2541"/>
                    <a:pt x="19093" y="3558"/>
                  </a:cubicBezTo>
                  <a:cubicBezTo>
                    <a:pt x="17550" y="4574"/>
                    <a:pt x="15429" y="6099"/>
                    <a:pt x="13307" y="76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8" name="Line"/>
            <p:cNvSpPr/>
            <p:nvPr/>
          </p:nvSpPr>
          <p:spPr>
            <a:xfrm>
              <a:off x="6145640" y="8546490"/>
              <a:ext cx="520914" cy="222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382" extrusionOk="0">
                  <a:moveTo>
                    <a:pt x="512" y="0"/>
                  </a:moveTo>
                  <a:cubicBezTo>
                    <a:pt x="226" y="1662"/>
                    <a:pt x="-60" y="3323"/>
                    <a:pt x="12" y="4818"/>
                  </a:cubicBezTo>
                  <a:cubicBezTo>
                    <a:pt x="83" y="6314"/>
                    <a:pt x="512" y="7643"/>
                    <a:pt x="1728" y="9637"/>
                  </a:cubicBezTo>
                  <a:cubicBezTo>
                    <a:pt x="2944" y="11631"/>
                    <a:pt x="4947" y="14289"/>
                    <a:pt x="6663" y="15452"/>
                  </a:cubicBezTo>
                  <a:cubicBezTo>
                    <a:pt x="8380" y="16615"/>
                    <a:pt x="9810" y="16283"/>
                    <a:pt x="10883" y="15785"/>
                  </a:cubicBezTo>
                  <a:cubicBezTo>
                    <a:pt x="11956" y="15286"/>
                    <a:pt x="12671" y="14622"/>
                    <a:pt x="13243" y="13625"/>
                  </a:cubicBezTo>
                  <a:cubicBezTo>
                    <a:pt x="13816" y="12628"/>
                    <a:pt x="14245" y="11298"/>
                    <a:pt x="14531" y="11465"/>
                  </a:cubicBezTo>
                  <a:cubicBezTo>
                    <a:pt x="14817" y="11631"/>
                    <a:pt x="14960" y="13292"/>
                    <a:pt x="15246" y="14788"/>
                  </a:cubicBezTo>
                  <a:cubicBezTo>
                    <a:pt x="15532" y="16283"/>
                    <a:pt x="15961" y="17612"/>
                    <a:pt x="16462" y="18775"/>
                  </a:cubicBezTo>
                  <a:cubicBezTo>
                    <a:pt x="16963" y="19938"/>
                    <a:pt x="17535" y="20935"/>
                    <a:pt x="18178" y="21268"/>
                  </a:cubicBezTo>
                  <a:cubicBezTo>
                    <a:pt x="18822" y="21600"/>
                    <a:pt x="19537" y="21268"/>
                    <a:pt x="20110" y="19440"/>
                  </a:cubicBezTo>
                  <a:cubicBezTo>
                    <a:pt x="20682" y="17612"/>
                    <a:pt x="21111" y="14289"/>
                    <a:pt x="21540" y="109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09" name="Line"/>
            <p:cNvSpPr/>
            <p:nvPr/>
          </p:nvSpPr>
          <p:spPr>
            <a:xfrm>
              <a:off x="6542013" y="8504976"/>
              <a:ext cx="1" cy="10380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0" name="Line"/>
            <p:cNvSpPr/>
            <p:nvPr/>
          </p:nvSpPr>
          <p:spPr>
            <a:xfrm>
              <a:off x="6759957" y="8225644"/>
              <a:ext cx="498159" cy="572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4" extrusionOk="0">
                  <a:moveTo>
                    <a:pt x="1800" y="2668"/>
                  </a:moveTo>
                  <a:cubicBezTo>
                    <a:pt x="1200" y="7553"/>
                    <a:pt x="600" y="12439"/>
                    <a:pt x="300" y="15203"/>
                  </a:cubicBezTo>
                  <a:cubicBezTo>
                    <a:pt x="0" y="17968"/>
                    <a:pt x="0" y="18610"/>
                    <a:pt x="0" y="19253"/>
                  </a:cubicBezTo>
                  <a:cubicBezTo>
                    <a:pt x="0" y="19896"/>
                    <a:pt x="0" y="20539"/>
                    <a:pt x="525" y="20925"/>
                  </a:cubicBezTo>
                  <a:cubicBezTo>
                    <a:pt x="1050" y="21310"/>
                    <a:pt x="2100" y="21439"/>
                    <a:pt x="3375" y="20925"/>
                  </a:cubicBezTo>
                  <a:cubicBezTo>
                    <a:pt x="4650" y="20410"/>
                    <a:pt x="6150" y="19253"/>
                    <a:pt x="7650" y="17453"/>
                  </a:cubicBezTo>
                  <a:cubicBezTo>
                    <a:pt x="9150" y="15653"/>
                    <a:pt x="10650" y="13210"/>
                    <a:pt x="11775" y="10575"/>
                  </a:cubicBezTo>
                  <a:cubicBezTo>
                    <a:pt x="12900" y="7939"/>
                    <a:pt x="13650" y="5110"/>
                    <a:pt x="13800" y="3182"/>
                  </a:cubicBezTo>
                  <a:cubicBezTo>
                    <a:pt x="13950" y="1253"/>
                    <a:pt x="13500" y="225"/>
                    <a:pt x="13275" y="32"/>
                  </a:cubicBezTo>
                  <a:cubicBezTo>
                    <a:pt x="13050" y="-161"/>
                    <a:pt x="13050" y="482"/>
                    <a:pt x="13050" y="3310"/>
                  </a:cubicBezTo>
                  <a:cubicBezTo>
                    <a:pt x="13050" y="6139"/>
                    <a:pt x="13050" y="11153"/>
                    <a:pt x="13050" y="13982"/>
                  </a:cubicBezTo>
                  <a:cubicBezTo>
                    <a:pt x="13050" y="16810"/>
                    <a:pt x="13050" y="17453"/>
                    <a:pt x="13050" y="18096"/>
                  </a:cubicBezTo>
                  <a:cubicBezTo>
                    <a:pt x="13050" y="18739"/>
                    <a:pt x="13050" y="19382"/>
                    <a:pt x="13425" y="19832"/>
                  </a:cubicBezTo>
                  <a:cubicBezTo>
                    <a:pt x="13800" y="20282"/>
                    <a:pt x="14550" y="20539"/>
                    <a:pt x="15975" y="20539"/>
                  </a:cubicBezTo>
                  <a:cubicBezTo>
                    <a:pt x="17400" y="20539"/>
                    <a:pt x="19500" y="20282"/>
                    <a:pt x="21600" y="200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1" name="Line"/>
            <p:cNvSpPr/>
            <p:nvPr/>
          </p:nvSpPr>
          <p:spPr>
            <a:xfrm>
              <a:off x="8136276" y="8066302"/>
              <a:ext cx="813502" cy="689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422" extrusionOk="0">
                  <a:moveTo>
                    <a:pt x="106" y="12660"/>
                  </a:moveTo>
                  <a:cubicBezTo>
                    <a:pt x="15" y="14272"/>
                    <a:pt x="-77" y="15884"/>
                    <a:pt x="106" y="17120"/>
                  </a:cubicBezTo>
                  <a:cubicBezTo>
                    <a:pt x="289" y="18356"/>
                    <a:pt x="747" y="19215"/>
                    <a:pt x="1433" y="19591"/>
                  </a:cubicBezTo>
                  <a:cubicBezTo>
                    <a:pt x="2120" y="19968"/>
                    <a:pt x="3035" y="19860"/>
                    <a:pt x="3996" y="19162"/>
                  </a:cubicBezTo>
                  <a:cubicBezTo>
                    <a:pt x="4957" y="18463"/>
                    <a:pt x="5964" y="17174"/>
                    <a:pt x="6742" y="14863"/>
                  </a:cubicBezTo>
                  <a:cubicBezTo>
                    <a:pt x="7520" y="12553"/>
                    <a:pt x="8069" y="9221"/>
                    <a:pt x="8343" y="6696"/>
                  </a:cubicBezTo>
                  <a:cubicBezTo>
                    <a:pt x="8618" y="4171"/>
                    <a:pt x="8618" y="2451"/>
                    <a:pt x="8481" y="1376"/>
                  </a:cubicBezTo>
                  <a:cubicBezTo>
                    <a:pt x="8343" y="302"/>
                    <a:pt x="8069" y="-128"/>
                    <a:pt x="7840" y="33"/>
                  </a:cubicBezTo>
                  <a:cubicBezTo>
                    <a:pt x="7611" y="194"/>
                    <a:pt x="7428" y="947"/>
                    <a:pt x="7245" y="2666"/>
                  </a:cubicBezTo>
                  <a:cubicBezTo>
                    <a:pt x="7062" y="4385"/>
                    <a:pt x="6879" y="7072"/>
                    <a:pt x="6742" y="10135"/>
                  </a:cubicBezTo>
                  <a:cubicBezTo>
                    <a:pt x="6604" y="13197"/>
                    <a:pt x="6513" y="16636"/>
                    <a:pt x="6467" y="18678"/>
                  </a:cubicBezTo>
                  <a:cubicBezTo>
                    <a:pt x="6421" y="20720"/>
                    <a:pt x="6421" y="21365"/>
                    <a:pt x="6513" y="21418"/>
                  </a:cubicBezTo>
                  <a:cubicBezTo>
                    <a:pt x="6604" y="21472"/>
                    <a:pt x="6787" y="20935"/>
                    <a:pt x="6925" y="20397"/>
                  </a:cubicBezTo>
                  <a:cubicBezTo>
                    <a:pt x="7062" y="19860"/>
                    <a:pt x="7154" y="19323"/>
                    <a:pt x="7520" y="18409"/>
                  </a:cubicBezTo>
                  <a:cubicBezTo>
                    <a:pt x="7886" y="17496"/>
                    <a:pt x="8526" y="16206"/>
                    <a:pt x="8892" y="15938"/>
                  </a:cubicBezTo>
                  <a:cubicBezTo>
                    <a:pt x="9259" y="15669"/>
                    <a:pt x="9350" y="16421"/>
                    <a:pt x="9487" y="17066"/>
                  </a:cubicBezTo>
                  <a:cubicBezTo>
                    <a:pt x="9625" y="17711"/>
                    <a:pt x="9808" y="18248"/>
                    <a:pt x="10082" y="18732"/>
                  </a:cubicBezTo>
                  <a:cubicBezTo>
                    <a:pt x="10357" y="19215"/>
                    <a:pt x="10723" y="19645"/>
                    <a:pt x="11135" y="19860"/>
                  </a:cubicBezTo>
                  <a:cubicBezTo>
                    <a:pt x="11547" y="20075"/>
                    <a:pt x="12004" y="20075"/>
                    <a:pt x="12920" y="19806"/>
                  </a:cubicBezTo>
                  <a:cubicBezTo>
                    <a:pt x="13835" y="19538"/>
                    <a:pt x="15208" y="19000"/>
                    <a:pt x="16031" y="18517"/>
                  </a:cubicBezTo>
                  <a:cubicBezTo>
                    <a:pt x="16855" y="18033"/>
                    <a:pt x="17130" y="17603"/>
                    <a:pt x="17313" y="17120"/>
                  </a:cubicBezTo>
                  <a:cubicBezTo>
                    <a:pt x="17496" y="16636"/>
                    <a:pt x="17587" y="16099"/>
                    <a:pt x="17359" y="15669"/>
                  </a:cubicBezTo>
                  <a:cubicBezTo>
                    <a:pt x="17130" y="15239"/>
                    <a:pt x="16581" y="14917"/>
                    <a:pt x="16169" y="14971"/>
                  </a:cubicBezTo>
                  <a:cubicBezTo>
                    <a:pt x="15757" y="15024"/>
                    <a:pt x="15482" y="15454"/>
                    <a:pt x="15391" y="15938"/>
                  </a:cubicBezTo>
                  <a:cubicBezTo>
                    <a:pt x="15299" y="16421"/>
                    <a:pt x="15391" y="16959"/>
                    <a:pt x="16443" y="17818"/>
                  </a:cubicBezTo>
                  <a:cubicBezTo>
                    <a:pt x="17496" y="18678"/>
                    <a:pt x="19509" y="19860"/>
                    <a:pt x="21523" y="210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2" name="Line"/>
            <p:cNvSpPr/>
            <p:nvPr/>
          </p:nvSpPr>
          <p:spPr>
            <a:xfrm>
              <a:off x="8057244" y="8546490"/>
              <a:ext cx="19718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3" name="Line"/>
            <p:cNvSpPr/>
            <p:nvPr/>
          </p:nvSpPr>
          <p:spPr>
            <a:xfrm>
              <a:off x="9536444" y="8572003"/>
              <a:ext cx="658729" cy="220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21208" extrusionOk="0">
                  <a:moveTo>
                    <a:pt x="1502" y="11506"/>
                  </a:moveTo>
                  <a:cubicBezTo>
                    <a:pt x="2621" y="9180"/>
                    <a:pt x="3740" y="6853"/>
                    <a:pt x="4467" y="5026"/>
                  </a:cubicBezTo>
                  <a:cubicBezTo>
                    <a:pt x="5195" y="3198"/>
                    <a:pt x="5531" y="1869"/>
                    <a:pt x="5419" y="1038"/>
                  </a:cubicBezTo>
                  <a:cubicBezTo>
                    <a:pt x="5307" y="207"/>
                    <a:pt x="4747" y="-125"/>
                    <a:pt x="3908" y="41"/>
                  </a:cubicBezTo>
                  <a:cubicBezTo>
                    <a:pt x="3069" y="207"/>
                    <a:pt x="1949" y="872"/>
                    <a:pt x="1110" y="2866"/>
                  </a:cubicBezTo>
                  <a:cubicBezTo>
                    <a:pt x="271" y="4860"/>
                    <a:pt x="-289" y="8183"/>
                    <a:pt x="159" y="11340"/>
                  </a:cubicBezTo>
                  <a:cubicBezTo>
                    <a:pt x="606" y="14497"/>
                    <a:pt x="2061" y="17487"/>
                    <a:pt x="3908" y="18318"/>
                  </a:cubicBezTo>
                  <a:cubicBezTo>
                    <a:pt x="5755" y="19149"/>
                    <a:pt x="7993" y="17820"/>
                    <a:pt x="9336" y="16657"/>
                  </a:cubicBezTo>
                  <a:cubicBezTo>
                    <a:pt x="10679" y="15493"/>
                    <a:pt x="11127" y="14497"/>
                    <a:pt x="11518" y="13167"/>
                  </a:cubicBezTo>
                  <a:cubicBezTo>
                    <a:pt x="11910" y="11838"/>
                    <a:pt x="12246" y="10177"/>
                    <a:pt x="12358" y="10177"/>
                  </a:cubicBezTo>
                  <a:cubicBezTo>
                    <a:pt x="12470" y="10177"/>
                    <a:pt x="12358" y="11838"/>
                    <a:pt x="12302" y="13998"/>
                  </a:cubicBezTo>
                  <a:cubicBezTo>
                    <a:pt x="12246" y="16158"/>
                    <a:pt x="12246" y="18817"/>
                    <a:pt x="12414" y="19481"/>
                  </a:cubicBezTo>
                  <a:cubicBezTo>
                    <a:pt x="12581" y="20146"/>
                    <a:pt x="12917" y="18817"/>
                    <a:pt x="13253" y="17321"/>
                  </a:cubicBezTo>
                  <a:cubicBezTo>
                    <a:pt x="13589" y="15826"/>
                    <a:pt x="13924" y="14164"/>
                    <a:pt x="14316" y="12669"/>
                  </a:cubicBezTo>
                  <a:cubicBezTo>
                    <a:pt x="14708" y="11173"/>
                    <a:pt x="15156" y="9844"/>
                    <a:pt x="15547" y="9844"/>
                  </a:cubicBezTo>
                  <a:cubicBezTo>
                    <a:pt x="15939" y="9844"/>
                    <a:pt x="16275" y="11173"/>
                    <a:pt x="16499" y="12669"/>
                  </a:cubicBezTo>
                  <a:cubicBezTo>
                    <a:pt x="16722" y="14164"/>
                    <a:pt x="16834" y="15826"/>
                    <a:pt x="17394" y="17487"/>
                  </a:cubicBezTo>
                  <a:cubicBezTo>
                    <a:pt x="17953" y="19149"/>
                    <a:pt x="18961" y="20810"/>
                    <a:pt x="19688" y="21143"/>
                  </a:cubicBezTo>
                  <a:cubicBezTo>
                    <a:pt x="20416" y="21475"/>
                    <a:pt x="20863" y="20478"/>
                    <a:pt x="21311" y="194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4" name="Line"/>
            <p:cNvSpPr/>
            <p:nvPr/>
          </p:nvSpPr>
          <p:spPr>
            <a:xfrm>
              <a:off x="10324468" y="8338924"/>
              <a:ext cx="649076" cy="486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543" extrusionOk="0">
                  <a:moveTo>
                    <a:pt x="531" y="0"/>
                  </a:moveTo>
                  <a:cubicBezTo>
                    <a:pt x="302" y="4749"/>
                    <a:pt x="72" y="9498"/>
                    <a:pt x="14" y="12715"/>
                  </a:cubicBezTo>
                  <a:cubicBezTo>
                    <a:pt x="-43" y="15932"/>
                    <a:pt x="72" y="17617"/>
                    <a:pt x="359" y="18689"/>
                  </a:cubicBezTo>
                  <a:cubicBezTo>
                    <a:pt x="646" y="19762"/>
                    <a:pt x="1106" y="20221"/>
                    <a:pt x="1623" y="20374"/>
                  </a:cubicBezTo>
                  <a:cubicBezTo>
                    <a:pt x="2140" y="20528"/>
                    <a:pt x="2714" y="20374"/>
                    <a:pt x="3748" y="19455"/>
                  </a:cubicBezTo>
                  <a:cubicBezTo>
                    <a:pt x="4783" y="18536"/>
                    <a:pt x="6276" y="16851"/>
                    <a:pt x="7195" y="15626"/>
                  </a:cubicBezTo>
                  <a:cubicBezTo>
                    <a:pt x="8114" y="14400"/>
                    <a:pt x="8459" y="13634"/>
                    <a:pt x="8574" y="13711"/>
                  </a:cubicBezTo>
                  <a:cubicBezTo>
                    <a:pt x="8689" y="13787"/>
                    <a:pt x="8574" y="14706"/>
                    <a:pt x="8746" y="15932"/>
                  </a:cubicBezTo>
                  <a:cubicBezTo>
                    <a:pt x="8919" y="17157"/>
                    <a:pt x="9378" y="18689"/>
                    <a:pt x="9838" y="19685"/>
                  </a:cubicBezTo>
                  <a:cubicBezTo>
                    <a:pt x="10297" y="20681"/>
                    <a:pt x="10757" y="21140"/>
                    <a:pt x="11446" y="21370"/>
                  </a:cubicBezTo>
                  <a:cubicBezTo>
                    <a:pt x="12136" y="21600"/>
                    <a:pt x="13055" y="21600"/>
                    <a:pt x="13744" y="21370"/>
                  </a:cubicBezTo>
                  <a:cubicBezTo>
                    <a:pt x="14434" y="21140"/>
                    <a:pt x="14893" y="20681"/>
                    <a:pt x="15295" y="20068"/>
                  </a:cubicBezTo>
                  <a:cubicBezTo>
                    <a:pt x="15697" y="19455"/>
                    <a:pt x="16042" y="18689"/>
                    <a:pt x="16272" y="17923"/>
                  </a:cubicBezTo>
                  <a:cubicBezTo>
                    <a:pt x="16502" y="17157"/>
                    <a:pt x="16617" y="16392"/>
                    <a:pt x="16674" y="16468"/>
                  </a:cubicBezTo>
                  <a:cubicBezTo>
                    <a:pt x="16731" y="16545"/>
                    <a:pt x="16731" y="17464"/>
                    <a:pt x="16961" y="18306"/>
                  </a:cubicBezTo>
                  <a:cubicBezTo>
                    <a:pt x="17191" y="19149"/>
                    <a:pt x="17651" y="19915"/>
                    <a:pt x="18225" y="20374"/>
                  </a:cubicBezTo>
                  <a:cubicBezTo>
                    <a:pt x="18800" y="20834"/>
                    <a:pt x="19489" y="20987"/>
                    <a:pt x="20063" y="20681"/>
                  </a:cubicBezTo>
                  <a:cubicBezTo>
                    <a:pt x="20638" y="20374"/>
                    <a:pt x="21097" y="19609"/>
                    <a:pt x="21557" y="188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5" name="Line"/>
            <p:cNvSpPr/>
            <p:nvPr/>
          </p:nvSpPr>
          <p:spPr>
            <a:xfrm>
              <a:off x="10795263" y="8451087"/>
              <a:ext cx="43364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7" h="20297" extrusionOk="0">
                  <a:moveTo>
                    <a:pt x="15842" y="20297"/>
                  </a:moveTo>
                  <a:cubicBezTo>
                    <a:pt x="7535" y="11040"/>
                    <a:pt x="-773" y="1783"/>
                    <a:pt x="58" y="240"/>
                  </a:cubicBezTo>
                  <a:cubicBezTo>
                    <a:pt x="889" y="-1303"/>
                    <a:pt x="10858" y="4868"/>
                    <a:pt x="20827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6" name="Line"/>
            <p:cNvSpPr/>
            <p:nvPr/>
          </p:nvSpPr>
          <p:spPr>
            <a:xfrm>
              <a:off x="11087705" y="8604988"/>
              <a:ext cx="557629" cy="207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278" extrusionOk="0">
                  <a:moveTo>
                    <a:pt x="0" y="9947"/>
                  </a:moveTo>
                  <a:cubicBezTo>
                    <a:pt x="1200" y="8176"/>
                    <a:pt x="2400" y="6406"/>
                    <a:pt x="3267" y="4635"/>
                  </a:cubicBezTo>
                  <a:cubicBezTo>
                    <a:pt x="4133" y="2865"/>
                    <a:pt x="4667" y="1094"/>
                    <a:pt x="4600" y="386"/>
                  </a:cubicBezTo>
                  <a:cubicBezTo>
                    <a:pt x="4533" y="-322"/>
                    <a:pt x="3867" y="32"/>
                    <a:pt x="3267" y="740"/>
                  </a:cubicBezTo>
                  <a:cubicBezTo>
                    <a:pt x="2667" y="1448"/>
                    <a:pt x="2133" y="2511"/>
                    <a:pt x="1800" y="4812"/>
                  </a:cubicBezTo>
                  <a:cubicBezTo>
                    <a:pt x="1467" y="7114"/>
                    <a:pt x="1333" y="10655"/>
                    <a:pt x="2133" y="13665"/>
                  </a:cubicBezTo>
                  <a:cubicBezTo>
                    <a:pt x="2933" y="16675"/>
                    <a:pt x="4667" y="19153"/>
                    <a:pt x="6600" y="20039"/>
                  </a:cubicBezTo>
                  <a:cubicBezTo>
                    <a:pt x="8533" y="20924"/>
                    <a:pt x="10667" y="20216"/>
                    <a:pt x="12133" y="18268"/>
                  </a:cubicBezTo>
                  <a:cubicBezTo>
                    <a:pt x="13600" y="16321"/>
                    <a:pt x="14400" y="13134"/>
                    <a:pt x="14933" y="10655"/>
                  </a:cubicBezTo>
                  <a:cubicBezTo>
                    <a:pt x="15467" y="8176"/>
                    <a:pt x="15733" y="6406"/>
                    <a:pt x="16000" y="4635"/>
                  </a:cubicBezTo>
                  <a:cubicBezTo>
                    <a:pt x="16267" y="2865"/>
                    <a:pt x="16533" y="1094"/>
                    <a:pt x="17000" y="386"/>
                  </a:cubicBezTo>
                  <a:cubicBezTo>
                    <a:pt x="17467" y="-322"/>
                    <a:pt x="18133" y="32"/>
                    <a:pt x="18933" y="2511"/>
                  </a:cubicBezTo>
                  <a:cubicBezTo>
                    <a:pt x="19733" y="4989"/>
                    <a:pt x="20667" y="9593"/>
                    <a:pt x="21133" y="12957"/>
                  </a:cubicBezTo>
                  <a:cubicBezTo>
                    <a:pt x="21600" y="16321"/>
                    <a:pt x="21600" y="18445"/>
                    <a:pt x="21200" y="19685"/>
                  </a:cubicBezTo>
                  <a:cubicBezTo>
                    <a:pt x="20800" y="20924"/>
                    <a:pt x="20000" y="21278"/>
                    <a:pt x="19200" y="21278"/>
                  </a:cubicBezTo>
                  <a:cubicBezTo>
                    <a:pt x="18400" y="21278"/>
                    <a:pt x="17600" y="20924"/>
                    <a:pt x="16800" y="205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7" name="Line"/>
            <p:cNvSpPr/>
            <p:nvPr/>
          </p:nvSpPr>
          <p:spPr>
            <a:xfrm>
              <a:off x="10236685" y="8567246"/>
              <a:ext cx="14529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8" name="Line"/>
            <p:cNvSpPr/>
            <p:nvPr/>
          </p:nvSpPr>
          <p:spPr>
            <a:xfrm>
              <a:off x="12455248" y="8702164"/>
              <a:ext cx="355254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600" extrusionOk="0">
                  <a:moveTo>
                    <a:pt x="9490" y="0"/>
                  </a:moveTo>
                  <a:cubicBezTo>
                    <a:pt x="7205" y="0"/>
                    <a:pt x="4920" y="0"/>
                    <a:pt x="3363" y="771"/>
                  </a:cubicBezTo>
                  <a:cubicBezTo>
                    <a:pt x="1805" y="1543"/>
                    <a:pt x="974" y="3086"/>
                    <a:pt x="455" y="5143"/>
                  </a:cubicBezTo>
                  <a:cubicBezTo>
                    <a:pt x="-64" y="7200"/>
                    <a:pt x="-272" y="9771"/>
                    <a:pt x="559" y="12086"/>
                  </a:cubicBezTo>
                  <a:cubicBezTo>
                    <a:pt x="1390" y="14400"/>
                    <a:pt x="3259" y="16457"/>
                    <a:pt x="4816" y="17486"/>
                  </a:cubicBezTo>
                  <a:cubicBezTo>
                    <a:pt x="6374" y="18514"/>
                    <a:pt x="7620" y="18514"/>
                    <a:pt x="8866" y="16714"/>
                  </a:cubicBezTo>
                  <a:cubicBezTo>
                    <a:pt x="10113" y="14914"/>
                    <a:pt x="11359" y="11314"/>
                    <a:pt x="11670" y="7971"/>
                  </a:cubicBezTo>
                  <a:cubicBezTo>
                    <a:pt x="11982" y="4629"/>
                    <a:pt x="11359" y="1543"/>
                    <a:pt x="11151" y="1543"/>
                  </a:cubicBezTo>
                  <a:cubicBezTo>
                    <a:pt x="10943" y="1543"/>
                    <a:pt x="11151" y="4629"/>
                    <a:pt x="11982" y="7971"/>
                  </a:cubicBezTo>
                  <a:cubicBezTo>
                    <a:pt x="12813" y="11314"/>
                    <a:pt x="14266" y="14914"/>
                    <a:pt x="15928" y="17229"/>
                  </a:cubicBezTo>
                  <a:cubicBezTo>
                    <a:pt x="17590" y="19543"/>
                    <a:pt x="19459" y="20571"/>
                    <a:pt x="2132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19" name="Line"/>
            <p:cNvSpPr/>
            <p:nvPr/>
          </p:nvSpPr>
          <p:spPr>
            <a:xfrm>
              <a:off x="12810418" y="8463463"/>
              <a:ext cx="263000" cy="368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477" extrusionOk="0">
                  <a:moveTo>
                    <a:pt x="7" y="0"/>
                  </a:moveTo>
                  <a:cubicBezTo>
                    <a:pt x="848" y="5652"/>
                    <a:pt x="1690" y="11305"/>
                    <a:pt x="2391" y="14837"/>
                  </a:cubicBezTo>
                  <a:cubicBezTo>
                    <a:pt x="3092" y="18370"/>
                    <a:pt x="3653" y="19783"/>
                    <a:pt x="4214" y="19884"/>
                  </a:cubicBezTo>
                  <a:cubicBezTo>
                    <a:pt x="4775" y="19985"/>
                    <a:pt x="5336" y="18774"/>
                    <a:pt x="6599" y="17260"/>
                  </a:cubicBezTo>
                  <a:cubicBezTo>
                    <a:pt x="7861" y="15746"/>
                    <a:pt x="9825" y="13929"/>
                    <a:pt x="11508" y="12920"/>
                  </a:cubicBezTo>
                  <a:cubicBezTo>
                    <a:pt x="13191" y="11910"/>
                    <a:pt x="14594" y="11708"/>
                    <a:pt x="15996" y="11809"/>
                  </a:cubicBezTo>
                  <a:cubicBezTo>
                    <a:pt x="17399" y="11910"/>
                    <a:pt x="18801" y="12314"/>
                    <a:pt x="19783" y="13121"/>
                  </a:cubicBezTo>
                  <a:cubicBezTo>
                    <a:pt x="20765" y="13929"/>
                    <a:pt x="21326" y="15140"/>
                    <a:pt x="21326" y="16250"/>
                  </a:cubicBezTo>
                  <a:cubicBezTo>
                    <a:pt x="21326" y="17361"/>
                    <a:pt x="20765" y="18370"/>
                    <a:pt x="19503" y="19178"/>
                  </a:cubicBezTo>
                  <a:cubicBezTo>
                    <a:pt x="18240" y="19985"/>
                    <a:pt x="16277" y="20591"/>
                    <a:pt x="13472" y="20994"/>
                  </a:cubicBezTo>
                  <a:cubicBezTo>
                    <a:pt x="10666" y="21398"/>
                    <a:pt x="7020" y="21600"/>
                    <a:pt x="4495" y="21398"/>
                  </a:cubicBezTo>
                  <a:cubicBezTo>
                    <a:pt x="1970" y="21196"/>
                    <a:pt x="568" y="20591"/>
                    <a:pt x="147" y="19783"/>
                  </a:cubicBezTo>
                  <a:cubicBezTo>
                    <a:pt x="-274" y="18976"/>
                    <a:pt x="287" y="17966"/>
                    <a:pt x="848" y="169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0" name="Line"/>
            <p:cNvSpPr/>
            <p:nvPr/>
          </p:nvSpPr>
          <p:spPr>
            <a:xfrm>
              <a:off x="13111472" y="8706936"/>
              <a:ext cx="221544" cy="86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1" h="20889" extrusionOk="0">
                  <a:moveTo>
                    <a:pt x="997" y="13808"/>
                  </a:moveTo>
                  <a:cubicBezTo>
                    <a:pt x="5982" y="16300"/>
                    <a:pt x="10966" y="18793"/>
                    <a:pt x="14289" y="20039"/>
                  </a:cubicBezTo>
                  <a:cubicBezTo>
                    <a:pt x="17612" y="21285"/>
                    <a:pt x="19274" y="21285"/>
                    <a:pt x="20271" y="19208"/>
                  </a:cubicBezTo>
                  <a:cubicBezTo>
                    <a:pt x="21268" y="17131"/>
                    <a:pt x="21600" y="12977"/>
                    <a:pt x="20935" y="10070"/>
                  </a:cubicBezTo>
                  <a:cubicBezTo>
                    <a:pt x="20271" y="7162"/>
                    <a:pt x="18609" y="5500"/>
                    <a:pt x="15618" y="3839"/>
                  </a:cubicBezTo>
                  <a:cubicBezTo>
                    <a:pt x="12628" y="2177"/>
                    <a:pt x="8308" y="516"/>
                    <a:pt x="5151" y="100"/>
                  </a:cubicBezTo>
                  <a:cubicBezTo>
                    <a:pt x="1994" y="-315"/>
                    <a:pt x="0" y="516"/>
                    <a:pt x="0" y="3423"/>
                  </a:cubicBezTo>
                  <a:cubicBezTo>
                    <a:pt x="0" y="6331"/>
                    <a:pt x="1994" y="11316"/>
                    <a:pt x="3988" y="163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1" name="Line"/>
            <p:cNvSpPr/>
            <p:nvPr/>
          </p:nvSpPr>
          <p:spPr>
            <a:xfrm>
              <a:off x="13412441" y="8635900"/>
              <a:ext cx="788751" cy="211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6" extrusionOk="0">
                  <a:moveTo>
                    <a:pt x="0" y="1448"/>
                  </a:moveTo>
                  <a:cubicBezTo>
                    <a:pt x="474" y="1448"/>
                    <a:pt x="947" y="1448"/>
                    <a:pt x="1421" y="3190"/>
                  </a:cubicBezTo>
                  <a:cubicBezTo>
                    <a:pt x="1895" y="4932"/>
                    <a:pt x="2368" y="8416"/>
                    <a:pt x="2795" y="11377"/>
                  </a:cubicBezTo>
                  <a:cubicBezTo>
                    <a:pt x="3221" y="14338"/>
                    <a:pt x="3600" y="16777"/>
                    <a:pt x="4026" y="18345"/>
                  </a:cubicBezTo>
                  <a:cubicBezTo>
                    <a:pt x="4453" y="19912"/>
                    <a:pt x="4926" y="20609"/>
                    <a:pt x="5211" y="20087"/>
                  </a:cubicBezTo>
                  <a:cubicBezTo>
                    <a:pt x="5495" y="19564"/>
                    <a:pt x="5589" y="17822"/>
                    <a:pt x="5684" y="15906"/>
                  </a:cubicBezTo>
                  <a:cubicBezTo>
                    <a:pt x="5779" y="13990"/>
                    <a:pt x="5874" y="11900"/>
                    <a:pt x="6016" y="9983"/>
                  </a:cubicBezTo>
                  <a:cubicBezTo>
                    <a:pt x="6158" y="8067"/>
                    <a:pt x="6347" y="6325"/>
                    <a:pt x="6726" y="5454"/>
                  </a:cubicBezTo>
                  <a:cubicBezTo>
                    <a:pt x="7105" y="4583"/>
                    <a:pt x="7674" y="4583"/>
                    <a:pt x="8953" y="5106"/>
                  </a:cubicBezTo>
                  <a:cubicBezTo>
                    <a:pt x="10232" y="5629"/>
                    <a:pt x="12221" y="6674"/>
                    <a:pt x="13453" y="7196"/>
                  </a:cubicBezTo>
                  <a:cubicBezTo>
                    <a:pt x="14684" y="7719"/>
                    <a:pt x="15158" y="7719"/>
                    <a:pt x="15584" y="7196"/>
                  </a:cubicBezTo>
                  <a:cubicBezTo>
                    <a:pt x="16011" y="6674"/>
                    <a:pt x="16389" y="5629"/>
                    <a:pt x="16389" y="4583"/>
                  </a:cubicBezTo>
                  <a:cubicBezTo>
                    <a:pt x="16389" y="3538"/>
                    <a:pt x="16011" y="2493"/>
                    <a:pt x="15584" y="1796"/>
                  </a:cubicBezTo>
                  <a:cubicBezTo>
                    <a:pt x="15158" y="1100"/>
                    <a:pt x="14684" y="751"/>
                    <a:pt x="14211" y="403"/>
                  </a:cubicBezTo>
                  <a:cubicBezTo>
                    <a:pt x="13737" y="54"/>
                    <a:pt x="13263" y="-294"/>
                    <a:pt x="12932" y="403"/>
                  </a:cubicBezTo>
                  <a:cubicBezTo>
                    <a:pt x="12600" y="1100"/>
                    <a:pt x="12411" y="2841"/>
                    <a:pt x="12600" y="5454"/>
                  </a:cubicBezTo>
                  <a:cubicBezTo>
                    <a:pt x="12789" y="8067"/>
                    <a:pt x="13358" y="11551"/>
                    <a:pt x="14921" y="14338"/>
                  </a:cubicBezTo>
                  <a:cubicBezTo>
                    <a:pt x="16484" y="17125"/>
                    <a:pt x="19042" y="19216"/>
                    <a:pt x="21600" y="213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2" name="Line"/>
            <p:cNvSpPr/>
            <p:nvPr/>
          </p:nvSpPr>
          <p:spPr>
            <a:xfrm>
              <a:off x="14834268" y="8288693"/>
              <a:ext cx="840643" cy="589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9" extrusionOk="0">
                  <a:moveTo>
                    <a:pt x="0" y="11686"/>
                  </a:moveTo>
                  <a:cubicBezTo>
                    <a:pt x="0" y="13707"/>
                    <a:pt x="0" y="15728"/>
                    <a:pt x="622" y="17307"/>
                  </a:cubicBezTo>
                  <a:cubicBezTo>
                    <a:pt x="1244" y="18886"/>
                    <a:pt x="2489" y="20023"/>
                    <a:pt x="3911" y="19960"/>
                  </a:cubicBezTo>
                  <a:cubicBezTo>
                    <a:pt x="5333" y="19897"/>
                    <a:pt x="6933" y="18634"/>
                    <a:pt x="7867" y="16171"/>
                  </a:cubicBezTo>
                  <a:cubicBezTo>
                    <a:pt x="8800" y="13707"/>
                    <a:pt x="9067" y="10044"/>
                    <a:pt x="9022" y="7518"/>
                  </a:cubicBezTo>
                  <a:cubicBezTo>
                    <a:pt x="8978" y="4992"/>
                    <a:pt x="8622" y="3602"/>
                    <a:pt x="8222" y="2339"/>
                  </a:cubicBezTo>
                  <a:cubicBezTo>
                    <a:pt x="7822" y="1076"/>
                    <a:pt x="7378" y="-61"/>
                    <a:pt x="7111" y="2"/>
                  </a:cubicBezTo>
                  <a:cubicBezTo>
                    <a:pt x="6844" y="65"/>
                    <a:pt x="6756" y="1328"/>
                    <a:pt x="6622" y="4044"/>
                  </a:cubicBezTo>
                  <a:cubicBezTo>
                    <a:pt x="6489" y="6760"/>
                    <a:pt x="6311" y="10928"/>
                    <a:pt x="6222" y="13392"/>
                  </a:cubicBezTo>
                  <a:cubicBezTo>
                    <a:pt x="6133" y="15855"/>
                    <a:pt x="6133" y="16613"/>
                    <a:pt x="6222" y="17371"/>
                  </a:cubicBezTo>
                  <a:cubicBezTo>
                    <a:pt x="6311" y="18128"/>
                    <a:pt x="6489" y="18886"/>
                    <a:pt x="6800" y="19202"/>
                  </a:cubicBezTo>
                  <a:cubicBezTo>
                    <a:pt x="7111" y="19518"/>
                    <a:pt x="7556" y="19392"/>
                    <a:pt x="8267" y="19581"/>
                  </a:cubicBezTo>
                  <a:cubicBezTo>
                    <a:pt x="8978" y="19771"/>
                    <a:pt x="9956" y="20276"/>
                    <a:pt x="11067" y="20528"/>
                  </a:cubicBezTo>
                  <a:cubicBezTo>
                    <a:pt x="12178" y="20781"/>
                    <a:pt x="13422" y="20781"/>
                    <a:pt x="14222" y="20592"/>
                  </a:cubicBezTo>
                  <a:cubicBezTo>
                    <a:pt x="15022" y="20402"/>
                    <a:pt x="15378" y="20023"/>
                    <a:pt x="15644" y="19518"/>
                  </a:cubicBezTo>
                  <a:cubicBezTo>
                    <a:pt x="15911" y="19013"/>
                    <a:pt x="16089" y="18381"/>
                    <a:pt x="16178" y="17750"/>
                  </a:cubicBezTo>
                  <a:cubicBezTo>
                    <a:pt x="16267" y="17118"/>
                    <a:pt x="16267" y="16486"/>
                    <a:pt x="16133" y="15918"/>
                  </a:cubicBezTo>
                  <a:cubicBezTo>
                    <a:pt x="16000" y="15350"/>
                    <a:pt x="15733" y="14844"/>
                    <a:pt x="15333" y="14528"/>
                  </a:cubicBezTo>
                  <a:cubicBezTo>
                    <a:pt x="14933" y="14213"/>
                    <a:pt x="14400" y="14086"/>
                    <a:pt x="14044" y="14339"/>
                  </a:cubicBezTo>
                  <a:cubicBezTo>
                    <a:pt x="13689" y="14592"/>
                    <a:pt x="13511" y="15223"/>
                    <a:pt x="13422" y="15855"/>
                  </a:cubicBezTo>
                  <a:cubicBezTo>
                    <a:pt x="13333" y="16486"/>
                    <a:pt x="13333" y="17118"/>
                    <a:pt x="13778" y="17939"/>
                  </a:cubicBezTo>
                  <a:cubicBezTo>
                    <a:pt x="14222" y="18760"/>
                    <a:pt x="15111" y="19771"/>
                    <a:pt x="16489" y="20402"/>
                  </a:cubicBezTo>
                  <a:cubicBezTo>
                    <a:pt x="17867" y="21034"/>
                    <a:pt x="19733" y="21286"/>
                    <a:pt x="21600" y="215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3" name="Line"/>
            <p:cNvSpPr/>
            <p:nvPr/>
          </p:nvSpPr>
          <p:spPr>
            <a:xfrm>
              <a:off x="14771998" y="8679409"/>
              <a:ext cx="269837" cy="22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1108" y="11040"/>
                    <a:pt x="2215" y="1783"/>
                    <a:pt x="5815" y="240"/>
                  </a:cubicBezTo>
                  <a:cubicBezTo>
                    <a:pt x="9415" y="-1303"/>
                    <a:pt x="15508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4" name="Line"/>
            <p:cNvSpPr/>
            <p:nvPr/>
          </p:nvSpPr>
          <p:spPr>
            <a:xfrm>
              <a:off x="16294621" y="8316362"/>
              <a:ext cx="553035" cy="520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1361" extrusionOk="0">
                  <a:moveTo>
                    <a:pt x="4945" y="17979"/>
                  </a:moveTo>
                  <a:cubicBezTo>
                    <a:pt x="4274" y="17695"/>
                    <a:pt x="3604" y="17411"/>
                    <a:pt x="2799" y="17340"/>
                  </a:cubicBezTo>
                  <a:cubicBezTo>
                    <a:pt x="1994" y="17269"/>
                    <a:pt x="1054" y="17411"/>
                    <a:pt x="518" y="17837"/>
                  </a:cubicBezTo>
                  <a:cubicBezTo>
                    <a:pt x="-19" y="18264"/>
                    <a:pt x="-153" y="18974"/>
                    <a:pt x="182" y="19471"/>
                  </a:cubicBezTo>
                  <a:cubicBezTo>
                    <a:pt x="518" y="19969"/>
                    <a:pt x="1323" y="20253"/>
                    <a:pt x="2463" y="20324"/>
                  </a:cubicBezTo>
                  <a:cubicBezTo>
                    <a:pt x="3604" y="20395"/>
                    <a:pt x="5079" y="20253"/>
                    <a:pt x="6153" y="19400"/>
                  </a:cubicBezTo>
                  <a:cubicBezTo>
                    <a:pt x="7226" y="18548"/>
                    <a:pt x="7897" y="16985"/>
                    <a:pt x="8165" y="14427"/>
                  </a:cubicBezTo>
                  <a:cubicBezTo>
                    <a:pt x="8433" y="11869"/>
                    <a:pt x="8299" y="8316"/>
                    <a:pt x="8165" y="6185"/>
                  </a:cubicBezTo>
                  <a:cubicBezTo>
                    <a:pt x="8031" y="4053"/>
                    <a:pt x="7897" y="3343"/>
                    <a:pt x="7628" y="2348"/>
                  </a:cubicBezTo>
                  <a:cubicBezTo>
                    <a:pt x="7360" y="1353"/>
                    <a:pt x="6958" y="74"/>
                    <a:pt x="6756" y="3"/>
                  </a:cubicBezTo>
                  <a:cubicBezTo>
                    <a:pt x="6555" y="-68"/>
                    <a:pt x="6555" y="1069"/>
                    <a:pt x="6488" y="3485"/>
                  </a:cubicBezTo>
                  <a:cubicBezTo>
                    <a:pt x="6421" y="5900"/>
                    <a:pt x="6287" y="9595"/>
                    <a:pt x="6421" y="12579"/>
                  </a:cubicBezTo>
                  <a:cubicBezTo>
                    <a:pt x="6555" y="15564"/>
                    <a:pt x="6958" y="17837"/>
                    <a:pt x="7427" y="19187"/>
                  </a:cubicBezTo>
                  <a:cubicBezTo>
                    <a:pt x="7897" y="20537"/>
                    <a:pt x="8433" y="20964"/>
                    <a:pt x="9037" y="21177"/>
                  </a:cubicBezTo>
                  <a:cubicBezTo>
                    <a:pt x="9641" y="21390"/>
                    <a:pt x="10312" y="21390"/>
                    <a:pt x="10915" y="21177"/>
                  </a:cubicBezTo>
                  <a:cubicBezTo>
                    <a:pt x="11519" y="20964"/>
                    <a:pt x="12056" y="20537"/>
                    <a:pt x="12525" y="20040"/>
                  </a:cubicBezTo>
                  <a:cubicBezTo>
                    <a:pt x="12995" y="19543"/>
                    <a:pt x="13397" y="18974"/>
                    <a:pt x="13666" y="18335"/>
                  </a:cubicBezTo>
                  <a:cubicBezTo>
                    <a:pt x="13934" y="17695"/>
                    <a:pt x="14068" y="16985"/>
                    <a:pt x="14336" y="17056"/>
                  </a:cubicBezTo>
                  <a:cubicBezTo>
                    <a:pt x="14605" y="17127"/>
                    <a:pt x="15007" y="17979"/>
                    <a:pt x="15410" y="18761"/>
                  </a:cubicBezTo>
                  <a:cubicBezTo>
                    <a:pt x="15812" y="19543"/>
                    <a:pt x="16215" y="20253"/>
                    <a:pt x="16751" y="20750"/>
                  </a:cubicBezTo>
                  <a:cubicBezTo>
                    <a:pt x="17288" y="21248"/>
                    <a:pt x="17959" y="21532"/>
                    <a:pt x="18764" y="21248"/>
                  </a:cubicBezTo>
                  <a:cubicBezTo>
                    <a:pt x="19569" y="20964"/>
                    <a:pt x="20508" y="20111"/>
                    <a:pt x="21447" y="192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5" name="Line"/>
            <p:cNvSpPr/>
            <p:nvPr/>
          </p:nvSpPr>
          <p:spPr>
            <a:xfrm>
              <a:off x="16723117" y="8567246"/>
              <a:ext cx="415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6" name="Line"/>
            <p:cNvSpPr/>
            <p:nvPr/>
          </p:nvSpPr>
          <p:spPr>
            <a:xfrm>
              <a:off x="16909035" y="8672327"/>
              <a:ext cx="249971" cy="164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431" extrusionOk="0">
                  <a:moveTo>
                    <a:pt x="9840" y="2531"/>
                  </a:moveTo>
                  <a:cubicBezTo>
                    <a:pt x="8361" y="1631"/>
                    <a:pt x="6881" y="731"/>
                    <a:pt x="5402" y="281"/>
                  </a:cubicBezTo>
                  <a:cubicBezTo>
                    <a:pt x="3922" y="-169"/>
                    <a:pt x="2443" y="-169"/>
                    <a:pt x="1407" y="956"/>
                  </a:cubicBezTo>
                  <a:cubicBezTo>
                    <a:pt x="372" y="2081"/>
                    <a:pt x="-220" y="4331"/>
                    <a:pt x="76" y="7481"/>
                  </a:cubicBezTo>
                  <a:cubicBezTo>
                    <a:pt x="372" y="10631"/>
                    <a:pt x="1555" y="14681"/>
                    <a:pt x="2887" y="16931"/>
                  </a:cubicBezTo>
                  <a:cubicBezTo>
                    <a:pt x="4218" y="19181"/>
                    <a:pt x="5698" y="19631"/>
                    <a:pt x="7621" y="18956"/>
                  </a:cubicBezTo>
                  <a:cubicBezTo>
                    <a:pt x="9544" y="18281"/>
                    <a:pt x="11911" y="16481"/>
                    <a:pt x="12947" y="14006"/>
                  </a:cubicBezTo>
                  <a:cubicBezTo>
                    <a:pt x="13983" y="11531"/>
                    <a:pt x="13687" y="8381"/>
                    <a:pt x="13539" y="7931"/>
                  </a:cubicBezTo>
                  <a:cubicBezTo>
                    <a:pt x="13391" y="7481"/>
                    <a:pt x="13391" y="9731"/>
                    <a:pt x="14722" y="12431"/>
                  </a:cubicBezTo>
                  <a:cubicBezTo>
                    <a:pt x="16054" y="15131"/>
                    <a:pt x="18717" y="18281"/>
                    <a:pt x="21380" y="214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7" name="Line"/>
            <p:cNvSpPr/>
            <p:nvPr/>
          </p:nvSpPr>
          <p:spPr>
            <a:xfrm>
              <a:off x="17302305" y="8656880"/>
              <a:ext cx="1164365" cy="470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303" extrusionOk="0">
                  <a:moveTo>
                    <a:pt x="3114" y="1580"/>
                  </a:moveTo>
                  <a:cubicBezTo>
                    <a:pt x="2793" y="1110"/>
                    <a:pt x="2473" y="641"/>
                    <a:pt x="2152" y="328"/>
                  </a:cubicBezTo>
                  <a:cubicBezTo>
                    <a:pt x="1832" y="15"/>
                    <a:pt x="1511" y="-142"/>
                    <a:pt x="1319" y="171"/>
                  </a:cubicBezTo>
                  <a:cubicBezTo>
                    <a:pt x="1127" y="484"/>
                    <a:pt x="1063" y="1267"/>
                    <a:pt x="1031" y="2049"/>
                  </a:cubicBezTo>
                  <a:cubicBezTo>
                    <a:pt x="999" y="2832"/>
                    <a:pt x="999" y="3615"/>
                    <a:pt x="1383" y="4319"/>
                  </a:cubicBezTo>
                  <a:cubicBezTo>
                    <a:pt x="1768" y="5023"/>
                    <a:pt x="2537" y="5649"/>
                    <a:pt x="3082" y="5728"/>
                  </a:cubicBezTo>
                  <a:cubicBezTo>
                    <a:pt x="3626" y="5806"/>
                    <a:pt x="3947" y="5336"/>
                    <a:pt x="4107" y="4710"/>
                  </a:cubicBezTo>
                  <a:cubicBezTo>
                    <a:pt x="4267" y="4084"/>
                    <a:pt x="4267" y="3301"/>
                    <a:pt x="4171" y="2519"/>
                  </a:cubicBezTo>
                  <a:cubicBezTo>
                    <a:pt x="4075" y="1736"/>
                    <a:pt x="3883" y="954"/>
                    <a:pt x="3819" y="1032"/>
                  </a:cubicBezTo>
                  <a:cubicBezTo>
                    <a:pt x="3755" y="1110"/>
                    <a:pt x="3819" y="2049"/>
                    <a:pt x="4043" y="4475"/>
                  </a:cubicBezTo>
                  <a:cubicBezTo>
                    <a:pt x="4267" y="6901"/>
                    <a:pt x="4652" y="10815"/>
                    <a:pt x="4844" y="13554"/>
                  </a:cubicBezTo>
                  <a:cubicBezTo>
                    <a:pt x="5037" y="16293"/>
                    <a:pt x="5037" y="17858"/>
                    <a:pt x="4844" y="19032"/>
                  </a:cubicBezTo>
                  <a:cubicBezTo>
                    <a:pt x="4652" y="20206"/>
                    <a:pt x="4267" y="20988"/>
                    <a:pt x="3594" y="21223"/>
                  </a:cubicBezTo>
                  <a:cubicBezTo>
                    <a:pt x="2921" y="21458"/>
                    <a:pt x="1960" y="21145"/>
                    <a:pt x="1351" y="20675"/>
                  </a:cubicBezTo>
                  <a:cubicBezTo>
                    <a:pt x="742" y="20206"/>
                    <a:pt x="486" y="19580"/>
                    <a:pt x="293" y="18719"/>
                  </a:cubicBezTo>
                  <a:cubicBezTo>
                    <a:pt x="101" y="17858"/>
                    <a:pt x="-27" y="16762"/>
                    <a:pt x="5" y="15901"/>
                  </a:cubicBezTo>
                  <a:cubicBezTo>
                    <a:pt x="37" y="15041"/>
                    <a:pt x="229" y="14415"/>
                    <a:pt x="999" y="13397"/>
                  </a:cubicBezTo>
                  <a:cubicBezTo>
                    <a:pt x="1768" y="12380"/>
                    <a:pt x="3114" y="10971"/>
                    <a:pt x="4107" y="10110"/>
                  </a:cubicBezTo>
                  <a:cubicBezTo>
                    <a:pt x="5101" y="9249"/>
                    <a:pt x="5742" y="8936"/>
                    <a:pt x="6222" y="8623"/>
                  </a:cubicBezTo>
                  <a:cubicBezTo>
                    <a:pt x="6703" y="8310"/>
                    <a:pt x="7023" y="7997"/>
                    <a:pt x="7472" y="8154"/>
                  </a:cubicBezTo>
                  <a:cubicBezTo>
                    <a:pt x="7921" y="8310"/>
                    <a:pt x="8498" y="8936"/>
                    <a:pt x="9010" y="9328"/>
                  </a:cubicBezTo>
                  <a:cubicBezTo>
                    <a:pt x="9523" y="9719"/>
                    <a:pt x="9972" y="9875"/>
                    <a:pt x="10356" y="9875"/>
                  </a:cubicBezTo>
                  <a:cubicBezTo>
                    <a:pt x="10741" y="9875"/>
                    <a:pt x="11061" y="9719"/>
                    <a:pt x="11190" y="9249"/>
                  </a:cubicBezTo>
                  <a:cubicBezTo>
                    <a:pt x="11318" y="8780"/>
                    <a:pt x="11254" y="7997"/>
                    <a:pt x="11029" y="7449"/>
                  </a:cubicBezTo>
                  <a:cubicBezTo>
                    <a:pt x="10805" y="6901"/>
                    <a:pt x="10420" y="6588"/>
                    <a:pt x="9876" y="6275"/>
                  </a:cubicBezTo>
                  <a:cubicBezTo>
                    <a:pt x="9331" y="5962"/>
                    <a:pt x="8626" y="5649"/>
                    <a:pt x="8113" y="5493"/>
                  </a:cubicBezTo>
                  <a:cubicBezTo>
                    <a:pt x="7600" y="5336"/>
                    <a:pt x="7280" y="5336"/>
                    <a:pt x="7312" y="5571"/>
                  </a:cubicBezTo>
                  <a:cubicBezTo>
                    <a:pt x="7344" y="5806"/>
                    <a:pt x="7728" y="6275"/>
                    <a:pt x="8434" y="6667"/>
                  </a:cubicBezTo>
                  <a:cubicBezTo>
                    <a:pt x="9139" y="7058"/>
                    <a:pt x="10164" y="7371"/>
                    <a:pt x="11190" y="6980"/>
                  </a:cubicBezTo>
                  <a:cubicBezTo>
                    <a:pt x="12215" y="6588"/>
                    <a:pt x="13241" y="5493"/>
                    <a:pt x="13882" y="4710"/>
                  </a:cubicBezTo>
                  <a:cubicBezTo>
                    <a:pt x="14523" y="3928"/>
                    <a:pt x="14779" y="3458"/>
                    <a:pt x="14939" y="3615"/>
                  </a:cubicBezTo>
                  <a:cubicBezTo>
                    <a:pt x="15099" y="3771"/>
                    <a:pt x="15163" y="4554"/>
                    <a:pt x="15196" y="5336"/>
                  </a:cubicBezTo>
                  <a:cubicBezTo>
                    <a:pt x="15228" y="6119"/>
                    <a:pt x="15228" y="6901"/>
                    <a:pt x="15196" y="7684"/>
                  </a:cubicBezTo>
                  <a:cubicBezTo>
                    <a:pt x="15163" y="8467"/>
                    <a:pt x="15099" y="9249"/>
                    <a:pt x="15196" y="9328"/>
                  </a:cubicBezTo>
                  <a:cubicBezTo>
                    <a:pt x="15292" y="9406"/>
                    <a:pt x="15548" y="8780"/>
                    <a:pt x="15804" y="8154"/>
                  </a:cubicBezTo>
                  <a:cubicBezTo>
                    <a:pt x="16061" y="7528"/>
                    <a:pt x="16317" y="6901"/>
                    <a:pt x="16766" y="6510"/>
                  </a:cubicBezTo>
                  <a:cubicBezTo>
                    <a:pt x="17215" y="6119"/>
                    <a:pt x="17855" y="5962"/>
                    <a:pt x="18689" y="6432"/>
                  </a:cubicBezTo>
                  <a:cubicBezTo>
                    <a:pt x="19522" y="6901"/>
                    <a:pt x="20547" y="7997"/>
                    <a:pt x="21573" y="90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8" name="Line"/>
            <p:cNvSpPr/>
            <p:nvPr/>
          </p:nvSpPr>
          <p:spPr>
            <a:xfrm>
              <a:off x="18599592" y="8252234"/>
              <a:ext cx="676460" cy="667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0" h="21495" extrusionOk="0">
                  <a:moveTo>
                    <a:pt x="4011" y="17821"/>
                  </a:moveTo>
                  <a:cubicBezTo>
                    <a:pt x="3792" y="17264"/>
                    <a:pt x="3572" y="16707"/>
                    <a:pt x="3189" y="16429"/>
                  </a:cubicBezTo>
                  <a:cubicBezTo>
                    <a:pt x="2805" y="16151"/>
                    <a:pt x="2257" y="16151"/>
                    <a:pt x="1763" y="16318"/>
                  </a:cubicBezTo>
                  <a:cubicBezTo>
                    <a:pt x="1270" y="16485"/>
                    <a:pt x="831" y="16819"/>
                    <a:pt x="502" y="17264"/>
                  </a:cubicBezTo>
                  <a:cubicBezTo>
                    <a:pt x="173" y="17709"/>
                    <a:pt x="-46" y="18266"/>
                    <a:pt x="9" y="18767"/>
                  </a:cubicBezTo>
                  <a:cubicBezTo>
                    <a:pt x="64" y="19268"/>
                    <a:pt x="393" y="19714"/>
                    <a:pt x="831" y="19825"/>
                  </a:cubicBezTo>
                  <a:cubicBezTo>
                    <a:pt x="1270" y="19936"/>
                    <a:pt x="1818" y="19714"/>
                    <a:pt x="2202" y="19268"/>
                  </a:cubicBezTo>
                  <a:cubicBezTo>
                    <a:pt x="2585" y="18823"/>
                    <a:pt x="2805" y="18155"/>
                    <a:pt x="3024" y="18155"/>
                  </a:cubicBezTo>
                  <a:cubicBezTo>
                    <a:pt x="3243" y="18155"/>
                    <a:pt x="3463" y="18823"/>
                    <a:pt x="4449" y="19435"/>
                  </a:cubicBezTo>
                  <a:cubicBezTo>
                    <a:pt x="5436" y="20048"/>
                    <a:pt x="7191" y="20604"/>
                    <a:pt x="9383" y="20604"/>
                  </a:cubicBezTo>
                  <a:cubicBezTo>
                    <a:pt x="11576" y="20604"/>
                    <a:pt x="14208" y="20048"/>
                    <a:pt x="16236" y="18600"/>
                  </a:cubicBezTo>
                  <a:cubicBezTo>
                    <a:pt x="18265" y="17153"/>
                    <a:pt x="19690" y="14815"/>
                    <a:pt x="20512" y="12421"/>
                  </a:cubicBezTo>
                  <a:cubicBezTo>
                    <a:pt x="21335" y="10027"/>
                    <a:pt x="21554" y="7577"/>
                    <a:pt x="21390" y="5685"/>
                  </a:cubicBezTo>
                  <a:cubicBezTo>
                    <a:pt x="21225" y="3792"/>
                    <a:pt x="20677" y="2456"/>
                    <a:pt x="20074" y="1565"/>
                  </a:cubicBezTo>
                  <a:cubicBezTo>
                    <a:pt x="19471" y="674"/>
                    <a:pt x="18813" y="229"/>
                    <a:pt x="18210" y="62"/>
                  </a:cubicBezTo>
                  <a:cubicBezTo>
                    <a:pt x="17607" y="-105"/>
                    <a:pt x="17059" y="6"/>
                    <a:pt x="16510" y="1120"/>
                  </a:cubicBezTo>
                  <a:cubicBezTo>
                    <a:pt x="15962" y="2233"/>
                    <a:pt x="15414" y="4349"/>
                    <a:pt x="15249" y="7076"/>
                  </a:cubicBezTo>
                  <a:cubicBezTo>
                    <a:pt x="15085" y="9804"/>
                    <a:pt x="15304" y="13144"/>
                    <a:pt x="16127" y="15650"/>
                  </a:cubicBezTo>
                  <a:cubicBezTo>
                    <a:pt x="16949" y="18155"/>
                    <a:pt x="18374" y="19825"/>
                    <a:pt x="19800" y="214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9" name="Line"/>
            <p:cNvSpPr/>
            <p:nvPr/>
          </p:nvSpPr>
          <p:spPr>
            <a:xfrm>
              <a:off x="19618660" y="9013513"/>
              <a:ext cx="36472" cy="93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2" h="21600" extrusionOk="0">
                  <a:moveTo>
                    <a:pt x="5891" y="0"/>
                  </a:moveTo>
                  <a:cubicBezTo>
                    <a:pt x="13745" y="4000"/>
                    <a:pt x="21600" y="8000"/>
                    <a:pt x="20618" y="11600"/>
                  </a:cubicBezTo>
                  <a:cubicBezTo>
                    <a:pt x="19636" y="15200"/>
                    <a:pt x="9818" y="18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0" name="Line"/>
            <p:cNvSpPr/>
            <p:nvPr/>
          </p:nvSpPr>
          <p:spPr>
            <a:xfrm>
              <a:off x="20469679" y="8607022"/>
              <a:ext cx="1027452" cy="250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3" extrusionOk="0">
                  <a:moveTo>
                    <a:pt x="0" y="2774"/>
                  </a:moveTo>
                  <a:cubicBezTo>
                    <a:pt x="291" y="1898"/>
                    <a:pt x="582" y="1022"/>
                    <a:pt x="909" y="876"/>
                  </a:cubicBezTo>
                  <a:cubicBezTo>
                    <a:pt x="1236" y="731"/>
                    <a:pt x="1600" y="1314"/>
                    <a:pt x="1927" y="3358"/>
                  </a:cubicBezTo>
                  <a:cubicBezTo>
                    <a:pt x="2255" y="5401"/>
                    <a:pt x="2545" y="8904"/>
                    <a:pt x="2800" y="11385"/>
                  </a:cubicBezTo>
                  <a:cubicBezTo>
                    <a:pt x="3055" y="13866"/>
                    <a:pt x="3273" y="15325"/>
                    <a:pt x="3564" y="16493"/>
                  </a:cubicBezTo>
                  <a:cubicBezTo>
                    <a:pt x="3855" y="17660"/>
                    <a:pt x="4218" y="18536"/>
                    <a:pt x="4400" y="18244"/>
                  </a:cubicBezTo>
                  <a:cubicBezTo>
                    <a:pt x="4582" y="17952"/>
                    <a:pt x="4582" y="16493"/>
                    <a:pt x="4618" y="14158"/>
                  </a:cubicBezTo>
                  <a:cubicBezTo>
                    <a:pt x="4655" y="11822"/>
                    <a:pt x="4727" y="8612"/>
                    <a:pt x="4764" y="5839"/>
                  </a:cubicBezTo>
                  <a:cubicBezTo>
                    <a:pt x="4800" y="3066"/>
                    <a:pt x="4800" y="731"/>
                    <a:pt x="4909" y="147"/>
                  </a:cubicBezTo>
                  <a:cubicBezTo>
                    <a:pt x="5018" y="-437"/>
                    <a:pt x="5236" y="731"/>
                    <a:pt x="5527" y="3504"/>
                  </a:cubicBezTo>
                  <a:cubicBezTo>
                    <a:pt x="5818" y="6276"/>
                    <a:pt x="6182" y="10655"/>
                    <a:pt x="6436" y="13574"/>
                  </a:cubicBezTo>
                  <a:cubicBezTo>
                    <a:pt x="6691" y="16493"/>
                    <a:pt x="6836" y="17952"/>
                    <a:pt x="7018" y="17806"/>
                  </a:cubicBezTo>
                  <a:cubicBezTo>
                    <a:pt x="7200" y="17660"/>
                    <a:pt x="7418" y="15909"/>
                    <a:pt x="7673" y="14595"/>
                  </a:cubicBezTo>
                  <a:cubicBezTo>
                    <a:pt x="7927" y="13282"/>
                    <a:pt x="8218" y="12406"/>
                    <a:pt x="8982" y="11968"/>
                  </a:cubicBezTo>
                  <a:cubicBezTo>
                    <a:pt x="9745" y="11531"/>
                    <a:pt x="10982" y="11531"/>
                    <a:pt x="11964" y="11093"/>
                  </a:cubicBezTo>
                  <a:cubicBezTo>
                    <a:pt x="12945" y="10655"/>
                    <a:pt x="13673" y="9779"/>
                    <a:pt x="14182" y="8758"/>
                  </a:cubicBezTo>
                  <a:cubicBezTo>
                    <a:pt x="14691" y="7736"/>
                    <a:pt x="14982" y="6568"/>
                    <a:pt x="14982" y="5401"/>
                  </a:cubicBezTo>
                  <a:cubicBezTo>
                    <a:pt x="14982" y="4233"/>
                    <a:pt x="14691" y="3066"/>
                    <a:pt x="14182" y="2190"/>
                  </a:cubicBezTo>
                  <a:cubicBezTo>
                    <a:pt x="13673" y="1314"/>
                    <a:pt x="12945" y="731"/>
                    <a:pt x="12400" y="585"/>
                  </a:cubicBezTo>
                  <a:cubicBezTo>
                    <a:pt x="11855" y="439"/>
                    <a:pt x="11491" y="731"/>
                    <a:pt x="11309" y="1606"/>
                  </a:cubicBezTo>
                  <a:cubicBezTo>
                    <a:pt x="11127" y="2482"/>
                    <a:pt x="11127" y="3941"/>
                    <a:pt x="11455" y="6131"/>
                  </a:cubicBezTo>
                  <a:cubicBezTo>
                    <a:pt x="11782" y="8320"/>
                    <a:pt x="12436" y="11239"/>
                    <a:pt x="14182" y="13866"/>
                  </a:cubicBezTo>
                  <a:cubicBezTo>
                    <a:pt x="15927" y="16493"/>
                    <a:pt x="18764" y="18828"/>
                    <a:pt x="21600" y="211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1" name="Line"/>
            <p:cNvSpPr/>
            <p:nvPr/>
          </p:nvSpPr>
          <p:spPr>
            <a:xfrm>
              <a:off x="315040" y="9617083"/>
              <a:ext cx="1120856" cy="257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4" extrusionOk="0">
                  <a:moveTo>
                    <a:pt x="0" y="3320"/>
                  </a:moveTo>
                  <a:cubicBezTo>
                    <a:pt x="267" y="2456"/>
                    <a:pt x="533" y="1592"/>
                    <a:pt x="800" y="1736"/>
                  </a:cubicBezTo>
                  <a:cubicBezTo>
                    <a:pt x="1067" y="1880"/>
                    <a:pt x="1333" y="3032"/>
                    <a:pt x="1600" y="5192"/>
                  </a:cubicBezTo>
                  <a:cubicBezTo>
                    <a:pt x="1867" y="7352"/>
                    <a:pt x="2133" y="10520"/>
                    <a:pt x="2300" y="13112"/>
                  </a:cubicBezTo>
                  <a:cubicBezTo>
                    <a:pt x="2467" y="15704"/>
                    <a:pt x="2533" y="17720"/>
                    <a:pt x="2600" y="17720"/>
                  </a:cubicBezTo>
                  <a:cubicBezTo>
                    <a:pt x="2667" y="17720"/>
                    <a:pt x="2733" y="15704"/>
                    <a:pt x="2867" y="13112"/>
                  </a:cubicBezTo>
                  <a:cubicBezTo>
                    <a:pt x="3000" y="10520"/>
                    <a:pt x="3200" y="7352"/>
                    <a:pt x="3500" y="4760"/>
                  </a:cubicBezTo>
                  <a:cubicBezTo>
                    <a:pt x="3800" y="2168"/>
                    <a:pt x="4200" y="152"/>
                    <a:pt x="4433" y="8"/>
                  </a:cubicBezTo>
                  <a:cubicBezTo>
                    <a:pt x="4667" y="-136"/>
                    <a:pt x="4733" y="1592"/>
                    <a:pt x="4800" y="4040"/>
                  </a:cubicBezTo>
                  <a:cubicBezTo>
                    <a:pt x="4867" y="6488"/>
                    <a:pt x="4933" y="9656"/>
                    <a:pt x="5033" y="11960"/>
                  </a:cubicBezTo>
                  <a:cubicBezTo>
                    <a:pt x="5133" y="14264"/>
                    <a:pt x="5267" y="15704"/>
                    <a:pt x="5467" y="16856"/>
                  </a:cubicBezTo>
                  <a:cubicBezTo>
                    <a:pt x="5667" y="18008"/>
                    <a:pt x="5933" y="18872"/>
                    <a:pt x="6400" y="19304"/>
                  </a:cubicBezTo>
                  <a:cubicBezTo>
                    <a:pt x="6867" y="19736"/>
                    <a:pt x="7533" y="19736"/>
                    <a:pt x="8333" y="18728"/>
                  </a:cubicBezTo>
                  <a:cubicBezTo>
                    <a:pt x="9133" y="17720"/>
                    <a:pt x="10067" y="15704"/>
                    <a:pt x="10700" y="14120"/>
                  </a:cubicBezTo>
                  <a:cubicBezTo>
                    <a:pt x="11333" y="12536"/>
                    <a:pt x="11667" y="11384"/>
                    <a:pt x="11933" y="10232"/>
                  </a:cubicBezTo>
                  <a:cubicBezTo>
                    <a:pt x="12200" y="9080"/>
                    <a:pt x="12400" y="7928"/>
                    <a:pt x="12500" y="6632"/>
                  </a:cubicBezTo>
                  <a:cubicBezTo>
                    <a:pt x="12600" y="5336"/>
                    <a:pt x="12600" y="3896"/>
                    <a:pt x="12333" y="3032"/>
                  </a:cubicBezTo>
                  <a:cubicBezTo>
                    <a:pt x="12067" y="2168"/>
                    <a:pt x="11533" y="1880"/>
                    <a:pt x="11100" y="1880"/>
                  </a:cubicBezTo>
                  <a:cubicBezTo>
                    <a:pt x="10667" y="1880"/>
                    <a:pt x="10333" y="2168"/>
                    <a:pt x="9933" y="2888"/>
                  </a:cubicBezTo>
                  <a:cubicBezTo>
                    <a:pt x="9533" y="3608"/>
                    <a:pt x="9067" y="4760"/>
                    <a:pt x="8833" y="6056"/>
                  </a:cubicBezTo>
                  <a:cubicBezTo>
                    <a:pt x="8600" y="7352"/>
                    <a:pt x="8600" y="8792"/>
                    <a:pt x="8867" y="10520"/>
                  </a:cubicBezTo>
                  <a:cubicBezTo>
                    <a:pt x="9133" y="12248"/>
                    <a:pt x="9667" y="14264"/>
                    <a:pt x="10833" y="15848"/>
                  </a:cubicBezTo>
                  <a:cubicBezTo>
                    <a:pt x="12000" y="17432"/>
                    <a:pt x="13800" y="18584"/>
                    <a:pt x="15033" y="19016"/>
                  </a:cubicBezTo>
                  <a:cubicBezTo>
                    <a:pt x="16267" y="19448"/>
                    <a:pt x="16933" y="19160"/>
                    <a:pt x="17400" y="18440"/>
                  </a:cubicBezTo>
                  <a:cubicBezTo>
                    <a:pt x="17867" y="17720"/>
                    <a:pt x="18133" y="16568"/>
                    <a:pt x="18333" y="15272"/>
                  </a:cubicBezTo>
                  <a:cubicBezTo>
                    <a:pt x="18533" y="13976"/>
                    <a:pt x="18667" y="12536"/>
                    <a:pt x="18667" y="11096"/>
                  </a:cubicBezTo>
                  <a:cubicBezTo>
                    <a:pt x="18667" y="9656"/>
                    <a:pt x="18533" y="8216"/>
                    <a:pt x="18300" y="7496"/>
                  </a:cubicBezTo>
                  <a:cubicBezTo>
                    <a:pt x="18067" y="6776"/>
                    <a:pt x="17733" y="6776"/>
                    <a:pt x="17400" y="6776"/>
                  </a:cubicBezTo>
                  <a:cubicBezTo>
                    <a:pt x="17067" y="6776"/>
                    <a:pt x="16733" y="6776"/>
                    <a:pt x="16533" y="7496"/>
                  </a:cubicBezTo>
                  <a:cubicBezTo>
                    <a:pt x="16333" y="8216"/>
                    <a:pt x="16267" y="9656"/>
                    <a:pt x="16300" y="11096"/>
                  </a:cubicBezTo>
                  <a:cubicBezTo>
                    <a:pt x="16333" y="12536"/>
                    <a:pt x="16467" y="13976"/>
                    <a:pt x="17367" y="15704"/>
                  </a:cubicBezTo>
                  <a:cubicBezTo>
                    <a:pt x="18267" y="17432"/>
                    <a:pt x="19933" y="19448"/>
                    <a:pt x="21600" y="214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2" name="Line"/>
            <p:cNvSpPr/>
            <p:nvPr/>
          </p:nvSpPr>
          <p:spPr>
            <a:xfrm>
              <a:off x="1587392" y="9445942"/>
              <a:ext cx="357040" cy="505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1" h="21492" extrusionOk="0">
                  <a:moveTo>
                    <a:pt x="8271" y="15135"/>
                  </a:moveTo>
                  <a:cubicBezTo>
                    <a:pt x="7037" y="15135"/>
                    <a:pt x="5802" y="15135"/>
                    <a:pt x="4260" y="15208"/>
                  </a:cubicBezTo>
                  <a:cubicBezTo>
                    <a:pt x="2717" y="15282"/>
                    <a:pt x="865" y="15429"/>
                    <a:pt x="248" y="15796"/>
                  </a:cubicBezTo>
                  <a:cubicBezTo>
                    <a:pt x="-369" y="16163"/>
                    <a:pt x="248" y="16751"/>
                    <a:pt x="1174" y="17045"/>
                  </a:cubicBezTo>
                  <a:cubicBezTo>
                    <a:pt x="2100" y="17339"/>
                    <a:pt x="3334" y="17339"/>
                    <a:pt x="5700" y="16751"/>
                  </a:cubicBezTo>
                  <a:cubicBezTo>
                    <a:pt x="8065" y="16163"/>
                    <a:pt x="11562" y="14988"/>
                    <a:pt x="13414" y="13151"/>
                  </a:cubicBezTo>
                  <a:cubicBezTo>
                    <a:pt x="15265" y="11314"/>
                    <a:pt x="15471" y="8816"/>
                    <a:pt x="15265" y="6759"/>
                  </a:cubicBezTo>
                  <a:cubicBezTo>
                    <a:pt x="15060" y="4702"/>
                    <a:pt x="14442" y="3086"/>
                    <a:pt x="13928" y="1910"/>
                  </a:cubicBezTo>
                  <a:cubicBezTo>
                    <a:pt x="13414" y="735"/>
                    <a:pt x="13002" y="0"/>
                    <a:pt x="12591" y="0"/>
                  </a:cubicBezTo>
                  <a:cubicBezTo>
                    <a:pt x="12180" y="0"/>
                    <a:pt x="11768" y="735"/>
                    <a:pt x="11665" y="3159"/>
                  </a:cubicBezTo>
                  <a:cubicBezTo>
                    <a:pt x="11562" y="5584"/>
                    <a:pt x="11768" y="9698"/>
                    <a:pt x="12282" y="12784"/>
                  </a:cubicBezTo>
                  <a:cubicBezTo>
                    <a:pt x="12797" y="15869"/>
                    <a:pt x="13620" y="17927"/>
                    <a:pt x="14340" y="19249"/>
                  </a:cubicBezTo>
                  <a:cubicBezTo>
                    <a:pt x="15060" y="20571"/>
                    <a:pt x="15677" y="21159"/>
                    <a:pt x="16808" y="21380"/>
                  </a:cubicBezTo>
                  <a:cubicBezTo>
                    <a:pt x="17940" y="21600"/>
                    <a:pt x="19585" y="21453"/>
                    <a:pt x="21231" y="213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3" name="Line"/>
            <p:cNvSpPr/>
            <p:nvPr/>
          </p:nvSpPr>
          <p:spPr>
            <a:xfrm>
              <a:off x="2753938" y="9542805"/>
              <a:ext cx="228323" cy="36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3" extrusionOk="0">
                  <a:moveTo>
                    <a:pt x="0" y="0"/>
                  </a:moveTo>
                  <a:cubicBezTo>
                    <a:pt x="655" y="4075"/>
                    <a:pt x="1309" y="8151"/>
                    <a:pt x="1636" y="11208"/>
                  </a:cubicBezTo>
                  <a:cubicBezTo>
                    <a:pt x="1964" y="14264"/>
                    <a:pt x="1964" y="16302"/>
                    <a:pt x="2945" y="18034"/>
                  </a:cubicBezTo>
                  <a:cubicBezTo>
                    <a:pt x="3927" y="19766"/>
                    <a:pt x="5891" y="21192"/>
                    <a:pt x="8345" y="21396"/>
                  </a:cubicBezTo>
                  <a:cubicBezTo>
                    <a:pt x="10800" y="21600"/>
                    <a:pt x="13745" y="20581"/>
                    <a:pt x="16036" y="19664"/>
                  </a:cubicBezTo>
                  <a:cubicBezTo>
                    <a:pt x="18327" y="18747"/>
                    <a:pt x="19964" y="17932"/>
                    <a:pt x="21600" y="171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4" name="Line"/>
            <p:cNvSpPr/>
            <p:nvPr/>
          </p:nvSpPr>
          <p:spPr>
            <a:xfrm>
              <a:off x="3009400" y="9672907"/>
              <a:ext cx="210021" cy="108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190" extrusionOk="0">
                  <a:moveTo>
                    <a:pt x="403" y="21190"/>
                  </a:moveTo>
                  <a:cubicBezTo>
                    <a:pt x="4932" y="20515"/>
                    <a:pt x="9461" y="19840"/>
                    <a:pt x="12596" y="19165"/>
                  </a:cubicBezTo>
                  <a:cubicBezTo>
                    <a:pt x="15732" y="18490"/>
                    <a:pt x="17474" y="17815"/>
                    <a:pt x="18867" y="15790"/>
                  </a:cubicBezTo>
                  <a:cubicBezTo>
                    <a:pt x="20261" y="13765"/>
                    <a:pt x="21306" y="10390"/>
                    <a:pt x="21132" y="7690"/>
                  </a:cubicBezTo>
                  <a:cubicBezTo>
                    <a:pt x="20958" y="4990"/>
                    <a:pt x="19564" y="2965"/>
                    <a:pt x="16603" y="1615"/>
                  </a:cubicBezTo>
                  <a:cubicBezTo>
                    <a:pt x="13641" y="265"/>
                    <a:pt x="9112" y="-410"/>
                    <a:pt x="5977" y="265"/>
                  </a:cubicBezTo>
                  <a:cubicBezTo>
                    <a:pt x="2841" y="940"/>
                    <a:pt x="1100" y="2965"/>
                    <a:pt x="403" y="6003"/>
                  </a:cubicBezTo>
                  <a:cubicBezTo>
                    <a:pt x="-294" y="9040"/>
                    <a:pt x="54" y="13090"/>
                    <a:pt x="403" y="171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5" name="Line"/>
            <p:cNvSpPr/>
            <p:nvPr/>
          </p:nvSpPr>
          <p:spPr>
            <a:xfrm>
              <a:off x="2619020" y="9683210"/>
              <a:ext cx="259458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4320" y="11918"/>
                    <a:pt x="8640" y="3818"/>
                    <a:pt x="12240" y="1118"/>
                  </a:cubicBezTo>
                  <a:cubicBezTo>
                    <a:pt x="15840" y="-1582"/>
                    <a:pt x="18720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6" name="Line"/>
            <p:cNvSpPr/>
            <p:nvPr/>
          </p:nvSpPr>
          <p:spPr>
            <a:xfrm>
              <a:off x="4130282" y="9705399"/>
              <a:ext cx="564397" cy="204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0945" extrusionOk="0">
                  <a:moveTo>
                    <a:pt x="151" y="354"/>
                  </a:moveTo>
                  <a:cubicBezTo>
                    <a:pt x="1468" y="0"/>
                    <a:pt x="2786" y="-354"/>
                    <a:pt x="3971" y="708"/>
                  </a:cubicBezTo>
                  <a:cubicBezTo>
                    <a:pt x="5156" y="1771"/>
                    <a:pt x="6210" y="4249"/>
                    <a:pt x="6803" y="6374"/>
                  </a:cubicBezTo>
                  <a:cubicBezTo>
                    <a:pt x="7395" y="8498"/>
                    <a:pt x="7527" y="10269"/>
                    <a:pt x="6605" y="12571"/>
                  </a:cubicBezTo>
                  <a:cubicBezTo>
                    <a:pt x="5683" y="14872"/>
                    <a:pt x="3708" y="17705"/>
                    <a:pt x="2325" y="19298"/>
                  </a:cubicBezTo>
                  <a:cubicBezTo>
                    <a:pt x="942" y="20892"/>
                    <a:pt x="151" y="21246"/>
                    <a:pt x="20" y="20715"/>
                  </a:cubicBezTo>
                  <a:cubicBezTo>
                    <a:pt x="-112" y="20184"/>
                    <a:pt x="415" y="18767"/>
                    <a:pt x="1995" y="16289"/>
                  </a:cubicBezTo>
                  <a:cubicBezTo>
                    <a:pt x="3576" y="13810"/>
                    <a:pt x="6210" y="10269"/>
                    <a:pt x="7922" y="8144"/>
                  </a:cubicBezTo>
                  <a:cubicBezTo>
                    <a:pt x="9634" y="6020"/>
                    <a:pt x="10425" y="5312"/>
                    <a:pt x="11149" y="4780"/>
                  </a:cubicBezTo>
                  <a:cubicBezTo>
                    <a:pt x="11873" y="4249"/>
                    <a:pt x="12532" y="3895"/>
                    <a:pt x="12729" y="4603"/>
                  </a:cubicBezTo>
                  <a:cubicBezTo>
                    <a:pt x="12927" y="5312"/>
                    <a:pt x="12664" y="7082"/>
                    <a:pt x="12532" y="8853"/>
                  </a:cubicBezTo>
                  <a:cubicBezTo>
                    <a:pt x="12400" y="10623"/>
                    <a:pt x="12400" y="12394"/>
                    <a:pt x="12598" y="13987"/>
                  </a:cubicBezTo>
                  <a:cubicBezTo>
                    <a:pt x="12795" y="15580"/>
                    <a:pt x="13190" y="16997"/>
                    <a:pt x="13717" y="17882"/>
                  </a:cubicBezTo>
                  <a:cubicBezTo>
                    <a:pt x="14244" y="18767"/>
                    <a:pt x="14903" y="19121"/>
                    <a:pt x="15495" y="18767"/>
                  </a:cubicBezTo>
                  <a:cubicBezTo>
                    <a:pt x="16088" y="18413"/>
                    <a:pt x="16615" y="17351"/>
                    <a:pt x="16944" y="15935"/>
                  </a:cubicBezTo>
                  <a:cubicBezTo>
                    <a:pt x="17273" y="14518"/>
                    <a:pt x="17405" y="12748"/>
                    <a:pt x="17405" y="10800"/>
                  </a:cubicBezTo>
                  <a:cubicBezTo>
                    <a:pt x="17405" y="8853"/>
                    <a:pt x="17273" y="6728"/>
                    <a:pt x="17273" y="6728"/>
                  </a:cubicBezTo>
                  <a:cubicBezTo>
                    <a:pt x="17273" y="6728"/>
                    <a:pt x="17405" y="8853"/>
                    <a:pt x="18129" y="11508"/>
                  </a:cubicBezTo>
                  <a:cubicBezTo>
                    <a:pt x="18854" y="14164"/>
                    <a:pt x="20171" y="17351"/>
                    <a:pt x="21488" y="205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7" name="Line"/>
            <p:cNvSpPr/>
            <p:nvPr/>
          </p:nvSpPr>
          <p:spPr>
            <a:xfrm>
              <a:off x="4788082" y="9490914"/>
              <a:ext cx="515058" cy="46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600" extrusionOk="0">
                  <a:moveTo>
                    <a:pt x="0" y="0"/>
                  </a:moveTo>
                  <a:cubicBezTo>
                    <a:pt x="720" y="4223"/>
                    <a:pt x="1440" y="8445"/>
                    <a:pt x="1872" y="11044"/>
                  </a:cubicBezTo>
                  <a:cubicBezTo>
                    <a:pt x="2304" y="13642"/>
                    <a:pt x="2448" y="14617"/>
                    <a:pt x="2664" y="15510"/>
                  </a:cubicBezTo>
                  <a:cubicBezTo>
                    <a:pt x="2880" y="16403"/>
                    <a:pt x="3168" y="17215"/>
                    <a:pt x="3312" y="17215"/>
                  </a:cubicBezTo>
                  <a:cubicBezTo>
                    <a:pt x="3456" y="17215"/>
                    <a:pt x="3456" y="16403"/>
                    <a:pt x="3456" y="15591"/>
                  </a:cubicBezTo>
                  <a:cubicBezTo>
                    <a:pt x="3456" y="14779"/>
                    <a:pt x="3456" y="13967"/>
                    <a:pt x="4176" y="13155"/>
                  </a:cubicBezTo>
                  <a:cubicBezTo>
                    <a:pt x="4896" y="12343"/>
                    <a:pt x="6336" y="11531"/>
                    <a:pt x="7344" y="11368"/>
                  </a:cubicBezTo>
                  <a:cubicBezTo>
                    <a:pt x="8352" y="11206"/>
                    <a:pt x="8928" y="11693"/>
                    <a:pt x="9216" y="12343"/>
                  </a:cubicBezTo>
                  <a:cubicBezTo>
                    <a:pt x="9504" y="12992"/>
                    <a:pt x="9504" y="13805"/>
                    <a:pt x="9288" y="14535"/>
                  </a:cubicBezTo>
                  <a:cubicBezTo>
                    <a:pt x="9072" y="15266"/>
                    <a:pt x="8640" y="15916"/>
                    <a:pt x="8064" y="16403"/>
                  </a:cubicBezTo>
                  <a:cubicBezTo>
                    <a:pt x="7488" y="16890"/>
                    <a:pt x="6768" y="17215"/>
                    <a:pt x="6768" y="17134"/>
                  </a:cubicBezTo>
                  <a:cubicBezTo>
                    <a:pt x="6768" y="17053"/>
                    <a:pt x="7488" y="16565"/>
                    <a:pt x="8568" y="15916"/>
                  </a:cubicBezTo>
                  <a:cubicBezTo>
                    <a:pt x="9648" y="15266"/>
                    <a:pt x="11088" y="14454"/>
                    <a:pt x="12240" y="13642"/>
                  </a:cubicBezTo>
                  <a:cubicBezTo>
                    <a:pt x="13392" y="12830"/>
                    <a:pt x="14256" y="12018"/>
                    <a:pt x="15048" y="11531"/>
                  </a:cubicBezTo>
                  <a:cubicBezTo>
                    <a:pt x="15840" y="11044"/>
                    <a:pt x="16560" y="10881"/>
                    <a:pt x="17496" y="11693"/>
                  </a:cubicBezTo>
                  <a:cubicBezTo>
                    <a:pt x="18432" y="12505"/>
                    <a:pt x="19584" y="14292"/>
                    <a:pt x="20376" y="15997"/>
                  </a:cubicBezTo>
                  <a:cubicBezTo>
                    <a:pt x="21168" y="17702"/>
                    <a:pt x="21600" y="19326"/>
                    <a:pt x="21384" y="20301"/>
                  </a:cubicBezTo>
                  <a:cubicBezTo>
                    <a:pt x="21168" y="21275"/>
                    <a:pt x="20304" y="21600"/>
                    <a:pt x="19152" y="21600"/>
                  </a:cubicBezTo>
                  <a:cubicBezTo>
                    <a:pt x="18000" y="21600"/>
                    <a:pt x="16560" y="21275"/>
                    <a:pt x="15552" y="20382"/>
                  </a:cubicBezTo>
                  <a:cubicBezTo>
                    <a:pt x="14544" y="19489"/>
                    <a:pt x="13968" y="18027"/>
                    <a:pt x="13392" y="165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8" name="Line"/>
            <p:cNvSpPr/>
            <p:nvPr/>
          </p:nvSpPr>
          <p:spPr>
            <a:xfrm>
              <a:off x="5574834" y="9490914"/>
              <a:ext cx="473730" cy="411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405" extrusionOk="0">
                  <a:moveTo>
                    <a:pt x="560" y="0"/>
                  </a:moveTo>
                  <a:cubicBezTo>
                    <a:pt x="247" y="4500"/>
                    <a:pt x="-66" y="9000"/>
                    <a:pt x="12" y="12240"/>
                  </a:cubicBezTo>
                  <a:cubicBezTo>
                    <a:pt x="91" y="15480"/>
                    <a:pt x="560" y="17460"/>
                    <a:pt x="1499" y="18810"/>
                  </a:cubicBezTo>
                  <a:cubicBezTo>
                    <a:pt x="2438" y="20160"/>
                    <a:pt x="3847" y="20880"/>
                    <a:pt x="5256" y="20610"/>
                  </a:cubicBezTo>
                  <a:cubicBezTo>
                    <a:pt x="6664" y="20340"/>
                    <a:pt x="8073" y="19080"/>
                    <a:pt x="9012" y="18090"/>
                  </a:cubicBezTo>
                  <a:cubicBezTo>
                    <a:pt x="9951" y="17100"/>
                    <a:pt x="10421" y="16380"/>
                    <a:pt x="10734" y="15570"/>
                  </a:cubicBezTo>
                  <a:cubicBezTo>
                    <a:pt x="11047" y="14760"/>
                    <a:pt x="11204" y="13860"/>
                    <a:pt x="11360" y="13860"/>
                  </a:cubicBezTo>
                  <a:cubicBezTo>
                    <a:pt x="11517" y="13860"/>
                    <a:pt x="11673" y="14760"/>
                    <a:pt x="12143" y="16200"/>
                  </a:cubicBezTo>
                  <a:cubicBezTo>
                    <a:pt x="12612" y="17640"/>
                    <a:pt x="13395" y="19620"/>
                    <a:pt x="14412" y="20610"/>
                  </a:cubicBezTo>
                  <a:cubicBezTo>
                    <a:pt x="15430" y="21600"/>
                    <a:pt x="16682" y="21600"/>
                    <a:pt x="17856" y="20970"/>
                  </a:cubicBezTo>
                  <a:cubicBezTo>
                    <a:pt x="19030" y="20340"/>
                    <a:pt x="20125" y="19080"/>
                    <a:pt x="20751" y="18000"/>
                  </a:cubicBezTo>
                  <a:cubicBezTo>
                    <a:pt x="21377" y="16920"/>
                    <a:pt x="21534" y="16020"/>
                    <a:pt x="21377" y="15570"/>
                  </a:cubicBezTo>
                  <a:cubicBezTo>
                    <a:pt x="21221" y="15120"/>
                    <a:pt x="20751" y="15120"/>
                    <a:pt x="20282" y="151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9" name="Line"/>
            <p:cNvSpPr/>
            <p:nvPr/>
          </p:nvSpPr>
          <p:spPr>
            <a:xfrm>
              <a:off x="6035125" y="9735825"/>
              <a:ext cx="247432" cy="159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235" extrusionOk="0">
                  <a:moveTo>
                    <a:pt x="9757" y="6069"/>
                  </a:moveTo>
                  <a:cubicBezTo>
                    <a:pt x="8857" y="4231"/>
                    <a:pt x="7957" y="2392"/>
                    <a:pt x="6757" y="1244"/>
                  </a:cubicBezTo>
                  <a:cubicBezTo>
                    <a:pt x="5557" y="95"/>
                    <a:pt x="4057" y="-365"/>
                    <a:pt x="2857" y="324"/>
                  </a:cubicBezTo>
                  <a:cubicBezTo>
                    <a:pt x="1657" y="1014"/>
                    <a:pt x="757" y="2852"/>
                    <a:pt x="307" y="6069"/>
                  </a:cubicBezTo>
                  <a:cubicBezTo>
                    <a:pt x="-143" y="9286"/>
                    <a:pt x="-143" y="13882"/>
                    <a:pt x="607" y="16639"/>
                  </a:cubicBezTo>
                  <a:cubicBezTo>
                    <a:pt x="1357" y="19397"/>
                    <a:pt x="2857" y="20316"/>
                    <a:pt x="4357" y="20546"/>
                  </a:cubicBezTo>
                  <a:cubicBezTo>
                    <a:pt x="5857" y="20775"/>
                    <a:pt x="7357" y="20316"/>
                    <a:pt x="8407" y="18937"/>
                  </a:cubicBezTo>
                  <a:cubicBezTo>
                    <a:pt x="9457" y="17558"/>
                    <a:pt x="10057" y="15261"/>
                    <a:pt x="10507" y="12963"/>
                  </a:cubicBezTo>
                  <a:cubicBezTo>
                    <a:pt x="10957" y="10665"/>
                    <a:pt x="11257" y="8367"/>
                    <a:pt x="11557" y="8367"/>
                  </a:cubicBezTo>
                  <a:cubicBezTo>
                    <a:pt x="11857" y="8367"/>
                    <a:pt x="12157" y="10665"/>
                    <a:pt x="13807" y="13192"/>
                  </a:cubicBezTo>
                  <a:cubicBezTo>
                    <a:pt x="15457" y="15720"/>
                    <a:pt x="18457" y="18478"/>
                    <a:pt x="21457" y="212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0" name="Line"/>
            <p:cNvSpPr/>
            <p:nvPr/>
          </p:nvSpPr>
          <p:spPr>
            <a:xfrm>
              <a:off x="6420442" y="9775907"/>
              <a:ext cx="287625" cy="112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350" extrusionOk="0">
                  <a:moveTo>
                    <a:pt x="7493" y="3023"/>
                  </a:moveTo>
                  <a:cubicBezTo>
                    <a:pt x="6208" y="1714"/>
                    <a:pt x="4922" y="405"/>
                    <a:pt x="3636" y="77"/>
                  </a:cubicBezTo>
                  <a:cubicBezTo>
                    <a:pt x="2350" y="-250"/>
                    <a:pt x="1065" y="405"/>
                    <a:pt x="422" y="3023"/>
                  </a:cubicBezTo>
                  <a:cubicBezTo>
                    <a:pt x="-221" y="5641"/>
                    <a:pt x="-221" y="10223"/>
                    <a:pt x="1065" y="14150"/>
                  </a:cubicBezTo>
                  <a:cubicBezTo>
                    <a:pt x="2350" y="18077"/>
                    <a:pt x="4922" y="21350"/>
                    <a:pt x="8522" y="21350"/>
                  </a:cubicBezTo>
                  <a:cubicBezTo>
                    <a:pt x="12122" y="21350"/>
                    <a:pt x="16750" y="18077"/>
                    <a:pt x="21379" y="148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1" name="Line"/>
            <p:cNvSpPr/>
            <p:nvPr/>
          </p:nvSpPr>
          <p:spPr>
            <a:xfrm>
              <a:off x="6760726" y="9560103"/>
              <a:ext cx="248312" cy="389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519" extrusionOk="0">
                  <a:moveTo>
                    <a:pt x="833" y="1912"/>
                  </a:moveTo>
                  <a:cubicBezTo>
                    <a:pt x="1133" y="956"/>
                    <a:pt x="1433" y="0"/>
                    <a:pt x="1433" y="0"/>
                  </a:cubicBezTo>
                  <a:cubicBezTo>
                    <a:pt x="1433" y="0"/>
                    <a:pt x="1133" y="956"/>
                    <a:pt x="833" y="4014"/>
                  </a:cubicBezTo>
                  <a:cubicBezTo>
                    <a:pt x="533" y="7073"/>
                    <a:pt x="233" y="12234"/>
                    <a:pt x="83" y="15292"/>
                  </a:cubicBezTo>
                  <a:cubicBezTo>
                    <a:pt x="-67" y="18350"/>
                    <a:pt x="-67" y="19306"/>
                    <a:pt x="533" y="20071"/>
                  </a:cubicBezTo>
                  <a:cubicBezTo>
                    <a:pt x="1133" y="20835"/>
                    <a:pt x="2333" y="21409"/>
                    <a:pt x="5333" y="21504"/>
                  </a:cubicBezTo>
                  <a:cubicBezTo>
                    <a:pt x="8333" y="21600"/>
                    <a:pt x="13133" y="21218"/>
                    <a:pt x="16133" y="20358"/>
                  </a:cubicBezTo>
                  <a:cubicBezTo>
                    <a:pt x="19133" y="19497"/>
                    <a:pt x="20333" y="18159"/>
                    <a:pt x="21533" y="168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2" name="Line"/>
            <p:cNvSpPr/>
            <p:nvPr/>
          </p:nvSpPr>
          <p:spPr>
            <a:xfrm>
              <a:off x="6718444" y="9729615"/>
              <a:ext cx="269837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3" name="Line"/>
            <p:cNvSpPr/>
            <p:nvPr/>
          </p:nvSpPr>
          <p:spPr>
            <a:xfrm>
              <a:off x="5493806" y="9656967"/>
              <a:ext cx="26983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4" name="Line"/>
            <p:cNvSpPr/>
            <p:nvPr/>
          </p:nvSpPr>
          <p:spPr>
            <a:xfrm>
              <a:off x="7643760" y="9490072"/>
              <a:ext cx="1503205" cy="626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247" extrusionOk="0">
                  <a:moveTo>
                    <a:pt x="6828" y="1085"/>
                  </a:moveTo>
                  <a:cubicBezTo>
                    <a:pt x="6580" y="615"/>
                    <a:pt x="6332" y="146"/>
                    <a:pt x="6084" y="28"/>
                  </a:cubicBezTo>
                  <a:cubicBezTo>
                    <a:pt x="5835" y="-89"/>
                    <a:pt x="5587" y="146"/>
                    <a:pt x="5438" y="909"/>
                  </a:cubicBezTo>
                  <a:cubicBezTo>
                    <a:pt x="5289" y="1672"/>
                    <a:pt x="5239" y="2963"/>
                    <a:pt x="5314" y="5546"/>
                  </a:cubicBezTo>
                  <a:cubicBezTo>
                    <a:pt x="5388" y="8128"/>
                    <a:pt x="5587" y="12002"/>
                    <a:pt x="5587" y="14761"/>
                  </a:cubicBezTo>
                  <a:cubicBezTo>
                    <a:pt x="5587" y="17520"/>
                    <a:pt x="5388" y="19163"/>
                    <a:pt x="4892" y="20161"/>
                  </a:cubicBezTo>
                  <a:cubicBezTo>
                    <a:pt x="4395" y="21159"/>
                    <a:pt x="3601" y="21511"/>
                    <a:pt x="2806" y="21041"/>
                  </a:cubicBezTo>
                  <a:cubicBezTo>
                    <a:pt x="2012" y="20572"/>
                    <a:pt x="1217" y="19281"/>
                    <a:pt x="746" y="18283"/>
                  </a:cubicBezTo>
                  <a:cubicBezTo>
                    <a:pt x="274" y="17285"/>
                    <a:pt x="125" y="16581"/>
                    <a:pt x="50" y="15935"/>
                  </a:cubicBezTo>
                  <a:cubicBezTo>
                    <a:pt x="-24" y="15289"/>
                    <a:pt x="-24" y="14702"/>
                    <a:pt x="100" y="14291"/>
                  </a:cubicBezTo>
                  <a:cubicBezTo>
                    <a:pt x="224" y="13881"/>
                    <a:pt x="473" y="13646"/>
                    <a:pt x="1242" y="13294"/>
                  </a:cubicBezTo>
                  <a:cubicBezTo>
                    <a:pt x="2012" y="12941"/>
                    <a:pt x="3303" y="12472"/>
                    <a:pt x="4346" y="12061"/>
                  </a:cubicBezTo>
                  <a:cubicBezTo>
                    <a:pt x="5388" y="11650"/>
                    <a:pt x="6183" y="11298"/>
                    <a:pt x="6704" y="11122"/>
                  </a:cubicBezTo>
                  <a:cubicBezTo>
                    <a:pt x="7226" y="10946"/>
                    <a:pt x="7474" y="10946"/>
                    <a:pt x="7623" y="11239"/>
                  </a:cubicBezTo>
                  <a:cubicBezTo>
                    <a:pt x="7772" y="11533"/>
                    <a:pt x="7822" y="12120"/>
                    <a:pt x="7896" y="13294"/>
                  </a:cubicBezTo>
                  <a:cubicBezTo>
                    <a:pt x="7970" y="14468"/>
                    <a:pt x="8070" y="16228"/>
                    <a:pt x="8244" y="17285"/>
                  </a:cubicBezTo>
                  <a:cubicBezTo>
                    <a:pt x="8417" y="18341"/>
                    <a:pt x="8666" y="18694"/>
                    <a:pt x="9262" y="18576"/>
                  </a:cubicBezTo>
                  <a:cubicBezTo>
                    <a:pt x="9857" y="18459"/>
                    <a:pt x="10801" y="17872"/>
                    <a:pt x="11397" y="17402"/>
                  </a:cubicBezTo>
                  <a:cubicBezTo>
                    <a:pt x="11993" y="16933"/>
                    <a:pt x="12241" y="16581"/>
                    <a:pt x="12390" y="16111"/>
                  </a:cubicBezTo>
                  <a:cubicBezTo>
                    <a:pt x="12539" y="15641"/>
                    <a:pt x="12588" y="15054"/>
                    <a:pt x="12489" y="14702"/>
                  </a:cubicBezTo>
                  <a:cubicBezTo>
                    <a:pt x="12390" y="14350"/>
                    <a:pt x="12142" y="14233"/>
                    <a:pt x="11893" y="14115"/>
                  </a:cubicBezTo>
                  <a:cubicBezTo>
                    <a:pt x="11645" y="13998"/>
                    <a:pt x="11397" y="13881"/>
                    <a:pt x="11148" y="13881"/>
                  </a:cubicBezTo>
                  <a:cubicBezTo>
                    <a:pt x="10900" y="13881"/>
                    <a:pt x="10652" y="13998"/>
                    <a:pt x="10553" y="14409"/>
                  </a:cubicBezTo>
                  <a:cubicBezTo>
                    <a:pt x="10453" y="14820"/>
                    <a:pt x="10503" y="15524"/>
                    <a:pt x="10627" y="16052"/>
                  </a:cubicBezTo>
                  <a:cubicBezTo>
                    <a:pt x="10751" y="16581"/>
                    <a:pt x="10950" y="16933"/>
                    <a:pt x="11422" y="17109"/>
                  </a:cubicBezTo>
                  <a:cubicBezTo>
                    <a:pt x="11893" y="17285"/>
                    <a:pt x="12638" y="17285"/>
                    <a:pt x="13110" y="17109"/>
                  </a:cubicBezTo>
                  <a:cubicBezTo>
                    <a:pt x="13582" y="16933"/>
                    <a:pt x="13780" y="16581"/>
                    <a:pt x="14028" y="15935"/>
                  </a:cubicBezTo>
                  <a:cubicBezTo>
                    <a:pt x="14277" y="15289"/>
                    <a:pt x="14575" y="14350"/>
                    <a:pt x="14773" y="14174"/>
                  </a:cubicBezTo>
                  <a:cubicBezTo>
                    <a:pt x="14972" y="13998"/>
                    <a:pt x="15071" y="14585"/>
                    <a:pt x="15146" y="15172"/>
                  </a:cubicBezTo>
                  <a:cubicBezTo>
                    <a:pt x="15220" y="15759"/>
                    <a:pt x="15270" y="16346"/>
                    <a:pt x="15295" y="16933"/>
                  </a:cubicBezTo>
                  <a:cubicBezTo>
                    <a:pt x="15319" y="17520"/>
                    <a:pt x="15319" y="18107"/>
                    <a:pt x="15394" y="18165"/>
                  </a:cubicBezTo>
                  <a:cubicBezTo>
                    <a:pt x="15468" y="18224"/>
                    <a:pt x="15617" y="17754"/>
                    <a:pt x="15766" y="17285"/>
                  </a:cubicBezTo>
                  <a:cubicBezTo>
                    <a:pt x="15915" y="16815"/>
                    <a:pt x="16064" y="16346"/>
                    <a:pt x="16238" y="15935"/>
                  </a:cubicBezTo>
                  <a:cubicBezTo>
                    <a:pt x="16412" y="15524"/>
                    <a:pt x="16610" y="15172"/>
                    <a:pt x="16784" y="15231"/>
                  </a:cubicBezTo>
                  <a:cubicBezTo>
                    <a:pt x="16958" y="15289"/>
                    <a:pt x="17107" y="15759"/>
                    <a:pt x="17182" y="16522"/>
                  </a:cubicBezTo>
                  <a:cubicBezTo>
                    <a:pt x="17256" y="17285"/>
                    <a:pt x="17256" y="18341"/>
                    <a:pt x="17380" y="18694"/>
                  </a:cubicBezTo>
                  <a:cubicBezTo>
                    <a:pt x="17504" y="19046"/>
                    <a:pt x="17753" y="18694"/>
                    <a:pt x="18050" y="18048"/>
                  </a:cubicBezTo>
                  <a:cubicBezTo>
                    <a:pt x="18348" y="17402"/>
                    <a:pt x="18696" y="16463"/>
                    <a:pt x="18969" y="15818"/>
                  </a:cubicBezTo>
                  <a:cubicBezTo>
                    <a:pt x="19242" y="15172"/>
                    <a:pt x="19441" y="14820"/>
                    <a:pt x="19540" y="14937"/>
                  </a:cubicBezTo>
                  <a:cubicBezTo>
                    <a:pt x="19639" y="15054"/>
                    <a:pt x="19639" y="15641"/>
                    <a:pt x="19639" y="16228"/>
                  </a:cubicBezTo>
                  <a:cubicBezTo>
                    <a:pt x="19639" y="16815"/>
                    <a:pt x="19639" y="17402"/>
                    <a:pt x="19764" y="17813"/>
                  </a:cubicBezTo>
                  <a:cubicBezTo>
                    <a:pt x="19888" y="18224"/>
                    <a:pt x="20136" y="18459"/>
                    <a:pt x="20459" y="18459"/>
                  </a:cubicBezTo>
                  <a:cubicBezTo>
                    <a:pt x="20782" y="18459"/>
                    <a:pt x="21179" y="18224"/>
                    <a:pt x="21576" y="179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5" name="Line"/>
            <p:cNvSpPr/>
            <p:nvPr/>
          </p:nvSpPr>
          <p:spPr>
            <a:xfrm>
              <a:off x="10008362" y="9921467"/>
              <a:ext cx="217945" cy="172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3" extrusionOk="0">
                  <a:moveTo>
                    <a:pt x="0" y="3133"/>
                  </a:moveTo>
                  <a:cubicBezTo>
                    <a:pt x="1029" y="1472"/>
                    <a:pt x="2057" y="-190"/>
                    <a:pt x="2400" y="18"/>
                  </a:cubicBezTo>
                  <a:cubicBezTo>
                    <a:pt x="2743" y="225"/>
                    <a:pt x="2400" y="2302"/>
                    <a:pt x="1886" y="4587"/>
                  </a:cubicBezTo>
                  <a:cubicBezTo>
                    <a:pt x="1371" y="6872"/>
                    <a:pt x="686" y="9364"/>
                    <a:pt x="343" y="12064"/>
                  </a:cubicBezTo>
                  <a:cubicBezTo>
                    <a:pt x="0" y="14764"/>
                    <a:pt x="0" y="17672"/>
                    <a:pt x="2057" y="19333"/>
                  </a:cubicBezTo>
                  <a:cubicBezTo>
                    <a:pt x="4114" y="20995"/>
                    <a:pt x="8229" y="21410"/>
                    <a:pt x="11829" y="18918"/>
                  </a:cubicBezTo>
                  <a:cubicBezTo>
                    <a:pt x="15429" y="16425"/>
                    <a:pt x="18514" y="11025"/>
                    <a:pt x="21600" y="56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6" name="Line"/>
            <p:cNvSpPr/>
            <p:nvPr/>
          </p:nvSpPr>
          <p:spPr>
            <a:xfrm>
              <a:off x="10039497" y="9677723"/>
              <a:ext cx="5189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7" name="Line"/>
            <p:cNvSpPr/>
            <p:nvPr/>
          </p:nvSpPr>
          <p:spPr>
            <a:xfrm>
              <a:off x="10267819" y="9957937"/>
              <a:ext cx="20756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8" name="Line"/>
            <p:cNvSpPr/>
            <p:nvPr/>
          </p:nvSpPr>
          <p:spPr>
            <a:xfrm>
              <a:off x="10742049" y="9823019"/>
              <a:ext cx="189982" cy="313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2" h="21499" extrusionOk="0">
                  <a:moveTo>
                    <a:pt x="6139" y="0"/>
                  </a:moveTo>
                  <a:cubicBezTo>
                    <a:pt x="3825" y="5697"/>
                    <a:pt x="1511" y="11393"/>
                    <a:pt x="546" y="14835"/>
                  </a:cubicBezTo>
                  <a:cubicBezTo>
                    <a:pt x="-418" y="18277"/>
                    <a:pt x="-32" y="19464"/>
                    <a:pt x="1125" y="20294"/>
                  </a:cubicBezTo>
                  <a:cubicBezTo>
                    <a:pt x="2282" y="21125"/>
                    <a:pt x="4211" y="21600"/>
                    <a:pt x="7296" y="21481"/>
                  </a:cubicBezTo>
                  <a:cubicBezTo>
                    <a:pt x="10382" y="21363"/>
                    <a:pt x="14625" y="20651"/>
                    <a:pt x="17132" y="19701"/>
                  </a:cubicBezTo>
                  <a:cubicBezTo>
                    <a:pt x="19639" y="18752"/>
                    <a:pt x="20411" y="17565"/>
                    <a:pt x="21182" y="163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49" name="Line"/>
            <p:cNvSpPr/>
            <p:nvPr/>
          </p:nvSpPr>
          <p:spPr>
            <a:xfrm>
              <a:off x="10693330" y="9947559"/>
              <a:ext cx="23870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0" name="Line"/>
            <p:cNvSpPr/>
            <p:nvPr/>
          </p:nvSpPr>
          <p:spPr>
            <a:xfrm>
              <a:off x="11072475" y="9605075"/>
              <a:ext cx="243553" cy="534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413" extrusionOk="0">
                  <a:moveTo>
                    <a:pt x="4990" y="0"/>
                  </a:moveTo>
                  <a:cubicBezTo>
                    <a:pt x="4077" y="4985"/>
                    <a:pt x="3165" y="9969"/>
                    <a:pt x="2404" y="12877"/>
                  </a:cubicBezTo>
                  <a:cubicBezTo>
                    <a:pt x="1643" y="15785"/>
                    <a:pt x="1035" y="16615"/>
                    <a:pt x="579" y="17446"/>
                  </a:cubicBezTo>
                  <a:cubicBezTo>
                    <a:pt x="122" y="18277"/>
                    <a:pt x="-182" y="19108"/>
                    <a:pt x="122" y="19108"/>
                  </a:cubicBezTo>
                  <a:cubicBezTo>
                    <a:pt x="426" y="19108"/>
                    <a:pt x="1339" y="18277"/>
                    <a:pt x="2252" y="17585"/>
                  </a:cubicBezTo>
                  <a:cubicBezTo>
                    <a:pt x="3165" y="16892"/>
                    <a:pt x="4077" y="16338"/>
                    <a:pt x="5294" y="15854"/>
                  </a:cubicBezTo>
                  <a:cubicBezTo>
                    <a:pt x="6511" y="15369"/>
                    <a:pt x="8032" y="14954"/>
                    <a:pt x="8945" y="15092"/>
                  </a:cubicBezTo>
                  <a:cubicBezTo>
                    <a:pt x="9857" y="15231"/>
                    <a:pt x="10162" y="15923"/>
                    <a:pt x="10466" y="16685"/>
                  </a:cubicBezTo>
                  <a:cubicBezTo>
                    <a:pt x="10770" y="17446"/>
                    <a:pt x="11074" y="18277"/>
                    <a:pt x="12139" y="19177"/>
                  </a:cubicBezTo>
                  <a:cubicBezTo>
                    <a:pt x="13204" y="20077"/>
                    <a:pt x="15029" y="21046"/>
                    <a:pt x="16703" y="21323"/>
                  </a:cubicBezTo>
                  <a:cubicBezTo>
                    <a:pt x="18376" y="21600"/>
                    <a:pt x="19897" y="21185"/>
                    <a:pt x="21418" y="207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1" name="Line"/>
            <p:cNvSpPr/>
            <p:nvPr/>
          </p:nvSpPr>
          <p:spPr>
            <a:xfrm>
              <a:off x="11969859" y="9885289"/>
              <a:ext cx="465479" cy="190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600" extrusionOk="0">
                  <a:moveTo>
                    <a:pt x="0" y="0"/>
                  </a:moveTo>
                  <a:cubicBezTo>
                    <a:pt x="640" y="5891"/>
                    <a:pt x="1280" y="11782"/>
                    <a:pt x="1600" y="15709"/>
                  </a:cubicBezTo>
                  <a:cubicBezTo>
                    <a:pt x="1920" y="19636"/>
                    <a:pt x="1920" y="21600"/>
                    <a:pt x="1840" y="21600"/>
                  </a:cubicBezTo>
                  <a:cubicBezTo>
                    <a:pt x="1760" y="21600"/>
                    <a:pt x="1600" y="19636"/>
                    <a:pt x="1760" y="16691"/>
                  </a:cubicBezTo>
                  <a:cubicBezTo>
                    <a:pt x="1920" y="13745"/>
                    <a:pt x="2400" y="9818"/>
                    <a:pt x="2960" y="7265"/>
                  </a:cubicBezTo>
                  <a:cubicBezTo>
                    <a:pt x="3520" y="4713"/>
                    <a:pt x="4160" y="3535"/>
                    <a:pt x="4880" y="2945"/>
                  </a:cubicBezTo>
                  <a:cubicBezTo>
                    <a:pt x="5600" y="2356"/>
                    <a:pt x="6400" y="2356"/>
                    <a:pt x="7520" y="4320"/>
                  </a:cubicBezTo>
                  <a:cubicBezTo>
                    <a:pt x="8640" y="6284"/>
                    <a:pt x="10080" y="10211"/>
                    <a:pt x="11840" y="12960"/>
                  </a:cubicBezTo>
                  <a:cubicBezTo>
                    <a:pt x="13600" y="15709"/>
                    <a:pt x="15680" y="17280"/>
                    <a:pt x="17120" y="17869"/>
                  </a:cubicBezTo>
                  <a:cubicBezTo>
                    <a:pt x="18560" y="18458"/>
                    <a:pt x="19360" y="18065"/>
                    <a:pt x="20080" y="17280"/>
                  </a:cubicBezTo>
                  <a:cubicBezTo>
                    <a:pt x="20800" y="16495"/>
                    <a:pt x="21440" y="15316"/>
                    <a:pt x="21520" y="13942"/>
                  </a:cubicBezTo>
                  <a:cubicBezTo>
                    <a:pt x="21600" y="12567"/>
                    <a:pt x="21120" y="10996"/>
                    <a:pt x="20000" y="9818"/>
                  </a:cubicBezTo>
                  <a:cubicBezTo>
                    <a:pt x="18880" y="8640"/>
                    <a:pt x="17120" y="7855"/>
                    <a:pt x="15840" y="7462"/>
                  </a:cubicBezTo>
                  <a:cubicBezTo>
                    <a:pt x="14560" y="7069"/>
                    <a:pt x="13760" y="7069"/>
                    <a:pt x="13440" y="8051"/>
                  </a:cubicBezTo>
                  <a:cubicBezTo>
                    <a:pt x="13120" y="9033"/>
                    <a:pt x="13280" y="10996"/>
                    <a:pt x="13600" y="12371"/>
                  </a:cubicBezTo>
                  <a:cubicBezTo>
                    <a:pt x="13920" y="13745"/>
                    <a:pt x="14400" y="14531"/>
                    <a:pt x="14880" y="153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2" name="Line"/>
            <p:cNvSpPr/>
            <p:nvPr/>
          </p:nvSpPr>
          <p:spPr>
            <a:xfrm>
              <a:off x="12488773" y="9896261"/>
              <a:ext cx="529295" cy="200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1" extrusionOk="0">
                  <a:moveTo>
                    <a:pt x="0" y="1035"/>
                  </a:moveTo>
                  <a:cubicBezTo>
                    <a:pt x="706" y="1035"/>
                    <a:pt x="1412" y="1035"/>
                    <a:pt x="2188" y="2866"/>
                  </a:cubicBezTo>
                  <a:cubicBezTo>
                    <a:pt x="2965" y="4696"/>
                    <a:pt x="3812" y="8357"/>
                    <a:pt x="4588" y="11286"/>
                  </a:cubicBezTo>
                  <a:cubicBezTo>
                    <a:pt x="5365" y="14215"/>
                    <a:pt x="6071" y="16412"/>
                    <a:pt x="6424" y="16595"/>
                  </a:cubicBezTo>
                  <a:cubicBezTo>
                    <a:pt x="6776" y="16778"/>
                    <a:pt x="6776" y="14947"/>
                    <a:pt x="6776" y="13117"/>
                  </a:cubicBezTo>
                  <a:cubicBezTo>
                    <a:pt x="6776" y="11286"/>
                    <a:pt x="6776" y="9456"/>
                    <a:pt x="6847" y="7625"/>
                  </a:cubicBezTo>
                  <a:cubicBezTo>
                    <a:pt x="6918" y="5795"/>
                    <a:pt x="7059" y="3964"/>
                    <a:pt x="7412" y="3781"/>
                  </a:cubicBezTo>
                  <a:cubicBezTo>
                    <a:pt x="7765" y="3598"/>
                    <a:pt x="8329" y="5063"/>
                    <a:pt x="8894" y="7625"/>
                  </a:cubicBezTo>
                  <a:cubicBezTo>
                    <a:pt x="9459" y="10188"/>
                    <a:pt x="10024" y="13849"/>
                    <a:pt x="10659" y="16595"/>
                  </a:cubicBezTo>
                  <a:cubicBezTo>
                    <a:pt x="11294" y="19340"/>
                    <a:pt x="12000" y="21171"/>
                    <a:pt x="12424" y="21171"/>
                  </a:cubicBezTo>
                  <a:cubicBezTo>
                    <a:pt x="12847" y="21171"/>
                    <a:pt x="12988" y="19340"/>
                    <a:pt x="13271" y="16412"/>
                  </a:cubicBezTo>
                  <a:cubicBezTo>
                    <a:pt x="13553" y="13483"/>
                    <a:pt x="13976" y="9456"/>
                    <a:pt x="14329" y="6344"/>
                  </a:cubicBezTo>
                  <a:cubicBezTo>
                    <a:pt x="14682" y="3232"/>
                    <a:pt x="14965" y="1035"/>
                    <a:pt x="16165" y="303"/>
                  </a:cubicBezTo>
                  <a:cubicBezTo>
                    <a:pt x="17365" y="-429"/>
                    <a:pt x="19482" y="303"/>
                    <a:pt x="21600" y="10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3" name="Line"/>
            <p:cNvSpPr/>
            <p:nvPr/>
          </p:nvSpPr>
          <p:spPr>
            <a:xfrm>
              <a:off x="13747980" y="9966317"/>
              <a:ext cx="266404" cy="126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5" h="21353" extrusionOk="0">
                  <a:moveTo>
                    <a:pt x="13017" y="2088"/>
                  </a:moveTo>
                  <a:cubicBezTo>
                    <a:pt x="10248" y="921"/>
                    <a:pt x="7479" y="-247"/>
                    <a:pt x="5264" y="45"/>
                  </a:cubicBezTo>
                  <a:cubicBezTo>
                    <a:pt x="3048" y="337"/>
                    <a:pt x="1387" y="2088"/>
                    <a:pt x="556" y="4423"/>
                  </a:cubicBezTo>
                  <a:cubicBezTo>
                    <a:pt x="-275" y="6758"/>
                    <a:pt x="-275" y="9677"/>
                    <a:pt x="1248" y="12012"/>
                  </a:cubicBezTo>
                  <a:cubicBezTo>
                    <a:pt x="2771" y="14348"/>
                    <a:pt x="5817" y="16099"/>
                    <a:pt x="8033" y="16975"/>
                  </a:cubicBezTo>
                  <a:cubicBezTo>
                    <a:pt x="10248" y="17850"/>
                    <a:pt x="11633" y="17850"/>
                    <a:pt x="12879" y="16975"/>
                  </a:cubicBezTo>
                  <a:cubicBezTo>
                    <a:pt x="14125" y="16099"/>
                    <a:pt x="15233" y="14348"/>
                    <a:pt x="15371" y="11429"/>
                  </a:cubicBezTo>
                  <a:cubicBezTo>
                    <a:pt x="15510" y="8510"/>
                    <a:pt x="14679" y="4423"/>
                    <a:pt x="14263" y="3839"/>
                  </a:cubicBezTo>
                  <a:cubicBezTo>
                    <a:pt x="13848" y="3256"/>
                    <a:pt x="13848" y="6175"/>
                    <a:pt x="15094" y="9677"/>
                  </a:cubicBezTo>
                  <a:cubicBezTo>
                    <a:pt x="16340" y="13180"/>
                    <a:pt x="18833" y="17267"/>
                    <a:pt x="21325" y="213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4" name="Line"/>
            <p:cNvSpPr/>
            <p:nvPr/>
          </p:nvSpPr>
          <p:spPr>
            <a:xfrm>
              <a:off x="14688972" y="9916424"/>
              <a:ext cx="819886" cy="170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4" extrusionOk="0">
                  <a:moveTo>
                    <a:pt x="0" y="0"/>
                  </a:moveTo>
                  <a:cubicBezTo>
                    <a:pt x="1185" y="432"/>
                    <a:pt x="2370" y="864"/>
                    <a:pt x="3144" y="1944"/>
                  </a:cubicBezTo>
                  <a:cubicBezTo>
                    <a:pt x="3919" y="3024"/>
                    <a:pt x="4284" y="4752"/>
                    <a:pt x="4466" y="6696"/>
                  </a:cubicBezTo>
                  <a:cubicBezTo>
                    <a:pt x="4648" y="8640"/>
                    <a:pt x="4648" y="10800"/>
                    <a:pt x="4192" y="13176"/>
                  </a:cubicBezTo>
                  <a:cubicBezTo>
                    <a:pt x="3737" y="15552"/>
                    <a:pt x="2825" y="18144"/>
                    <a:pt x="2142" y="19656"/>
                  </a:cubicBezTo>
                  <a:cubicBezTo>
                    <a:pt x="1458" y="21168"/>
                    <a:pt x="1003" y="21600"/>
                    <a:pt x="957" y="20952"/>
                  </a:cubicBezTo>
                  <a:cubicBezTo>
                    <a:pt x="911" y="20304"/>
                    <a:pt x="1276" y="18576"/>
                    <a:pt x="2233" y="15768"/>
                  </a:cubicBezTo>
                  <a:cubicBezTo>
                    <a:pt x="3190" y="12960"/>
                    <a:pt x="4739" y="9072"/>
                    <a:pt x="5787" y="6480"/>
                  </a:cubicBezTo>
                  <a:cubicBezTo>
                    <a:pt x="6835" y="3888"/>
                    <a:pt x="7382" y="2592"/>
                    <a:pt x="7656" y="3024"/>
                  </a:cubicBezTo>
                  <a:cubicBezTo>
                    <a:pt x="7929" y="3456"/>
                    <a:pt x="7929" y="5616"/>
                    <a:pt x="7975" y="7776"/>
                  </a:cubicBezTo>
                  <a:cubicBezTo>
                    <a:pt x="8020" y="9936"/>
                    <a:pt x="8111" y="12096"/>
                    <a:pt x="8613" y="13824"/>
                  </a:cubicBezTo>
                  <a:cubicBezTo>
                    <a:pt x="9114" y="15552"/>
                    <a:pt x="10025" y="16848"/>
                    <a:pt x="10754" y="15768"/>
                  </a:cubicBezTo>
                  <a:cubicBezTo>
                    <a:pt x="11484" y="14688"/>
                    <a:pt x="12030" y="11232"/>
                    <a:pt x="12258" y="8424"/>
                  </a:cubicBezTo>
                  <a:cubicBezTo>
                    <a:pt x="12486" y="5616"/>
                    <a:pt x="12395" y="3456"/>
                    <a:pt x="12349" y="3456"/>
                  </a:cubicBezTo>
                  <a:cubicBezTo>
                    <a:pt x="12304" y="3456"/>
                    <a:pt x="12304" y="5616"/>
                    <a:pt x="12623" y="8208"/>
                  </a:cubicBezTo>
                  <a:cubicBezTo>
                    <a:pt x="12942" y="10800"/>
                    <a:pt x="13580" y="13824"/>
                    <a:pt x="14400" y="15336"/>
                  </a:cubicBezTo>
                  <a:cubicBezTo>
                    <a:pt x="15220" y="16848"/>
                    <a:pt x="16223" y="16848"/>
                    <a:pt x="16997" y="15984"/>
                  </a:cubicBezTo>
                  <a:cubicBezTo>
                    <a:pt x="17772" y="15120"/>
                    <a:pt x="18319" y="13392"/>
                    <a:pt x="18684" y="11448"/>
                  </a:cubicBezTo>
                  <a:cubicBezTo>
                    <a:pt x="19048" y="9504"/>
                    <a:pt x="19230" y="7344"/>
                    <a:pt x="19276" y="5184"/>
                  </a:cubicBezTo>
                  <a:cubicBezTo>
                    <a:pt x="19322" y="3024"/>
                    <a:pt x="19230" y="864"/>
                    <a:pt x="19139" y="864"/>
                  </a:cubicBezTo>
                  <a:cubicBezTo>
                    <a:pt x="19048" y="864"/>
                    <a:pt x="18957" y="3024"/>
                    <a:pt x="18911" y="5184"/>
                  </a:cubicBezTo>
                  <a:cubicBezTo>
                    <a:pt x="18866" y="7344"/>
                    <a:pt x="18866" y="9504"/>
                    <a:pt x="18957" y="11664"/>
                  </a:cubicBezTo>
                  <a:cubicBezTo>
                    <a:pt x="19048" y="13824"/>
                    <a:pt x="19230" y="15984"/>
                    <a:pt x="19549" y="17496"/>
                  </a:cubicBezTo>
                  <a:cubicBezTo>
                    <a:pt x="19868" y="19008"/>
                    <a:pt x="20324" y="19872"/>
                    <a:pt x="20689" y="19440"/>
                  </a:cubicBezTo>
                  <a:cubicBezTo>
                    <a:pt x="21053" y="19008"/>
                    <a:pt x="21327" y="17280"/>
                    <a:pt x="21600" y="155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5" name="Line"/>
            <p:cNvSpPr/>
            <p:nvPr/>
          </p:nvSpPr>
          <p:spPr>
            <a:xfrm>
              <a:off x="15415451" y="9781506"/>
              <a:ext cx="10381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6" name="Line"/>
            <p:cNvSpPr/>
            <p:nvPr/>
          </p:nvSpPr>
          <p:spPr>
            <a:xfrm>
              <a:off x="15726801" y="9615454"/>
              <a:ext cx="145296" cy="490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0" extrusionOk="0">
                  <a:moveTo>
                    <a:pt x="0" y="0"/>
                  </a:moveTo>
                  <a:cubicBezTo>
                    <a:pt x="1543" y="1662"/>
                    <a:pt x="3086" y="3323"/>
                    <a:pt x="3343" y="6117"/>
                  </a:cubicBezTo>
                  <a:cubicBezTo>
                    <a:pt x="3600" y="8912"/>
                    <a:pt x="2571" y="12839"/>
                    <a:pt x="2057" y="15180"/>
                  </a:cubicBezTo>
                  <a:cubicBezTo>
                    <a:pt x="1543" y="17522"/>
                    <a:pt x="1543" y="18277"/>
                    <a:pt x="1543" y="19032"/>
                  </a:cubicBezTo>
                  <a:cubicBezTo>
                    <a:pt x="1543" y="19787"/>
                    <a:pt x="1543" y="20543"/>
                    <a:pt x="2828" y="20996"/>
                  </a:cubicBezTo>
                  <a:cubicBezTo>
                    <a:pt x="4114" y="21449"/>
                    <a:pt x="6686" y="21600"/>
                    <a:pt x="10029" y="21147"/>
                  </a:cubicBezTo>
                  <a:cubicBezTo>
                    <a:pt x="13371" y="20694"/>
                    <a:pt x="17486" y="19636"/>
                    <a:pt x="21600" y="185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7" name="Line"/>
            <p:cNvSpPr/>
            <p:nvPr/>
          </p:nvSpPr>
          <p:spPr>
            <a:xfrm>
              <a:off x="15633396" y="9937180"/>
              <a:ext cx="23870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8" name="Line"/>
            <p:cNvSpPr/>
            <p:nvPr/>
          </p:nvSpPr>
          <p:spPr>
            <a:xfrm>
              <a:off x="15984049" y="9947559"/>
              <a:ext cx="272044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2" h="21600" extrusionOk="0">
                  <a:moveTo>
                    <a:pt x="8272" y="0"/>
                  </a:moveTo>
                  <a:cubicBezTo>
                    <a:pt x="6922" y="0"/>
                    <a:pt x="5572" y="0"/>
                    <a:pt x="4222" y="360"/>
                  </a:cubicBezTo>
                  <a:cubicBezTo>
                    <a:pt x="2872" y="720"/>
                    <a:pt x="1522" y="1440"/>
                    <a:pt x="712" y="4320"/>
                  </a:cubicBezTo>
                  <a:cubicBezTo>
                    <a:pt x="-98" y="7200"/>
                    <a:pt x="-368" y="12240"/>
                    <a:pt x="712" y="15840"/>
                  </a:cubicBezTo>
                  <a:cubicBezTo>
                    <a:pt x="1792" y="19440"/>
                    <a:pt x="4222" y="21600"/>
                    <a:pt x="5977" y="21600"/>
                  </a:cubicBezTo>
                  <a:cubicBezTo>
                    <a:pt x="7732" y="21600"/>
                    <a:pt x="8812" y="19440"/>
                    <a:pt x="9352" y="15480"/>
                  </a:cubicBezTo>
                  <a:cubicBezTo>
                    <a:pt x="9892" y="11520"/>
                    <a:pt x="9892" y="5760"/>
                    <a:pt x="10297" y="4320"/>
                  </a:cubicBezTo>
                  <a:cubicBezTo>
                    <a:pt x="10702" y="2880"/>
                    <a:pt x="11512" y="5760"/>
                    <a:pt x="13402" y="9000"/>
                  </a:cubicBezTo>
                  <a:cubicBezTo>
                    <a:pt x="15292" y="12240"/>
                    <a:pt x="18262" y="15840"/>
                    <a:pt x="21232" y="194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9" name="Line"/>
            <p:cNvSpPr/>
            <p:nvPr/>
          </p:nvSpPr>
          <p:spPr>
            <a:xfrm>
              <a:off x="16366511" y="9449402"/>
              <a:ext cx="1072709" cy="652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549" extrusionOk="0">
                  <a:moveTo>
                    <a:pt x="490" y="6857"/>
                  </a:moveTo>
                  <a:cubicBezTo>
                    <a:pt x="352" y="10171"/>
                    <a:pt x="213" y="13486"/>
                    <a:pt x="144" y="15429"/>
                  </a:cubicBezTo>
                  <a:cubicBezTo>
                    <a:pt x="75" y="17371"/>
                    <a:pt x="75" y="17943"/>
                    <a:pt x="75" y="18514"/>
                  </a:cubicBezTo>
                  <a:cubicBezTo>
                    <a:pt x="75" y="19086"/>
                    <a:pt x="75" y="19657"/>
                    <a:pt x="144" y="19657"/>
                  </a:cubicBezTo>
                  <a:cubicBezTo>
                    <a:pt x="213" y="19657"/>
                    <a:pt x="352" y="19086"/>
                    <a:pt x="698" y="18343"/>
                  </a:cubicBezTo>
                  <a:cubicBezTo>
                    <a:pt x="1044" y="17600"/>
                    <a:pt x="1598" y="16686"/>
                    <a:pt x="2048" y="16171"/>
                  </a:cubicBezTo>
                  <a:cubicBezTo>
                    <a:pt x="2498" y="15657"/>
                    <a:pt x="2844" y="15543"/>
                    <a:pt x="3052" y="15771"/>
                  </a:cubicBezTo>
                  <a:cubicBezTo>
                    <a:pt x="3259" y="16000"/>
                    <a:pt x="3329" y="16571"/>
                    <a:pt x="3329" y="17143"/>
                  </a:cubicBezTo>
                  <a:cubicBezTo>
                    <a:pt x="3329" y="17714"/>
                    <a:pt x="3259" y="18286"/>
                    <a:pt x="2948" y="18914"/>
                  </a:cubicBezTo>
                  <a:cubicBezTo>
                    <a:pt x="2636" y="19543"/>
                    <a:pt x="2082" y="20229"/>
                    <a:pt x="1494" y="20743"/>
                  </a:cubicBezTo>
                  <a:cubicBezTo>
                    <a:pt x="905" y="21257"/>
                    <a:pt x="282" y="21600"/>
                    <a:pt x="75" y="21543"/>
                  </a:cubicBezTo>
                  <a:cubicBezTo>
                    <a:pt x="-133" y="21486"/>
                    <a:pt x="75" y="21029"/>
                    <a:pt x="905" y="20114"/>
                  </a:cubicBezTo>
                  <a:cubicBezTo>
                    <a:pt x="1736" y="19200"/>
                    <a:pt x="3190" y="17829"/>
                    <a:pt x="4679" y="15771"/>
                  </a:cubicBezTo>
                  <a:cubicBezTo>
                    <a:pt x="6167" y="13714"/>
                    <a:pt x="7690" y="10971"/>
                    <a:pt x="8625" y="8743"/>
                  </a:cubicBezTo>
                  <a:cubicBezTo>
                    <a:pt x="9559" y="6514"/>
                    <a:pt x="9905" y="4800"/>
                    <a:pt x="10044" y="3657"/>
                  </a:cubicBezTo>
                  <a:cubicBezTo>
                    <a:pt x="10182" y="2514"/>
                    <a:pt x="10113" y="1943"/>
                    <a:pt x="9836" y="1314"/>
                  </a:cubicBezTo>
                  <a:cubicBezTo>
                    <a:pt x="9559" y="686"/>
                    <a:pt x="9075" y="0"/>
                    <a:pt x="8798" y="0"/>
                  </a:cubicBezTo>
                  <a:cubicBezTo>
                    <a:pt x="8521" y="0"/>
                    <a:pt x="8452" y="686"/>
                    <a:pt x="8244" y="2857"/>
                  </a:cubicBezTo>
                  <a:cubicBezTo>
                    <a:pt x="8036" y="5029"/>
                    <a:pt x="7690" y="8686"/>
                    <a:pt x="7794" y="11600"/>
                  </a:cubicBezTo>
                  <a:cubicBezTo>
                    <a:pt x="7898" y="14514"/>
                    <a:pt x="8452" y="16686"/>
                    <a:pt x="9386" y="18000"/>
                  </a:cubicBezTo>
                  <a:cubicBezTo>
                    <a:pt x="10321" y="19314"/>
                    <a:pt x="11636" y="19771"/>
                    <a:pt x="12952" y="19714"/>
                  </a:cubicBezTo>
                  <a:cubicBezTo>
                    <a:pt x="14267" y="19657"/>
                    <a:pt x="15582" y="19086"/>
                    <a:pt x="16379" y="18571"/>
                  </a:cubicBezTo>
                  <a:cubicBezTo>
                    <a:pt x="17175" y="18057"/>
                    <a:pt x="17452" y="17600"/>
                    <a:pt x="17590" y="17086"/>
                  </a:cubicBezTo>
                  <a:cubicBezTo>
                    <a:pt x="17729" y="16571"/>
                    <a:pt x="17729" y="16000"/>
                    <a:pt x="17486" y="15543"/>
                  </a:cubicBezTo>
                  <a:cubicBezTo>
                    <a:pt x="17244" y="15086"/>
                    <a:pt x="16759" y="14743"/>
                    <a:pt x="16275" y="14514"/>
                  </a:cubicBezTo>
                  <a:cubicBezTo>
                    <a:pt x="15790" y="14286"/>
                    <a:pt x="15305" y="14171"/>
                    <a:pt x="15098" y="14400"/>
                  </a:cubicBezTo>
                  <a:cubicBezTo>
                    <a:pt x="14890" y="14629"/>
                    <a:pt x="14959" y="15200"/>
                    <a:pt x="15755" y="16114"/>
                  </a:cubicBezTo>
                  <a:cubicBezTo>
                    <a:pt x="16552" y="17029"/>
                    <a:pt x="18075" y="18286"/>
                    <a:pt x="19148" y="18971"/>
                  </a:cubicBezTo>
                  <a:cubicBezTo>
                    <a:pt x="20221" y="19657"/>
                    <a:pt x="20844" y="19771"/>
                    <a:pt x="21467" y="198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0" name="Line"/>
            <p:cNvSpPr/>
            <p:nvPr/>
          </p:nvSpPr>
          <p:spPr>
            <a:xfrm>
              <a:off x="17968511" y="9938334"/>
              <a:ext cx="643455" cy="172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11" extrusionOk="0">
                  <a:moveTo>
                    <a:pt x="0" y="1108"/>
                  </a:moveTo>
                  <a:cubicBezTo>
                    <a:pt x="581" y="277"/>
                    <a:pt x="1161" y="-554"/>
                    <a:pt x="1916" y="484"/>
                  </a:cubicBezTo>
                  <a:cubicBezTo>
                    <a:pt x="2671" y="1523"/>
                    <a:pt x="3600" y="4431"/>
                    <a:pt x="4065" y="7338"/>
                  </a:cubicBezTo>
                  <a:cubicBezTo>
                    <a:pt x="4529" y="10246"/>
                    <a:pt x="4529" y="13154"/>
                    <a:pt x="4471" y="15646"/>
                  </a:cubicBezTo>
                  <a:cubicBezTo>
                    <a:pt x="4413" y="18138"/>
                    <a:pt x="4297" y="20215"/>
                    <a:pt x="4181" y="20008"/>
                  </a:cubicBezTo>
                  <a:cubicBezTo>
                    <a:pt x="4065" y="19800"/>
                    <a:pt x="3948" y="17308"/>
                    <a:pt x="4181" y="14192"/>
                  </a:cubicBezTo>
                  <a:cubicBezTo>
                    <a:pt x="4413" y="11077"/>
                    <a:pt x="4994" y="7338"/>
                    <a:pt x="5516" y="4846"/>
                  </a:cubicBezTo>
                  <a:cubicBezTo>
                    <a:pt x="6039" y="2354"/>
                    <a:pt x="6503" y="1108"/>
                    <a:pt x="7026" y="484"/>
                  </a:cubicBezTo>
                  <a:cubicBezTo>
                    <a:pt x="7548" y="-139"/>
                    <a:pt x="8129" y="-139"/>
                    <a:pt x="8477" y="900"/>
                  </a:cubicBezTo>
                  <a:cubicBezTo>
                    <a:pt x="8826" y="1938"/>
                    <a:pt x="8942" y="4015"/>
                    <a:pt x="9058" y="6092"/>
                  </a:cubicBezTo>
                  <a:cubicBezTo>
                    <a:pt x="9174" y="8169"/>
                    <a:pt x="9290" y="10246"/>
                    <a:pt x="9348" y="12738"/>
                  </a:cubicBezTo>
                  <a:cubicBezTo>
                    <a:pt x="9406" y="15231"/>
                    <a:pt x="9406" y="18138"/>
                    <a:pt x="9465" y="18554"/>
                  </a:cubicBezTo>
                  <a:cubicBezTo>
                    <a:pt x="9523" y="18969"/>
                    <a:pt x="9639" y="16892"/>
                    <a:pt x="10161" y="14192"/>
                  </a:cubicBezTo>
                  <a:cubicBezTo>
                    <a:pt x="10684" y="11492"/>
                    <a:pt x="11613" y="8169"/>
                    <a:pt x="12310" y="5885"/>
                  </a:cubicBezTo>
                  <a:cubicBezTo>
                    <a:pt x="13006" y="3600"/>
                    <a:pt x="13471" y="2354"/>
                    <a:pt x="13935" y="2354"/>
                  </a:cubicBezTo>
                  <a:cubicBezTo>
                    <a:pt x="14400" y="2354"/>
                    <a:pt x="14865" y="3600"/>
                    <a:pt x="15097" y="5469"/>
                  </a:cubicBezTo>
                  <a:cubicBezTo>
                    <a:pt x="15329" y="7338"/>
                    <a:pt x="15329" y="9831"/>
                    <a:pt x="15387" y="12115"/>
                  </a:cubicBezTo>
                  <a:cubicBezTo>
                    <a:pt x="15445" y="14400"/>
                    <a:pt x="15561" y="16477"/>
                    <a:pt x="16258" y="18138"/>
                  </a:cubicBezTo>
                  <a:cubicBezTo>
                    <a:pt x="16955" y="19800"/>
                    <a:pt x="18232" y="21046"/>
                    <a:pt x="19219" y="20631"/>
                  </a:cubicBezTo>
                  <a:cubicBezTo>
                    <a:pt x="20206" y="20215"/>
                    <a:pt x="20903" y="18138"/>
                    <a:pt x="21600" y="160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1" name="Line"/>
            <p:cNvSpPr/>
            <p:nvPr/>
          </p:nvSpPr>
          <p:spPr>
            <a:xfrm>
              <a:off x="18630723" y="9341832"/>
              <a:ext cx="977558" cy="848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443" extrusionOk="0">
                  <a:moveTo>
                    <a:pt x="273" y="16886"/>
                  </a:moveTo>
                  <a:cubicBezTo>
                    <a:pt x="121" y="17323"/>
                    <a:pt x="-32" y="17761"/>
                    <a:pt x="6" y="18198"/>
                  </a:cubicBezTo>
                  <a:cubicBezTo>
                    <a:pt x="44" y="18635"/>
                    <a:pt x="273" y="19072"/>
                    <a:pt x="769" y="19204"/>
                  </a:cubicBezTo>
                  <a:cubicBezTo>
                    <a:pt x="1266" y="19335"/>
                    <a:pt x="2029" y="19160"/>
                    <a:pt x="2410" y="18679"/>
                  </a:cubicBezTo>
                  <a:cubicBezTo>
                    <a:pt x="2792" y="18198"/>
                    <a:pt x="2792" y="17411"/>
                    <a:pt x="2792" y="17236"/>
                  </a:cubicBezTo>
                  <a:cubicBezTo>
                    <a:pt x="2792" y="17061"/>
                    <a:pt x="2792" y="17498"/>
                    <a:pt x="2907" y="17936"/>
                  </a:cubicBezTo>
                  <a:cubicBezTo>
                    <a:pt x="3021" y="18373"/>
                    <a:pt x="3250" y="18810"/>
                    <a:pt x="3555" y="19116"/>
                  </a:cubicBezTo>
                  <a:cubicBezTo>
                    <a:pt x="3861" y="19422"/>
                    <a:pt x="4242" y="19597"/>
                    <a:pt x="4853" y="19553"/>
                  </a:cubicBezTo>
                  <a:cubicBezTo>
                    <a:pt x="5463" y="19510"/>
                    <a:pt x="6303" y="19247"/>
                    <a:pt x="7372" y="17979"/>
                  </a:cubicBezTo>
                  <a:cubicBezTo>
                    <a:pt x="8440" y="16711"/>
                    <a:pt x="9738" y="14438"/>
                    <a:pt x="10501" y="12164"/>
                  </a:cubicBezTo>
                  <a:cubicBezTo>
                    <a:pt x="11264" y="9890"/>
                    <a:pt x="11493" y="7617"/>
                    <a:pt x="11455" y="5780"/>
                  </a:cubicBezTo>
                  <a:cubicBezTo>
                    <a:pt x="11417" y="3944"/>
                    <a:pt x="11111" y="2544"/>
                    <a:pt x="10844" y="1539"/>
                  </a:cubicBezTo>
                  <a:cubicBezTo>
                    <a:pt x="10577" y="533"/>
                    <a:pt x="10348" y="-79"/>
                    <a:pt x="10196" y="8"/>
                  </a:cubicBezTo>
                  <a:cubicBezTo>
                    <a:pt x="10043" y="96"/>
                    <a:pt x="9967" y="883"/>
                    <a:pt x="9623" y="2807"/>
                  </a:cubicBezTo>
                  <a:cubicBezTo>
                    <a:pt x="9280" y="4731"/>
                    <a:pt x="8669" y="7791"/>
                    <a:pt x="8211" y="10546"/>
                  </a:cubicBezTo>
                  <a:cubicBezTo>
                    <a:pt x="7753" y="13301"/>
                    <a:pt x="7448" y="15749"/>
                    <a:pt x="7448" y="17498"/>
                  </a:cubicBezTo>
                  <a:cubicBezTo>
                    <a:pt x="7448" y="19247"/>
                    <a:pt x="7753" y="20297"/>
                    <a:pt x="8097" y="20865"/>
                  </a:cubicBezTo>
                  <a:cubicBezTo>
                    <a:pt x="8440" y="21434"/>
                    <a:pt x="8822" y="21521"/>
                    <a:pt x="9547" y="21390"/>
                  </a:cubicBezTo>
                  <a:cubicBezTo>
                    <a:pt x="10272" y="21259"/>
                    <a:pt x="11340" y="20909"/>
                    <a:pt x="12485" y="19685"/>
                  </a:cubicBezTo>
                  <a:cubicBezTo>
                    <a:pt x="13630" y="18460"/>
                    <a:pt x="14851" y="16361"/>
                    <a:pt x="15500" y="15093"/>
                  </a:cubicBezTo>
                  <a:cubicBezTo>
                    <a:pt x="16149" y="13825"/>
                    <a:pt x="16225" y="13388"/>
                    <a:pt x="16225" y="12951"/>
                  </a:cubicBezTo>
                  <a:cubicBezTo>
                    <a:pt x="16225" y="12514"/>
                    <a:pt x="16149" y="12076"/>
                    <a:pt x="16034" y="12076"/>
                  </a:cubicBezTo>
                  <a:cubicBezTo>
                    <a:pt x="15920" y="12076"/>
                    <a:pt x="15767" y="12514"/>
                    <a:pt x="15653" y="13519"/>
                  </a:cubicBezTo>
                  <a:cubicBezTo>
                    <a:pt x="15538" y="14525"/>
                    <a:pt x="15462" y="16099"/>
                    <a:pt x="15424" y="17105"/>
                  </a:cubicBezTo>
                  <a:cubicBezTo>
                    <a:pt x="15386" y="18110"/>
                    <a:pt x="15386" y="18548"/>
                    <a:pt x="15462" y="18985"/>
                  </a:cubicBezTo>
                  <a:cubicBezTo>
                    <a:pt x="15538" y="19422"/>
                    <a:pt x="15691" y="19859"/>
                    <a:pt x="15996" y="20078"/>
                  </a:cubicBezTo>
                  <a:cubicBezTo>
                    <a:pt x="16302" y="20297"/>
                    <a:pt x="16760" y="20297"/>
                    <a:pt x="17179" y="20253"/>
                  </a:cubicBezTo>
                  <a:cubicBezTo>
                    <a:pt x="17599" y="20209"/>
                    <a:pt x="17981" y="20122"/>
                    <a:pt x="18515" y="19991"/>
                  </a:cubicBezTo>
                  <a:cubicBezTo>
                    <a:pt x="19049" y="19859"/>
                    <a:pt x="19736" y="19685"/>
                    <a:pt x="20270" y="19510"/>
                  </a:cubicBezTo>
                  <a:cubicBezTo>
                    <a:pt x="20805" y="19335"/>
                    <a:pt x="21186" y="19160"/>
                    <a:pt x="21568" y="189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2" name="Line"/>
            <p:cNvSpPr/>
            <p:nvPr/>
          </p:nvSpPr>
          <p:spPr>
            <a:xfrm>
              <a:off x="19608281" y="9906046"/>
              <a:ext cx="3113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3" name="Line"/>
            <p:cNvSpPr/>
            <p:nvPr/>
          </p:nvSpPr>
          <p:spPr>
            <a:xfrm>
              <a:off x="19224284" y="9989072"/>
              <a:ext cx="26983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4" name="Line"/>
            <p:cNvSpPr/>
            <p:nvPr/>
          </p:nvSpPr>
          <p:spPr>
            <a:xfrm>
              <a:off x="19800888" y="9507710"/>
              <a:ext cx="907492" cy="1027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446" extrusionOk="0">
                  <a:moveTo>
                    <a:pt x="1340" y="8968"/>
                  </a:moveTo>
                  <a:cubicBezTo>
                    <a:pt x="1176" y="11280"/>
                    <a:pt x="1012" y="13592"/>
                    <a:pt x="888" y="15542"/>
                  </a:cubicBezTo>
                  <a:cubicBezTo>
                    <a:pt x="765" y="17493"/>
                    <a:pt x="683" y="19082"/>
                    <a:pt x="642" y="20093"/>
                  </a:cubicBezTo>
                  <a:cubicBezTo>
                    <a:pt x="601" y="21105"/>
                    <a:pt x="601" y="21538"/>
                    <a:pt x="478" y="21430"/>
                  </a:cubicBezTo>
                  <a:cubicBezTo>
                    <a:pt x="355" y="21321"/>
                    <a:pt x="108" y="20671"/>
                    <a:pt x="26" y="19551"/>
                  </a:cubicBezTo>
                  <a:cubicBezTo>
                    <a:pt x="-56" y="18432"/>
                    <a:pt x="26" y="16842"/>
                    <a:pt x="642" y="15253"/>
                  </a:cubicBezTo>
                  <a:cubicBezTo>
                    <a:pt x="1258" y="13664"/>
                    <a:pt x="2408" y="12074"/>
                    <a:pt x="3188" y="11208"/>
                  </a:cubicBezTo>
                  <a:cubicBezTo>
                    <a:pt x="3968" y="10341"/>
                    <a:pt x="4379" y="10196"/>
                    <a:pt x="4666" y="10305"/>
                  </a:cubicBezTo>
                  <a:cubicBezTo>
                    <a:pt x="4954" y="10413"/>
                    <a:pt x="5118" y="10774"/>
                    <a:pt x="5077" y="11099"/>
                  </a:cubicBezTo>
                  <a:cubicBezTo>
                    <a:pt x="5036" y="11424"/>
                    <a:pt x="4790" y="11713"/>
                    <a:pt x="4502" y="12002"/>
                  </a:cubicBezTo>
                  <a:cubicBezTo>
                    <a:pt x="4215" y="12291"/>
                    <a:pt x="3886" y="12580"/>
                    <a:pt x="3517" y="12797"/>
                  </a:cubicBezTo>
                  <a:cubicBezTo>
                    <a:pt x="3147" y="13014"/>
                    <a:pt x="2736" y="13158"/>
                    <a:pt x="2777" y="13086"/>
                  </a:cubicBezTo>
                  <a:cubicBezTo>
                    <a:pt x="2819" y="13014"/>
                    <a:pt x="3311" y="12725"/>
                    <a:pt x="4625" y="11713"/>
                  </a:cubicBezTo>
                  <a:cubicBezTo>
                    <a:pt x="5939" y="10702"/>
                    <a:pt x="8075" y="8968"/>
                    <a:pt x="9553" y="7415"/>
                  </a:cubicBezTo>
                  <a:cubicBezTo>
                    <a:pt x="11031" y="5862"/>
                    <a:pt x="11853" y="4489"/>
                    <a:pt x="12181" y="3442"/>
                  </a:cubicBezTo>
                  <a:cubicBezTo>
                    <a:pt x="12510" y="2394"/>
                    <a:pt x="12346" y="1672"/>
                    <a:pt x="12058" y="1094"/>
                  </a:cubicBezTo>
                  <a:cubicBezTo>
                    <a:pt x="11771" y="516"/>
                    <a:pt x="11360" y="82"/>
                    <a:pt x="11031" y="10"/>
                  </a:cubicBezTo>
                  <a:cubicBezTo>
                    <a:pt x="10703" y="-62"/>
                    <a:pt x="10457" y="227"/>
                    <a:pt x="10128" y="1274"/>
                  </a:cubicBezTo>
                  <a:cubicBezTo>
                    <a:pt x="9800" y="2322"/>
                    <a:pt x="9389" y="4128"/>
                    <a:pt x="9060" y="6078"/>
                  </a:cubicBezTo>
                  <a:cubicBezTo>
                    <a:pt x="8732" y="8029"/>
                    <a:pt x="8485" y="10124"/>
                    <a:pt x="8814" y="11605"/>
                  </a:cubicBezTo>
                  <a:cubicBezTo>
                    <a:pt x="9142" y="13086"/>
                    <a:pt x="10046" y="13953"/>
                    <a:pt x="11360" y="14242"/>
                  </a:cubicBezTo>
                  <a:cubicBezTo>
                    <a:pt x="12674" y="14531"/>
                    <a:pt x="14399" y="14242"/>
                    <a:pt x="15672" y="13700"/>
                  </a:cubicBezTo>
                  <a:cubicBezTo>
                    <a:pt x="16945" y="13158"/>
                    <a:pt x="17766" y="12363"/>
                    <a:pt x="18136" y="11749"/>
                  </a:cubicBezTo>
                  <a:cubicBezTo>
                    <a:pt x="18505" y="11135"/>
                    <a:pt x="18423" y="10702"/>
                    <a:pt x="18136" y="10485"/>
                  </a:cubicBezTo>
                  <a:cubicBezTo>
                    <a:pt x="17848" y="10268"/>
                    <a:pt x="17355" y="10268"/>
                    <a:pt x="17027" y="10449"/>
                  </a:cubicBezTo>
                  <a:cubicBezTo>
                    <a:pt x="16698" y="10630"/>
                    <a:pt x="16534" y="10991"/>
                    <a:pt x="16452" y="11352"/>
                  </a:cubicBezTo>
                  <a:cubicBezTo>
                    <a:pt x="16370" y="11713"/>
                    <a:pt x="16370" y="12074"/>
                    <a:pt x="17232" y="12652"/>
                  </a:cubicBezTo>
                  <a:cubicBezTo>
                    <a:pt x="18095" y="13230"/>
                    <a:pt x="19819" y="14025"/>
                    <a:pt x="21544" y="148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5" name="Line"/>
            <p:cNvSpPr/>
            <p:nvPr/>
          </p:nvSpPr>
          <p:spPr>
            <a:xfrm>
              <a:off x="21167874" y="9585185"/>
              <a:ext cx="634823" cy="988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356" extrusionOk="0">
                  <a:moveTo>
                    <a:pt x="1655" y="11641"/>
                  </a:moveTo>
                  <a:cubicBezTo>
                    <a:pt x="2940" y="11492"/>
                    <a:pt x="4224" y="11342"/>
                    <a:pt x="5041" y="11081"/>
                  </a:cubicBezTo>
                  <a:cubicBezTo>
                    <a:pt x="5859" y="10819"/>
                    <a:pt x="6209" y="10445"/>
                    <a:pt x="6150" y="10146"/>
                  </a:cubicBezTo>
                  <a:cubicBezTo>
                    <a:pt x="6092" y="9847"/>
                    <a:pt x="5625" y="9623"/>
                    <a:pt x="4749" y="9474"/>
                  </a:cubicBezTo>
                  <a:cubicBezTo>
                    <a:pt x="3874" y="9324"/>
                    <a:pt x="2589" y="9250"/>
                    <a:pt x="1655" y="9287"/>
                  </a:cubicBezTo>
                  <a:cubicBezTo>
                    <a:pt x="721" y="9324"/>
                    <a:pt x="138" y="9474"/>
                    <a:pt x="21" y="9698"/>
                  </a:cubicBezTo>
                  <a:cubicBezTo>
                    <a:pt x="-96" y="9922"/>
                    <a:pt x="254" y="10221"/>
                    <a:pt x="1830" y="10445"/>
                  </a:cubicBezTo>
                  <a:cubicBezTo>
                    <a:pt x="3407" y="10670"/>
                    <a:pt x="6209" y="10819"/>
                    <a:pt x="8894" y="10483"/>
                  </a:cubicBezTo>
                  <a:cubicBezTo>
                    <a:pt x="11580" y="10146"/>
                    <a:pt x="14148" y="9324"/>
                    <a:pt x="16192" y="8203"/>
                  </a:cubicBezTo>
                  <a:cubicBezTo>
                    <a:pt x="18235" y="7082"/>
                    <a:pt x="19753" y="5662"/>
                    <a:pt x="20570" y="4466"/>
                  </a:cubicBezTo>
                  <a:cubicBezTo>
                    <a:pt x="21387" y="3270"/>
                    <a:pt x="21504" y="2299"/>
                    <a:pt x="21387" y="1514"/>
                  </a:cubicBezTo>
                  <a:cubicBezTo>
                    <a:pt x="21270" y="729"/>
                    <a:pt x="20920" y="131"/>
                    <a:pt x="20570" y="19"/>
                  </a:cubicBezTo>
                  <a:cubicBezTo>
                    <a:pt x="20220" y="-93"/>
                    <a:pt x="19869" y="281"/>
                    <a:pt x="18935" y="1663"/>
                  </a:cubicBezTo>
                  <a:cubicBezTo>
                    <a:pt x="18001" y="3046"/>
                    <a:pt x="16483" y="5438"/>
                    <a:pt x="15374" y="7680"/>
                  </a:cubicBezTo>
                  <a:cubicBezTo>
                    <a:pt x="14265" y="9922"/>
                    <a:pt x="13565" y="12015"/>
                    <a:pt x="13214" y="13883"/>
                  </a:cubicBezTo>
                  <a:cubicBezTo>
                    <a:pt x="12864" y="15752"/>
                    <a:pt x="12864" y="17396"/>
                    <a:pt x="13098" y="18555"/>
                  </a:cubicBezTo>
                  <a:cubicBezTo>
                    <a:pt x="13331" y="19713"/>
                    <a:pt x="13798" y="20386"/>
                    <a:pt x="14265" y="20834"/>
                  </a:cubicBezTo>
                  <a:cubicBezTo>
                    <a:pt x="14732" y="21283"/>
                    <a:pt x="15199" y="21507"/>
                    <a:pt x="15491" y="21245"/>
                  </a:cubicBezTo>
                  <a:cubicBezTo>
                    <a:pt x="15783" y="20984"/>
                    <a:pt x="15900" y="20236"/>
                    <a:pt x="16016" y="194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6" name="Line"/>
            <p:cNvSpPr/>
            <p:nvPr/>
          </p:nvSpPr>
          <p:spPr>
            <a:xfrm>
              <a:off x="21434861" y="10165503"/>
              <a:ext cx="383997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43" y="4320"/>
                    <a:pt x="11286" y="8640"/>
                    <a:pt x="14886" y="12240"/>
                  </a:cubicBezTo>
                  <a:cubicBezTo>
                    <a:pt x="18486" y="15840"/>
                    <a:pt x="20043" y="1872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7" name="Line"/>
            <p:cNvSpPr/>
            <p:nvPr/>
          </p:nvSpPr>
          <p:spPr>
            <a:xfrm>
              <a:off x="14558783" y="7954928"/>
              <a:ext cx="265107" cy="180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255" extrusionOk="0">
                  <a:moveTo>
                    <a:pt x="21497" y="0"/>
                  </a:moveTo>
                  <a:cubicBezTo>
                    <a:pt x="18411" y="1223"/>
                    <a:pt x="15326" y="2445"/>
                    <a:pt x="11959" y="5094"/>
                  </a:cubicBezTo>
                  <a:cubicBezTo>
                    <a:pt x="8593" y="7743"/>
                    <a:pt x="4946" y="11819"/>
                    <a:pt x="2842" y="14875"/>
                  </a:cubicBezTo>
                  <a:cubicBezTo>
                    <a:pt x="739" y="17932"/>
                    <a:pt x="178" y="19970"/>
                    <a:pt x="37" y="20785"/>
                  </a:cubicBezTo>
                  <a:cubicBezTo>
                    <a:pt x="-103" y="21600"/>
                    <a:pt x="178" y="21192"/>
                    <a:pt x="458" y="20785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8" name="Line"/>
            <p:cNvSpPr/>
            <p:nvPr/>
          </p:nvSpPr>
          <p:spPr>
            <a:xfrm>
              <a:off x="14534834" y="8069089"/>
              <a:ext cx="133381" cy="97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0" h="20971" extrusionOk="0">
                  <a:moveTo>
                    <a:pt x="3000" y="0"/>
                  </a:moveTo>
                  <a:cubicBezTo>
                    <a:pt x="2460" y="3724"/>
                    <a:pt x="1920" y="7448"/>
                    <a:pt x="1110" y="11545"/>
                  </a:cubicBezTo>
                  <a:cubicBezTo>
                    <a:pt x="300" y="15641"/>
                    <a:pt x="-780" y="20110"/>
                    <a:pt x="840" y="20855"/>
                  </a:cubicBezTo>
                  <a:cubicBezTo>
                    <a:pt x="2460" y="21600"/>
                    <a:pt x="6780" y="18621"/>
                    <a:pt x="10560" y="16014"/>
                  </a:cubicBezTo>
                  <a:cubicBezTo>
                    <a:pt x="14340" y="13407"/>
                    <a:pt x="17580" y="11172"/>
                    <a:pt x="20820" y="8938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69" name="Line"/>
            <p:cNvSpPr/>
            <p:nvPr/>
          </p:nvSpPr>
          <p:spPr>
            <a:xfrm>
              <a:off x="15279684" y="7740442"/>
              <a:ext cx="263767" cy="32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600" extrusionOk="0">
                  <a:moveTo>
                    <a:pt x="13533" y="2555"/>
                  </a:moveTo>
                  <a:cubicBezTo>
                    <a:pt x="9887" y="6735"/>
                    <a:pt x="6240" y="10916"/>
                    <a:pt x="3856" y="13703"/>
                  </a:cubicBezTo>
                  <a:cubicBezTo>
                    <a:pt x="1471" y="16490"/>
                    <a:pt x="349" y="17884"/>
                    <a:pt x="69" y="18000"/>
                  </a:cubicBezTo>
                  <a:cubicBezTo>
                    <a:pt x="-212" y="18116"/>
                    <a:pt x="349" y="16955"/>
                    <a:pt x="2032" y="14865"/>
                  </a:cubicBezTo>
                  <a:cubicBezTo>
                    <a:pt x="3715" y="12774"/>
                    <a:pt x="6520" y="9755"/>
                    <a:pt x="8344" y="7665"/>
                  </a:cubicBezTo>
                  <a:cubicBezTo>
                    <a:pt x="10167" y="5574"/>
                    <a:pt x="11009" y="4413"/>
                    <a:pt x="11710" y="3019"/>
                  </a:cubicBezTo>
                  <a:cubicBezTo>
                    <a:pt x="12411" y="1626"/>
                    <a:pt x="12972" y="0"/>
                    <a:pt x="13533" y="0"/>
                  </a:cubicBezTo>
                  <a:cubicBezTo>
                    <a:pt x="14095" y="0"/>
                    <a:pt x="14656" y="1626"/>
                    <a:pt x="15778" y="5110"/>
                  </a:cubicBezTo>
                  <a:cubicBezTo>
                    <a:pt x="16900" y="8594"/>
                    <a:pt x="18583" y="13935"/>
                    <a:pt x="19705" y="17187"/>
                  </a:cubicBezTo>
                  <a:cubicBezTo>
                    <a:pt x="20827" y="20439"/>
                    <a:pt x="21388" y="21600"/>
                    <a:pt x="21388" y="21600"/>
                  </a:cubicBezTo>
                  <a:cubicBezTo>
                    <a:pt x="21388" y="21600"/>
                    <a:pt x="20827" y="20439"/>
                    <a:pt x="20266" y="19277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0" name="Line"/>
            <p:cNvSpPr/>
            <p:nvPr/>
          </p:nvSpPr>
          <p:spPr>
            <a:xfrm>
              <a:off x="15384315" y="7892658"/>
              <a:ext cx="12454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1" name="Line"/>
            <p:cNvSpPr/>
            <p:nvPr/>
          </p:nvSpPr>
          <p:spPr>
            <a:xfrm>
              <a:off x="15685286" y="8006819"/>
              <a:ext cx="114163" cy="66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09" extrusionOk="0">
                  <a:moveTo>
                    <a:pt x="0" y="0"/>
                  </a:moveTo>
                  <a:cubicBezTo>
                    <a:pt x="1309" y="6480"/>
                    <a:pt x="2618" y="12960"/>
                    <a:pt x="4909" y="16740"/>
                  </a:cubicBezTo>
                  <a:cubicBezTo>
                    <a:pt x="7200" y="20520"/>
                    <a:pt x="10473" y="21600"/>
                    <a:pt x="13418" y="19980"/>
                  </a:cubicBezTo>
                  <a:cubicBezTo>
                    <a:pt x="16364" y="18360"/>
                    <a:pt x="18982" y="14040"/>
                    <a:pt x="21600" y="972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2" name="Line"/>
            <p:cNvSpPr/>
            <p:nvPr/>
          </p:nvSpPr>
          <p:spPr>
            <a:xfrm>
              <a:off x="15768312" y="7851145"/>
              <a:ext cx="1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3" name="Line"/>
            <p:cNvSpPr/>
            <p:nvPr/>
          </p:nvSpPr>
          <p:spPr>
            <a:xfrm>
              <a:off x="15819644" y="8027576"/>
              <a:ext cx="134785" cy="280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6" h="21336" extrusionOk="0">
                  <a:moveTo>
                    <a:pt x="15890" y="0"/>
                  </a:moveTo>
                  <a:cubicBezTo>
                    <a:pt x="17471" y="4741"/>
                    <a:pt x="19051" y="9483"/>
                    <a:pt x="19842" y="12512"/>
                  </a:cubicBezTo>
                  <a:cubicBezTo>
                    <a:pt x="20632" y="15541"/>
                    <a:pt x="20632" y="16859"/>
                    <a:pt x="20369" y="18176"/>
                  </a:cubicBezTo>
                  <a:cubicBezTo>
                    <a:pt x="20105" y="19493"/>
                    <a:pt x="19578" y="20810"/>
                    <a:pt x="16154" y="21205"/>
                  </a:cubicBezTo>
                  <a:cubicBezTo>
                    <a:pt x="12729" y="21600"/>
                    <a:pt x="6408" y="21073"/>
                    <a:pt x="2983" y="20020"/>
                  </a:cubicBezTo>
                  <a:cubicBezTo>
                    <a:pt x="-441" y="18966"/>
                    <a:pt x="-968" y="17385"/>
                    <a:pt x="1666" y="15805"/>
                  </a:cubicBezTo>
                  <a:cubicBezTo>
                    <a:pt x="4300" y="14224"/>
                    <a:pt x="10095" y="12644"/>
                    <a:pt x="15890" y="1106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4" name="Line"/>
            <p:cNvSpPr/>
            <p:nvPr/>
          </p:nvSpPr>
          <p:spPr>
            <a:xfrm>
              <a:off x="15934365" y="7861523"/>
              <a:ext cx="4151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5" name="Line"/>
            <p:cNvSpPr/>
            <p:nvPr/>
          </p:nvSpPr>
          <p:spPr>
            <a:xfrm>
              <a:off x="16173066" y="8172872"/>
              <a:ext cx="51892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6" name="Line"/>
            <p:cNvSpPr/>
            <p:nvPr/>
          </p:nvSpPr>
          <p:spPr>
            <a:xfrm>
              <a:off x="16646770" y="8110602"/>
              <a:ext cx="86726" cy="8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7" h="20982" extrusionOk="0">
                  <a:moveTo>
                    <a:pt x="889" y="0"/>
                  </a:moveTo>
                  <a:cubicBezTo>
                    <a:pt x="58" y="7200"/>
                    <a:pt x="-773" y="14400"/>
                    <a:pt x="1304" y="18000"/>
                  </a:cubicBezTo>
                  <a:cubicBezTo>
                    <a:pt x="3381" y="21600"/>
                    <a:pt x="8366" y="21600"/>
                    <a:pt x="12104" y="19800"/>
                  </a:cubicBezTo>
                  <a:cubicBezTo>
                    <a:pt x="15842" y="18000"/>
                    <a:pt x="18335" y="14400"/>
                    <a:pt x="20827" y="108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7" name="Line"/>
            <p:cNvSpPr/>
            <p:nvPr/>
          </p:nvSpPr>
          <p:spPr>
            <a:xfrm>
              <a:off x="16650467" y="7923793"/>
              <a:ext cx="518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8" name="Line"/>
            <p:cNvSpPr/>
            <p:nvPr/>
          </p:nvSpPr>
          <p:spPr>
            <a:xfrm>
              <a:off x="16883835" y="8006819"/>
              <a:ext cx="181765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600" extrusionOk="0">
                  <a:moveTo>
                    <a:pt x="21413" y="0"/>
                  </a:moveTo>
                  <a:cubicBezTo>
                    <a:pt x="17745" y="1600"/>
                    <a:pt x="14077" y="3200"/>
                    <a:pt x="11224" y="4600"/>
                  </a:cubicBezTo>
                  <a:cubicBezTo>
                    <a:pt x="8371" y="6000"/>
                    <a:pt x="6334" y="7200"/>
                    <a:pt x="4296" y="8200"/>
                  </a:cubicBezTo>
                  <a:cubicBezTo>
                    <a:pt x="2258" y="9200"/>
                    <a:pt x="221" y="10000"/>
                    <a:pt x="17" y="11000"/>
                  </a:cubicBezTo>
                  <a:cubicBezTo>
                    <a:pt x="-187" y="12000"/>
                    <a:pt x="1443" y="13200"/>
                    <a:pt x="4907" y="15000"/>
                  </a:cubicBezTo>
                  <a:cubicBezTo>
                    <a:pt x="8372" y="16800"/>
                    <a:pt x="13670" y="19200"/>
                    <a:pt x="18968" y="2160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9" name="Line"/>
            <p:cNvSpPr/>
            <p:nvPr/>
          </p:nvSpPr>
          <p:spPr>
            <a:xfrm>
              <a:off x="17139790" y="8131359"/>
              <a:ext cx="171430" cy="334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506" extrusionOk="0">
                  <a:moveTo>
                    <a:pt x="20544" y="0"/>
                  </a:moveTo>
                  <a:cubicBezTo>
                    <a:pt x="20976" y="5790"/>
                    <a:pt x="21408" y="11579"/>
                    <a:pt x="21408" y="15031"/>
                  </a:cubicBezTo>
                  <a:cubicBezTo>
                    <a:pt x="21408" y="18482"/>
                    <a:pt x="20976" y="19596"/>
                    <a:pt x="18816" y="20375"/>
                  </a:cubicBezTo>
                  <a:cubicBezTo>
                    <a:pt x="16656" y="21155"/>
                    <a:pt x="12768" y="21600"/>
                    <a:pt x="9744" y="21489"/>
                  </a:cubicBezTo>
                  <a:cubicBezTo>
                    <a:pt x="6720" y="21377"/>
                    <a:pt x="4560" y="20709"/>
                    <a:pt x="2832" y="19707"/>
                  </a:cubicBezTo>
                  <a:cubicBezTo>
                    <a:pt x="1104" y="18705"/>
                    <a:pt x="-192" y="17369"/>
                    <a:pt x="24" y="16367"/>
                  </a:cubicBezTo>
                  <a:cubicBezTo>
                    <a:pt x="240" y="15365"/>
                    <a:pt x="1968" y="14697"/>
                    <a:pt x="5208" y="13583"/>
                  </a:cubicBezTo>
                  <a:cubicBezTo>
                    <a:pt x="8448" y="12470"/>
                    <a:pt x="13200" y="10911"/>
                    <a:pt x="17952" y="9353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0" name="Line"/>
            <p:cNvSpPr/>
            <p:nvPr/>
          </p:nvSpPr>
          <p:spPr>
            <a:xfrm>
              <a:off x="17293921" y="7996441"/>
              <a:ext cx="41515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4ED86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83" name="Remark: The proof also shows that an invertible upper triangular matrix can be written as product of the elementary matrices  ,  . Here   refers to the matrix with  ’s at the diagonal,   at   position, and   otherwise. Similarly for the invertible lower 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79863" y="712017"/>
                <a:ext cx="23084434" cy="12468724"/>
              </a:xfrm>
              <a:prstGeom prst="rect">
                <a:avLst/>
              </a:prstGeom>
            </p:spPr>
            <p:txBody>
              <a:bodyPr numCol="1" spcCol="38100">
                <a:normAutofit/>
              </a:bodyPr>
              <a:lstStyle/>
              <a:p>
                <a:pPr marL="542036" indent="-542036" defTabSz="2365248">
                  <a:spcBef>
                    <a:spcPts val="2300"/>
                  </a:spcBef>
                  <a:defRPr sz="4656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42036" indent="-542036" defTabSz="2365248">
                  <a:spcBef>
                    <a:spcPts val="2300"/>
                  </a:spcBef>
                  <a:defRPr sz="4656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42036" indent="-542036" defTabSz="2365248">
                  <a:spcBef>
                    <a:spcPts val="2300"/>
                  </a:spcBef>
                  <a:defRPr sz="4656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42036" indent="-542036" defTabSz="2365248">
                  <a:spcBef>
                    <a:spcPts val="2300"/>
                  </a:spcBef>
                  <a:defRPr sz="4656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42036" indent="-542036" defTabSz="2365248">
                  <a:spcBef>
                    <a:spcPts val="2300"/>
                  </a:spcBef>
                  <a:defRPr sz="4656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42036" indent="-542036" defTabSz="2365248">
                  <a:spcBef>
                    <a:spcPts val="2300"/>
                  </a:spcBef>
                  <a:defRPr sz="4656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42036" indent="-542036" defTabSz="2365248">
                  <a:spcBef>
                    <a:spcPts val="2300"/>
                  </a:spcBef>
                  <a:defRPr sz="4656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42036" indent="-542036" defTabSz="2365248">
                  <a:spcBef>
                    <a:spcPts val="2300"/>
                  </a:spcBef>
                  <a:defRPr sz="4656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42036" indent="-542036" defTabSz="2365248">
                  <a:spcBef>
                    <a:spcPts val="2300"/>
                  </a:spcBef>
                  <a:defRPr sz="4656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lang="en-US" dirty="0" smtClean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42036" indent="-542036" defTabSz="2365248">
                  <a:spcBef>
                    <a:spcPts val="2300"/>
                  </a:spcBef>
                  <a:defRPr sz="4656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 smtClean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Remark</a:t>
                </a: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: The proof also shows that an invertible upper triangular matrix can be written as product of the elementary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75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 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75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57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refers to the matrix </a:t>
                </a:r>
                <a:r>
                  <a:rPr dirty="0" smtClean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with</a:t>
                </a:r>
                <a:r>
                  <a:rPr lang="en-US" dirty="0" smtClean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1</a:t>
                </a:r>
                <a:r>
                  <a:rPr dirty="0" smtClean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’s </a:t>
                </a: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at the diagonal,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at </a:t>
                </a:r>
                <a14:m>
                  <m:oMath xmlns:m="http://schemas.openxmlformats.org/officeDocument/2006/math"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position, and </a:t>
                </a:r>
                <a14:m>
                  <m:oMath xmlns:m="http://schemas.openxmlformats.org/officeDocument/2006/math">
                    <m:r>
                      <a:rPr sz="62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otherwise. Similarly for the invertible lower triangular matrices.</a:t>
                </a:r>
                <a:endParaRPr sz="4800" dirty="0">
                  <a:solidFill>
                    <a:srgbClr val="2F7FAE"/>
                  </a:solidFill>
                </a:endParaRPr>
              </a:p>
            </p:txBody>
          </p:sp>
        </mc:Choice>
        <mc:Fallback>
          <p:sp>
            <p:nvSpPr>
              <p:cNvPr id="1683" name="Remark: The proof also shows that an invertible upper triangular matrix can be written as product of the elementary matrices  ,  . Here   refers to the matrix with  ’s at the diagonal,   at   position, and   otherwise. Similarly for the invertible lower 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9863" y="712017"/>
                <a:ext cx="23084434" cy="12468724"/>
              </a:xfrm>
              <a:prstGeom prst="rect">
                <a:avLst/>
              </a:prstGeom>
              <a:blipFill rotWithShape="0">
                <a:blip r:embed="rId3"/>
                <a:stretch>
                  <a:fillRect l="-1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54" name="Drawing"/>
          <p:cNvGrpSpPr/>
          <p:nvPr/>
        </p:nvGrpSpPr>
        <p:grpSpPr>
          <a:xfrm>
            <a:off x="1375975" y="837676"/>
            <a:ext cx="22182346" cy="8282297"/>
            <a:chOff x="0" y="0"/>
            <a:chExt cx="22182345" cy="8282295"/>
          </a:xfrm>
        </p:grpSpPr>
        <p:sp>
          <p:nvSpPr>
            <p:cNvPr id="1684" name="Line"/>
            <p:cNvSpPr/>
            <p:nvPr/>
          </p:nvSpPr>
          <p:spPr>
            <a:xfrm>
              <a:off x="0" y="370579"/>
              <a:ext cx="521558" cy="764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1512" extrusionOk="0">
                  <a:moveTo>
                    <a:pt x="3573" y="12065"/>
                  </a:moveTo>
                  <a:cubicBezTo>
                    <a:pt x="2862" y="11968"/>
                    <a:pt x="2152" y="11870"/>
                    <a:pt x="1512" y="12065"/>
                  </a:cubicBezTo>
                  <a:cubicBezTo>
                    <a:pt x="873" y="12259"/>
                    <a:pt x="304" y="12746"/>
                    <a:pt x="91" y="13281"/>
                  </a:cubicBezTo>
                  <a:cubicBezTo>
                    <a:pt x="-122" y="13816"/>
                    <a:pt x="20" y="14400"/>
                    <a:pt x="731" y="14886"/>
                  </a:cubicBezTo>
                  <a:cubicBezTo>
                    <a:pt x="1441" y="15373"/>
                    <a:pt x="2720" y="15762"/>
                    <a:pt x="3999" y="15811"/>
                  </a:cubicBezTo>
                  <a:cubicBezTo>
                    <a:pt x="5278" y="15859"/>
                    <a:pt x="6557" y="15568"/>
                    <a:pt x="7196" y="15178"/>
                  </a:cubicBezTo>
                  <a:cubicBezTo>
                    <a:pt x="7836" y="14789"/>
                    <a:pt x="7836" y="14303"/>
                    <a:pt x="6912" y="13670"/>
                  </a:cubicBezTo>
                  <a:cubicBezTo>
                    <a:pt x="5989" y="13038"/>
                    <a:pt x="4141" y="12259"/>
                    <a:pt x="2791" y="11870"/>
                  </a:cubicBezTo>
                  <a:cubicBezTo>
                    <a:pt x="1441" y="11481"/>
                    <a:pt x="589" y="11481"/>
                    <a:pt x="446" y="11627"/>
                  </a:cubicBezTo>
                  <a:cubicBezTo>
                    <a:pt x="304" y="11773"/>
                    <a:pt x="873" y="12065"/>
                    <a:pt x="2294" y="12162"/>
                  </a:cubicBezTo>
                  <a:cubicBezTo>
                    <a:pt x="3715" y="12259"/>
                    <a:pt x="5989" y="12162"/>
                    <a:pt x="8546" y="11432"/>
                  </a:cubicBezTo>
                  <a:cubicBezTo>
                    <a:pt x="11104" y="10703"/>
                    <a:pt x="13946" y="9341"/>
                    <a:pt x="16007" y="8027"/>
                  </a:cubicBezTo>
                  <a:cubicBezTo>
                    <a:pt x="18067" y="6714"/>
                    <a:pt x="19346" y="5449"/>
                    <a:pt x="20128" y="4524"/>
                  </a:cubicBezTo>
                  <a:cubicBezTo>
                    <a:pt x="20910" y="3600"/>
                    <a:pt x="21194" y="3016"/>
                    <a:pt x="21336" y="2481"/>
                  </a:cubicBezTo>
                  <a:cubicBezTo>
                    <a:pt x="21478" y="1946"/>
                    <a:pt x="21478" y="1459"/>
                    <a:pt x="21123" y="973"/>
                  </a:cubicBezTo>
                  <a:cubicBezTo>
                    <a:pt x="20767" y="486"/>
                    <a:pt x="20057" y="0"/>
                    <a:pt x="19560" y="0"/>
                  </a:cubicBezTo>
                  <a:cubicBezTo>
                    <a:pt x="19062" y="0"/>
                    <a:pt x="18778" y="486"/>
                    <a:pt x="18423" y="2189"/>
                  </a:cubicBezTo>
                  <a:cubicBezTo>
                    <a:pt x="18067" y="3892"/>
                    <a:pt x="17641" y="6811"/>
                    <a:pt x="17499" y="9632"/>
                  </a:cubicBezTo>
                  <a:cubicBezTo>
                    <a:pt x="17357" y="12454"/>
                    <a:pt x="17499" y="15178"/>
                    <a:pt x="17641" y="16832"/>
                  </a:cubicBezTo>
                  <a:cubicBezTo>
                    <a:pt x="17783" y="18486"/>
                    <a:pt x="17925" y="19070"/>
                    <a:pt x="18281" y="19800"/>
                  </a:cubicBezTo>
                  <a:cubicBezTo>
                    <a:pt x="18636" y="20530"/>
                    <a:pt x="19204" y="21405"/>
                    <a:pt x="19417" y="21503"/>
                  </a:cubicBezTo>
                  <a:cubicBezTo>
                    <a:pt x="19631" y="21600"/>
                    <a:pt x="19489" y="20919"/>
                    <a:pt x="19346" y="20335"/>
                  </a:cubicBezTo>
                  <a:cubicBezTo>
                    <a:pt x="19204" y="19751"/>
                    <a:pt x="19062" y="19265"/>
                    <a:pt x="18920" y="187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5" name="Line"/>
            <p:cNvSpPr/>
            <p:nvPr/>
          </p:nvSpPr>
          <p:spPr>
            <a:xfrm>
              <a:off x="356802" y="851440"/>
              <a:ext cx="28021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6" name="Line"/>
            <p:cNvSpPr/>
            <p:nvPr/>
          </p:nvSpPr>
          <p:spPr>
            <a:xfrm>
              <a:off x="1421120" y="394795"/>
              <a:ext cx="876423" cy="662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435" extrusionOk="0">
                  <a:moveTo>
                    <a:pt x="624" y="12423"/>
                  </a:moveTo>
                  <a:cubicBezTo>
                    <a:pt x="369" y="13542"/>
                    <a:pt x="114" y="14661"/>
                    <a:pt x="29" y="15836"/>
                  </a:cubicBezTo>
                  <a:cubicBezTo>
                    <a:pt x="-56" y="17011"/>
                    <a:pt x="29" y="18242"/>
                    <a:pt x="497" y="19138"/>
                  </a:cubicBezTo>
                  <a:cubicBezTo>
                    <a:pt x="964" y="20033"/>
                    <a:pt x="1815" y="20593"/>
                    <a:pt x="2793" y="20201"/>
                  </a:cubicBezTo>
                  <a:cubicBezTo>
                    <a:pt x="3771" y="19809"/>
                    <a:pt x="4876" y="18466"/>
                    <a:pt x="5727" y="16340"/>
                  </a:cubicBezTo>
                  <a:cubicBezTo>
                    <a:pt x="6577" y="14213"/>
                    <a:pt x="7172" y="11304"/>
                    <a:pt x="7385" y="8674"/>
                  </a:cubicBezTo>
                  <a:cubicBezTo>
                    <a:pt x="7598" y="6044"/>
                    <a:pt x="7427" y="3693"/>
                    <a:pt x="7172" y="2182"/>
                  </a:cubicBezTo>
                  <a:cubicBezTo>
                    <a:pt x="6917" y="672"/>
                    <a:pt x="6577" y="0"/>
                    <a:pt x="6407" y="0"/>
                  </a:cubicBezTo>
                  <a:cubicBezTo>
                    <a:pt x="6237" y="0"/>
                    <a:pt x="6237" y="672"/>
                    <a:pt x="6237" y="3469"/>
                  </a:cubicBezTo>
                  <a:cubicBezTo>
                    <a:pt x="6237" y="6267"/>
                    <a:pt x="6237" y="11192"/>
                    <a:pt x="6237" y="13934"/>
                  </a:cubicBezTo>
                  <a:cubicBezTo>
                    <a:pt x="6237" y="16676"/>
                    <a:pt x="6237" y="17235"/>
                    <a:pt x="6237" y="17795"/>
                  </a:cubicBezTo>
                  <a:cubicBezTo>
                    <a:pt x="6237" y="18354"/>
                    <a:pt x="6237" y="18914"/>
                    <a:pt x="6237" y="18914"/>
                  </a:cubicBezTo>
                  <a:cubicBezTo>
                    <a:pt x="6237" y="18914"/>
                    <a:pt x="6237" y="18354"/>
                    <a:pt x="6322" y="17795"/>
                  </a:cubicBezTo>
                  <a:cubicBezTo>
                    <a:pt x="6407" y="17235"/>
                    <a:pt x="6577" y="16676"/>
                    <a:pt x="6875" y="16508"/>
                  </a:cubicBezTo>
                  <a:cubicBezTo>
                    <a:pt x="7172" y="16340"/>
                    <a:pt x="7598" y="16564"/>
                    <a:pt x="8108" y="17291"/>
                  </a:cubicBezTo>
                  <a:cubicBezTo>
                    <a:pt x="8618" y="18019"/>
                    <a:pt x="9213" y="19250"/>
                    <a:pt x="9979" y="19977"/>
                  </a:cubicBezTo>
                  <a:cubicBezTo>
                    <a:pt x="10744" y="20705"/>
                    <a:pt x="11679" y="20928"/>
                    <a:pt x="12742" y="20537"/>
                  </a:cubicBezTo>
                  <a:cubicBezTo>
                    <a:pt x="13805" y="20145"/>
                    <a:pt x="14996" y="19138"/>
                    <a:pt x="15676" y="18354"/>
                  </a:cubicBezTo>
                  <a:cubicBezTo>
                    <a:pt x="16357" y="17571"/>
                    <a:pt x="16527" y="17011"/>
                    <a:pt x="16569" y="16452"/>
                  </a:cubicBezTo>
                  <a:cubicBezTo>
                    <a:pt x="16612" y="15892"/>
                    <a:pt x="16527" y="15333"/>
                    <a:pt x="16272" y="14941"/>
                  </a:cubicBezTo>
                  <a:cubicBezTo>
                    <a:pt x="16016" y="14549"/>
                    <a:pt x="15591" y="14325"/>
                    <a:pt x="15251" y="14437"/>
                  </a:cubicBezTo>
                  <a:cubicBezTo>
                    <a:pt x="14911" y="14549"/>
                    <a:pt x="14656" y="14997"/>
                    <a:pt x="14656" y="15836"/>
                  </a:cubicBezTo>
                  <a:cubicBezTo>
                    <a:pt x="14656" y="16676"/>
                    <a:pt x="14911" y="17907"/>
                    <a:pt x="15889" y="18970"/>
                  </a:cubicBezTo>
                  <a:cubicBezTo>
                    <a:pt x="16867" y="20033"/>
                    <a:pt x="18568" y="20928"/>
                    <a:pt x="19631" y="21264"/>
                  </a:cubicBezTo>
                  <a:cubicBezTo>
                    <a:pt x="20694" y="21600"/>
                    <a:pt x="21119" y="21376"/>
                    <a:pt x="21544" y="211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7" name="Line"/>
            <p:cNvSpPr/>
            <p:nvPr/>
          </p:nvSpPr>
          <p:spPr>
            <a:xfrm>
              <a:off x="1311605" y="872196"/>
              <a:ext cx="2698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8" name="Line"/>
            <p:cNvSpPr/>
            <p:nvPr/>
          </p:nvSpPr>
          <p:spPr>
            <a:xfrm>
              <a:off x="2889070" y="830683"/>
              <a:ext cx="181252" cy="465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1531" extrusionOk="0">
                  <a:moveTo>
                    <a:pt x="18004" y="0"/>
                  </a:moveTo>
                  <a:cubicBezTo>
                    <a:pt x="19204" y="4800"/>
                    <a:pt x="20404" y="9600"/>
                    <a:pt x="20804" y="12960"/>
                  </a:cubicBezTo>
                  <a:cubicBezTo>
                    <a:pt x="21204" y="16320"/>
                    <a:pt x="20804" y="18240"/>
                    <a:pt x="19804" y="19440"/>
                  </a:cubicBezTo>
                  <a:cubicBezTo>
                    <a:pt x="18804" y="20640"/>
                    <a:pt x="17204" y="21120"/>
                    <a:pt x="15404" y="21360"/>
                  </a:cubicBezTo>
                  <a:cubicBezTo>
                    <a:pt x="13604" y="21600"/>
                    <a:pt x="11604" y="21600"/>
                    <a:pt x="10004" y="21280"/>
                  </a:cubicBezTo>
                  <a:cubicBezTo>
                    <a:pt x="8404" y="20960"/>
                    <a:pt x="7204" y="20320"/>
                    <a:pt x="5804" y="19600"/>
                  </a:cubicBezTo>
                  <a:cubicBezTo>
                    <a:pt x="4404" y="18880"/>
                    <a:pt x="2804" y="18080"/>
                    <a:pt x="1604" y="17120"/>
                  </a:cubicBezTo>
                  <a:cubicBezTo>
                    <a:pt x="404" y="16160"/>
                    <a:pt x="-396" y="15040"/>
                    <a:pt x="204" y="14480"/>
                  </a:cubicBezTo>
                  <a:cubicBezTo>
                    <a:pt x="804" y="13920"/>
                    <a:pt x="2804" y="13920"/>
                    <a:pt x="5804" y="13600"/>
                  </a:cubicBezTo>
                  <a:cubicBezTo>
                    <a:pt x="8804" y="13280"/>
                    <a:pt x="12804" y="12640"/>
                    <a:pt x="16804" y="120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89" name="Line"/>
            <p:cNvSpPr/>
            <p:nvPr/>
          </p:nvSpPr>
          <p:spPr>
            <a:xfrm>
              <a:off x="2982509" y="612739"/>
              <a:ext cx="5189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0" name="Line"/>
            <p:cNvSpPr/>
            <p:nvPr/>
          </p:nvSpPr>
          <p:spPr>
            <a:xfrm>
              <a:off x="3304236" y="851440"/>
              <a:ext cx="13491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1" name="Line"/>
            <p:cNvSpPr/>
            <p:nvPr/>
          </p:nvSpPr>
          <p:spPr>
            <a:xfrm>
              <a:off x="3726921" y="654252"/>
              <a:ext cx="179257" cy="248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8" h="21235" extrusionOk="0">
                  <a:moveTo>
                    <a:pt x="2778" y="0"/>
                  </a:moveTo>
                  <a:cubicBezTo>
                    <a:pt x="1963" y="3255"/>
                    <a:pt x="1148" y="6510"/>
                    <a:pt x="537" y="9616"/>
                  </a:cubicBezTo>
                  <a:cubicBezTo>
                    <a:pt x="-74" y="12723"/>
                    <a:pt x="-482" y="15682"/>
                    <a:pt x="1148" y="17901"/>
                  </a:cubicBezTo>
                  <a:cubicBezTo>
                    <a:pt x="2778" y="20121"/>
                    <a:pt x="6446" y="21600"/>
                    <a:pt x="10114" y="21156"/>
                  </a:cubicBezTo>
                  <a:cubicBezTo>
                    <a:pt x="13782" y="20712"/>
                    <a:pt x="17450" y="18345"/>
                    <a:pt x="21118" y="159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2" name="Line"/>
            <p:cNvSpPr/>
            <p:nvPr/>
          </p:nvSpPr>
          <p:spPr>
            <a:xfrm>
              <a:off x="3667477" y="737278"/>
              <a:ext cx="18681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3" name="Line"/>
            <p:cNvSpPr/>
            <p:nvPr/>
          </p:nvSpPr>
          <p:spPr>
            <a:xfrm>
              <a:off x="4009960" y="374038"/>
              <a:ext cx="217945" cy="487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7" extrusionOk="0">
                  <a:moveTo>
                    <a:pt x="0" y="0"/>
                  </a:moveTo>
                  <a:cubicBezTo>
                    <a:pt x="343" y="5780"/>
                    <a:pt x="686" y="11561"/>
                    <a:pt x="857" y="14831"/>
                  </a:cubicBezTo>
                  <a:cubicBezTo>
                    <a:pt x="1029" y="18101"/>
                    <a:pt x="1029" y="18862"/>
                    <a:pt x="1029" y="19623"/>
                  </a:cubicBezTo>
                  <a:cubicBezTo>
                    <a:pt x="1029" y="20383"/>
                    <a:pt x="1029" y="21144"/>
                    <a:pt x="1029" y="21144"/>
                  </a:cubicBezTo>
                  <a:cubicBezTo>
                    <a:pt x="1029" y="21144"/>
                    <a:pt x="1029" y="20383"/>
                    <a:pt x="1714" y="19242"/>
                  </a:cubicBezTo>
                  <a:cubicBezTo>
                    <a:pt x="2400" y="18101"/>
                    <a:pt x="3771" y="16580"/>
                    <a:pt x="5143" y="15592"/>
                  </a:cubicBezTo>
                  <a:cubicBezTo>
                    <a:pt x="6514" y="14603"/>
                    <a:pt x="7886" y="14146"/>
                    <a:pt x="8914" y="14603"/>
                  </a:cubicBezTo>
                  <a:cubicBezTo>
                    <a:pt x="9943" y="15059"/>
                    <a:pt x="10629" y="16428"/>
                    <a:pt x="11314" y="17645"/>
                  </a:cubicBezTo>
                  <a:cubicBezTo>
                    <a:pt x="12000" y="18862"/>
                    <a:pt x="12686" y="19927"/>
                    <a:pt x="13886" y="20611"/>
                  </a:cubicBezTo>
                  <a:cubicBezTo>
                    <a:pt x="15086" y="21296"/>
                    <a:pt x="16800" y="21600"/>
                    <a:pt x="18171" y="21372"/>
                  </a:cubicBezTo>
                  <a:cubicBezTo>
                    <a:pt x="19543" y="21144"/>
                    <a:pt x="20571" y="20383"/>
                    <a:pt x="21600" y="1962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4" name="Line"/>
            <p:cNvSpPr/>
            <p:nvPr/>
          </p:nvSpPr>
          <p:spPr>
            <a:xfrm>
              <a:off x="4788332" y="664630"/>
              <a:ext cx="416014" cy="179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600" extrusionOk="0">
                  <a:moveTo>
                    <a:pt x="0" y="0"/>
                  </a:moveTo>
                  <a:cubicBezTo>
                    <a:pt x="893" y="5815"/>
                    <a:pt x="1785" y="11631"/>
                    <a:pt x="2321" y="15577"/>
                  </a:cubicBezTo>
                  <a:cubicBezTo>
                    <a:pt x="2856" y="19523"/>
                    <a:pt x="3035" y="21600"/>
                    <a:pt x="3124" y="21600"/>
                  </a:cubicBezTo>
                  <a:cubicBezTo>
                    <a:pt x="3213" y="21600"/>
                    <a:pt x="3213" y="19523"/>
                    <a:pt x="3392" y="16408"/>
                  </a:cubicBezTo>
                  <a:cubicBezTo>
                    <a:pt x="3570" y="13292"/>
                    <a:pt x="3927" y="9138"/>
                    <a:pt x="4463" y="6438"/>
                  </a:cubicBezTo>
                  <a:cubicBezTo>
                    <a:pt x="4998" y="3738"/>
                    <a:pt x="5712" y="2492"/>
                    <a:pt x="6516" y="2492"/>
                  </a:cubicBezTo>
                  <a:cubicBezTo>
                    <a:pt x="7319" y="2492"/>
                    <a:pt x="8212" y="3738"/>
                    <a:pt x="9550" y="5815"/>
                  </a:cubicBezTo>
                  <a:cubicBezTo>
                    <a:pt x="10889" y="7892"/>
                    <a:pt x="12674" y="10800"/>
                    <a:pt x="14102" y="12462"/>
                  </a:cubicBezTo>
                  <a:cubicBezTo>
                    <a:pt x="15531" y="14123"/>
                    <a:pt x="16602" y="14538"/>
                    <a:pt x="17673" y="14538"/>
                  </a:cubicBezTo>
                  <a:cubicBezTo>
                    <a:pt x="18744" y="14538"/>
                    <a:pt x="19815" y="14123"/>
                    <a:pt x="20529" y="12877"/>
                  </a:cubicBezTo>
                  <a:cubicBezTo>
                    <a:pt x="21243" y="11631"/>
                    <a:pt x="21600" y="9554"/>
                    <a:pt x="21421" y="7892"/>
                  </a:cubicBezTo>
                  <a:cubicBezTo>
                    <a:pt x="21243" y="6231"/>
                    <a:pt x="20529" y="4985"/>
                    <a:pt x="19726" y="4154"/>
                  </a:cubicBezTo>
                  <a:cubicBezTo>
                    <a:pt x="18922" y="3323"/>
                    <a:pt x="18030" y="2908"/>
                    <a:pt x="17137" y="2700"/>
                  </a:cubicBezTo>
                  <a:cubicBezTo>
                    <a:pt x="16245" y="2492"/>
                    <a:pt x="15352" y="2492"/>
                    <a:pt x="14817" y="3531"/>
                  </a:cubicBezTo>
                  <a:cubicBezTo>
                    <a:pt x="14281" y="4569"/>
                    <a:pt x="14102" y="6646"/>
                    <a:pt x="14460" y="8515"/>
                  </a:cubicBezTo>
                  <a:cubicBezTo>
                    <a:pt x="14817" y="10385"/>
                    <a:pt x="15709" y="12046"/>
                    <a:pt x="16602" y="137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5" name="Line"/>
            <p:cNvSpPr/>
            <p:nvPr/>
          </p:nvSpPr>
          <p:spPr>
            <a:xfrm>
              <a:off x="5328003" y="644700"/>
              <a:ext cx="467024" cy="193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2" extrusionOk="0">
                  <a:moveTo>
                    <a:pt x="0" y="1047"/>
                  </a:moveTo>
                  <a:cubicBezTo>
                    <a:pt x="1120" y="4078"/>
                    <a:pt x="2240" y="7110"/>
                    <a:pt x="3280" y="9952"/>
                  </a:cubicBezTo>
                  <a:cubicBezTo>
                    <a:pt x="4320" y="12794"/>
                    <a:pt x="5280" y="15447"/>
                    <a:pt x="5840" y="15826"/>
                  </a:cubicBezTo>
                  <a:cubicBezTo>
                    <a:pt x="6400" y="16205"/>
                    <a:pt x="6560" y="14310"/>
                    <a:pt x="6640" y="12415"/>
                  </a:cubicBezTo>
                  <a:cubicBezTo>
                    <a:pt x="6720" y="10521"/>
                    <a:pt x="6720" y="8626"/>
                    <a:pt x="6720" y="6731"/>
                  </a:cubicBezTo>
                  <a:cubicBezTo>
                    <a:pt x="6720" y="4836"/>
                    <a:pt x="6720" y="2942"/>
                    <a:pt x="6960" y="2942"/>
                  </a:cubicBezTo>
                  <a:cubicBezTo>
                    <a:pt x="7200" y="2942"/>
                    <a:pt x="7680" y="4836"/>
                    <a:pt x="8400" y="7868"/>
                  </a:cubicBezTo>
                  <a:cubicBezTo>
                    <a:pt x="9120" y="10899"/>
                    <a:pt x="10080" y="15068"/>
                    <a:pt x="10880" y="17721"/>
                  </a:cubicBezTo>
                  <a:cubicBezTo>
                    <a:pt x="11680" y="20373"/>
                    <a:pt x="12320" y="21510"/>
                    <a:pt x="12640" y="21131"/>
                  </a:cubicBezTo>
                  <a:cubicBezTo>
                    <a:pt x="12960" y="20752"/>
                    <a:pt x="12960" y="18857"/>
                    <a:pt x="12960" y="16015"/>
                  </a:cubicBezTo>
                  <a:cubicBezTo>
                    <a:pt x="12960" y="13173"/>
                    <a:pt x="12960" y="9384"/>
                    <a:pt x="13040" y="6542"/>
                  </a:cubicBezTo>
                  <a:cubicBezTo>
                    <a:pt x="13120" y="3699"/>
                    <a:pt x="13280" y="1805"/>
                    <a:pt x="13840" y="857"/>
                  </a:cubicBezTo>
                  <a:cubicBezTo>
                    <a:pt x="14400" y="-90"/>
                    <a:pt x="15360" y="-90"/>
                    <a:pt x="16720" y="99"/>
                  </a:cubicBezTo>
                  <a:cubicBezTo>
                    <a:pt x="18080" y="289"/>
                    <a:pt x="19840" y="668"/>
                    <a:pt x="21600" y="10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6" name="Line"/>
            <p:cNvSpPr/>
            <p:nvPr/>
          </p:nvSpPr>
          <p:spPr>
            <a:xfrm>
              <a:off x="6012970" y="892953"/>
              <a:ext cx="81488" cy="1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9" h="21600" extrusionOk="0">
                  <a:moveTo>
                    <a:pt x="16200" y="0"/>
                  </a:moveTo>
                  <a:cubicBezTo>
                    <a:pt x="18900" y="2880"/>
                    <a:pt x="21600" y="5760"/>
                    <a:pt x="21150" y="8280"/>
                  </a:cubicBezTo>
                  <a:cubicBezTo>
                    <a:pt x="20700" y="10800"/>
                    <a:pt x="17100" y="12960"/>
                    <a:pt x="13050" y="15120"/>
                  </a:cubicBezTo>
                  <a:cubicBezTo>
                    <a:pt x="9000" y="17280"/>
                    <a:pt x="4500" y="1944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7" name="Line"/>
            <p:cNvSpPr/>
            <p:nvPr/>
          </p:nvSpPr>
          <p:spPr>
            <a:xfrm>
              <a:off x="6614911" y="643874"/>
              <a:ext cx="17298" cy="152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4909"/>
                    <a:pt x="8640" y="9818"/>
                    <a:pt x="12960" y="13991"/>
                  </a:cubicBezTo>
                  <a:cubicBezTo>
                    <a:pt x="17280" y="18164"/>
                    <a:pt x="21600" y="21600"/>
                    <a:pt x="21600" y="21600"/>
                  </a:cubicBezTo>
                  <a:cubicBezTo>
                    <a:pt x="21600" y="21600"/>
                    <a:pt x="17280" y="18164"/>
                    <a:pt x="12960" y="147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8" name="Line"/>
            <p:cNvSpPr/>
            <p:nvPr/>
          </p:nvSpPr>
          <p:spPr>
            <a:xfrm>
              <a:off x="6531885" y="467443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99" name="Line"/>
            <p:cNvSpPr/>
            <p:nvPr/>
          </p:nvSpPr>
          <p:spPr>
            <a:xfrm>
              <a:off x="6770586" y="747657"/>
              <a:ext cx="1037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0" name="Line"/>
            <p:cNvSpPr/>
            <p:nvPr/>
          </p:nvSpPr>
          <p:spPr>
            <a:xfrm>
              <a:off x="6921438" y="572303"/>
              <a:ext cx="264280" cy="245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0981" extrusionOk="0">
                  <a:moveTo>
                    <a:pt x="1217" y="9672"/>
                  </a:moveTo>
                  <a:cubicBezTo>
                    <a:pt x="3709" y="7897"/>
                    <a:pt x="6201" y="6122"/>
                    <a:pt x="7863" y="4642"/>
                  </a:cubicBezTo>
                  <a:cubicBezTo>
                    <a:pt x="9524" y="3163"/>
                    <a:pt x="10355" y="1979"/>
                    <a:pt x="10078" y="1240"/>
                  </a:cubicBezTo>
                  <a:cubicBezTo>
                    <a:pt x="9801" y="500"/>
                    <a:pt x="8417" y="204"/>
                    <a:pt x="7032" y="56"/>
                  </a:cubicBezTo>
                  <a:cubicBezTo>
                    <a:pt x="5647" y="-92"/>
                    <a:pt x="4263" y="-92"/>
                    <a:pt x="2740" y="1979"/>
                  </a:cubicBezTo>
                  <a:cubicBezTo>
                    <a:pt x="1217" y="4050"/>
                    <a:pt x="-445" y="8193"/>
                    <a:pt x="109" y="11892"/>
                  </a:cubicBezTo>
                  <a:cubicBezTo>
                    <a:pt x="663" y="15590"/>
                    <a:pt x="3432" y="18845"/>
                    <a:pt x="6893" y="20176"/>
                  </a:cubicBezTo>
                  <a:cubicBezTo>
                    <a:pt x="10355" y="21508"/>
                    <a:pt x="14509" y="20916"/>
                    <a:pt x="17001" y="20324"/>
                  </a:cubicBezTo>
                  <a:cubicBezTo>
                    <a:pt x="19493" y="19733"/>
                    <a:pt x="20324" y="19141"/>
                    <a:pt x="21155" y="185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1" name="Line"/>
            <p:cNvSpPr/>
            <p:nvPr/>
          </p:nvSpPr>
          <p:spPr>
            <a:xfrm>
              <a:off x="7279121" y="820305"/>
              <a:ext cx="207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2" name="Line"/>
            <p:cNvSpPr/>
            <p:nvPr/>
          </p:nvSpPr>
          <p:spPr>
            <a:xfrm>
              <a:off x="7860306" y="512415"/>
              <a:ext cx="788751" cy="263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1" extrusionOk="0">
                  <a:moveTo>
                    <a:pt x="0" y="3086"/>
                  </a:moveTo>
                  <a:cubicBezTo>
                    <a:pt x="474" y="3366"/>
                    <a:pt x="947" y="3647"/>
                    <a:pt x="1421" y="5049"/>
                  </a:cubicBezTo>
                  <a:cubicBezTo>
                    <a:pt x="1895" y="6452"/>
                    <a:pt x="2368" y="8977"/>
                    <a:pt x="2842" y="11361"/>
                  </a:cubicBezTo>
                  <a:cubicBezTo>
                    <a:pt x="3316" y="13745"/>
                    <a:pt x="3789" y="15990"/>
                    <a:pt x="4026" y="16410"/>
                  </a:cubicBezTo>
                  <a:cubicBezTo>
                    <a:pt x="4263" y="16831"/>
                    <a:pt x="4263" y="15429"/>
                    <a:pt x="4263" y="13325"/>
                  </a:cubicBezTo>
                  <a:cubicBezTo>
                    <a:pt x="4263" y="11221"/>
                    <a:pt x="4263" y="8416"/>
                    <a:pt x="4263" y="6312"/>
                  </a:cubicBezTo>
                  <a:cubicBezTo>
                    <a:pt x="4263" y="4208"/>
                    <a:pt x="4263" y="2805"/>
                    <a:pt x="4405" y="2805"/>
                  </a:cubicBezTo>
                  <a:cubicBezTo>
                    <a:pt x="4547" y="2805"/>
                    <a:pt x="4832" y="4208"/>
                    <a:pt x="5495" y="7294"/>
                  </a:cubicBezTo>
                  <a:cubicBezTo>
                    <a:pt x="6158" y="10379"/>
                    <a:pt x="7200" y="15148"/>
                    <a:pt x="7958" y="17953"/>
                  </a:cubicBezTo>
                  <a:cubicBezTo>
                    <a:pt x="8716" y="20758"/>
                    <a:pt x="9189" y="21600"/>
                    <a:pt x="9474" y="21319"/>
                  </a:cubicBezTo>
                  <a:cubicBezTo>
                    <a:pt x="9758" y="21039"/>
                    <a:pt x="9853" y="19636"/>
                    <a:pt x="10563" y="17532"/>
                  </a:cubicBezTo>
                  <a:cubicBezTo>
                    <a:pt x="11274" y="15429"/>
                    <a:pt x="12600" y="12623"/>
                    <a:pt x="13642" y="10800"/>
                  </a:cubicBezTo>
                  <a:cubicBezTo>
                    <a:pt x="14684" y="8977"/>
                    <a:pt x="15442" y="8135"/>
                    <a:pt x="15963" y="7153"/>
                  </a:cubicBezTo>
                  <a:cubicBezTo>
                    <a:pt x="16484" y="6171"/>
                    <a:pt x="16768" y="5049"/>
                    <a:pt x="16768" y="3927"/>
                  </a:cubicBezTo>
                  <a:cubicBezTo>
                    <a:pt x="16768" y="2805"/>
                    <a:pt x="16484" y="1683"/>
                    <a:pt x="16105" y="982"/>
                  </a:cubicBezTo>
                  <a:cubicBezTo>
                    <a:pt x="15726" y="281"/>
                    <a:pt x="15253" y="0"/>
                    <a:pt x="14732" y="0"/>
                  </a:cubicBezTo>
                  <a:cubicBezTo>
                    <a:pt x="14211" y="0"/>
                    <a:pt x="13642" y="281"/>
                    <a:pt x="13358" y="1403"/>
                  </a:cubicBezTo>
                  <a:cubicBezTo>
                    <a:pt x="13074" y="2525"/>
                    <a:pt x="13074" y="4488"/>
                    <a:pt x="13595" y="7294"/>
                  </a:cubicBezTo>
                  <a:cubicBezTo>
                    <a:pt x="14116" y="10099"/>
                    <a:pt x="15158" y="13745"/>
                    <a:pt x="16579" y="15990"/>
                  </a:cubicBezTo>
                  <a:cubicBezTo>
                    <a:pt x="18000" y="18234"/>
                    <a:pt x="19800" y="19075"/>
                    <a:pt x="21600" y="199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3" name="Line"/>
            <p:cNvSpPr/>
            <p:nvPr/>
          </p:nvSpPr>
          <p:spPr>
            <a:xfrm>
              <a:off x="9105700" y="536631"/>
              <a:ext cx="1100100" cy="190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284"/>
                  </a:moveTo>
                  <a:cubicBezTo>
                    <a:pt x="204" y="4713"/>
                    <a:pt x="408" y="3142"/>
                    <a:pt x="849" y="2356"/>
                  </a:cubicBezTo>
                  <a:cubicBezTo>
                    <a:pt x="1291" y="1571"/>
                    <a:pt x="1970" y="1571"/>
                    <a:pt x="2513" y="4124"/>
                  </a:cubicBezTo>
                  <a:cubicBezTo>
                    <a:pt x="3057" y="6676"/>
                    <a:pt x="3464" y="11782"/>
                    <a:pt x="3668" y="15316"/>
                  </a:cubicBezTo>
                  <a:cubicBezTo>
                    <a:pt x="3872" y="18851"/>
                    <a:pt x="3872" y="20815"/>
                    <a:pt x="3838" y="20815"/>
                  </a:cubicBezTo>
                  <a:cubicBezTo>
                    <a:pt x="3804" y="20815"/>
                    <a:pt x="3736" y="18851"/>
                    <a:pt x="3770" y="15709"/>
                  </a:cubicBezTo>
                  <a:cubicBezTo>
                    <a:pt x="3804" y="12567"/>
                    <a:pt x="3940" y="8247"/>
                    <a:pt x="4177" y="5105"/>
                  </a:cubicBezTo>
                  <a:cubicBezTo>
                    <a:pt x="4415" y="1964"/>
                    <a:pt x="4755" y="0"/>
                    <a:pt x="5026" y="0"/>
                  </a:cubicBezTo>
                  <a:cubicBezTo>
                    <a:pt x="5298" y="0"/>
                    <a:pt x="5502" y="1964"/>
                    <a:pt x="5740" y="4909"/>
                  </a:cubicBezTo>
                  <a:cubicBezTo>
                    <a:pt x="5977" y="7855"/>
                    <a:pt x="6249" y="11782"/>
                    <a:pt x="6725" y="14531"/>
                  </a:cubicBezTo>
                  <a:cubicBezTo>
                    <a:pt x="7200" y="17280"/>
                    <a:pt x="7879" y="18851"/>
                    <a:pt x="8796" y="18655"/>
                  </a:cubicBezTo>
                  <a:cubicBezTo>
                    <a:pt x="9713" y="18458"/>
                    <a:pt x="10868" y="16495"/>
                    <a:pt x="11581" y="14924"/>
                  </a:cubicBezTo>
                  <a:cubicBezTo>
                    <a:pt x="12294" y="13353"/>
                    <a:pt x="12566" y="12175"/>
                    <a:pt x="12770" y="10604"/>
                  </a:cubicBezTo>
                  <a:cubicBezTo>
                    <a:pt x="12974" y="9033"/>
                    <a:pt x="13109" y="7069"/>
                    <a:pt x="13042" y="5302"/>
                  </a:cubicBezTo>
                  <a:cubicBezTo>
                    <a:pt x="12974" y="3535"/>
                    <a:pt x="12702" y="1964"/>
                    <a:pt x="12396" y="1178"/>
                  </a:cubicBezTo>
                  <a:cubicBezTo>
                    <a:pt x="12091" y="393"/>
                    <a:pt x="11751" y="393"/>
                    <a:pt x="11411" y="589"/>
                  </a:cubicBezTo>
                  <a:cubicBezTo>
                    <a:pt x="11072" y="785"/>
                    <a:pt x="10732" y="1178"/>
                    <a:pt x="10528" y="2356"/>
                  </a:cubicBezTo>
                  <a:cubicBezTo>
                    <a:pt x="10325" y="3535"/>
                    <a:pt x="10257" y="5498"/>
                    <a:pt x="10494" y="8444"/>
                  </a:cubicBezTo>
                  <a:cubicBezTo>
                    <a:pt x="10732" y="11389"/>
                    <a:pt x="11275" y="15316"/>
                    <a:pt x="12091" y="17869"/>
                  </a:cubicBezTo>
                  <a:cubicBezTo>
                    <a:pt x="12906" y="20422"/>
                    <a:pt x="13992" y="21600"/>
                    <a:pt x="14977" y="21404"/>
                  </a:cubicBezTo>
                  <a:cubicBezTo>
                    <a:pt x="15962" y="21207"/>
                    <a:pt x="16845" y="19636"/>
                    <a:pt x="17423" y="18065"/>
                  </a:cubicBezTo>
                  <a:cubicBezTo>
                    <a:pt x="18000" y="16495"/>
                    <a:pt x="18272" y="14924"/>
                    <a:pt x="18442" y="13156"/>
                  </a:cubicBezTo>
                  <a:cubicBezTo>
                    <a:pt x="18611" y="11389"/>
                    <a:pt x="18679" y="9425"/>
                    <a:pt x="18611" y="7658"/>
                  </a:cubicBezTo>
                  <a:cubicBezTo>
                    <a:pt x="18543" y="5891"/>
                    <a:pt x="18340" y="4320"/>
                    <a:pt x="18068" y="3142"/>
                  </a:cubicBezTo>
                  <a:cubicBezTo>
                    <a:pt x="17796" y="1964"/>
                    <a:pt x="17457" y="1178"/>
                    <a:pt x="17117" y="1178"/>
                  </a:cubicBezTo>
                  <a:cubicBezTo>
                    <a:pt x="16777" y="1178"/>
                    <a:pt x="16438" y="1964"/>
                    <a:pt x="16268" y="3338"/>
                  </a:cubicBezTo>
                  <a:cubicBezTo>
                    <a:pt x="16098" y="4713"/>
                    <a:pt x="16098" y="6676"/>
                    <a:pt x="16336" y="9033"/>
                  </a:cubicBezTo>
                  <a:cubicBezTo>
                    <a:pt x="16574" y="11389"/>
                    <a:pt x="17049" y="14138"/>
                    <a:pt x="17966" y="16298"/>
                  </a:cubicBezTo>
                  <a:cubicBezTo>
                    <a:pt x="18883" y="18458"/>
                    <a:pt x="20242" y="2002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4" name="Line"/>
            <p:cNvSpPr/>
            <p:nvPr/>
          </p:nvSpPr>
          <p:spPr>
            <a:xfrm>
              <a:off x="10334231" y="230693"/>
              <a:ext cx="390484" cy="541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261" extrusionOk="0">
                  <a:moveTo>
                    <a:pt x="6608" y="16226"/>
                  </a:moveTo>
                  <a:cubicBezTo>
                    <a:pt x="5661" y="15954"/>
                    <a:pt x="4713" y="15682"/>
                    <a:pt x="3576" y="15818"/>
                  </a:cubicBezTo>
                  <a:cubicBezTo>
                    <a:pt x="2440" y="15954"/>
                    <a:pt x="1113" y="16497"/>
                    <a:pt x="450" y="17109"/>
                  </a:cubicBezTo>
                  <a:cubicBezTo>
                    <a:pt x="-213" y="17720"/>
                    <a:pt x="-213" y="18399"/>
                    <a:pt x="924" y="18875"/>
                  </a:cubicBezTo>
                  <a:cubicBezTo>
                    <a:pt x="2061" y="19350"/>
                    <a:pt x="4334" y="19622"/>
                    <a:pt x="6419" y="19214"/>
                  </a:cubicBezTo>
                  <a:cubicBezTo>
                    <a:pt x="8503" y="18807"/>
                    <a:pt x="10398" y="17720"/>
                    <a:pt x="11440" y="15546"/>
                  </a:cubicBezTo>
                  <a:cubicBezTo>
                    <a:pt x="12482" y="13373"/>
                    <a:pt x="12671" y="10113"/>
                    <a:pt x="12387" y="7531"/>
                  </a:cubicBezTo>
                  <a:cubicBezTo>
                    <a:pt x="12103" y="4950"/>
                    <a:pt x="11345" y="3048"/>
                    <a:pt x="10776" y="1758"/>
                  </a:cubicBezTo>
                  <a:cubicBezTo>
                    <a:pt x="10208" y="467"/>
                    <a:pt x="9829" y="-212"/>
                    <a:pt x="9640" y="60"/>
                  </a:cubicBezTo>
                  <a:cubicBezTo>
                    <a:pt x="9450" y="331"/>
                    <a:pt x="9450" y="1554"/>
                    <a:pt x="9640" y="3796"/>
                  </a:cubicBezTo>
                  <a:cubicBezTo>
                    <a:pt x="9829" y="6037"/>
                    <a:pt x="10208" y="9297"/>
                    <a:pt x="10682" y="12014"/>
                  </a:cubicBezTo>
                  <a:cubicBezTo>
                    <a:pt x="11155" y="14731"/>
                    <a:pt x="11724" y="16905"/>
                    <a:pt x="12955" y="18399"/>
                  </a:cubicBezTo>
                  <a:cubicBezTo>
                    <a:pt x="14187" y="19894"/>
                    <a:pt x="16082" y="20709"/>
                    <a:pt x="17598" y="21048"/>
                  </a:cubicBezTo>
                  <a:cubicBezTo>
                    <a:pt x="19113" y="21388"/>
                    <a:pt x="20250" y="21252"/>
                    <a:pt x="21387" y="211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5" name="Line"/>
            <p:cNvSpPr/>
            <p:nvPr/>
          </p:nvSpPr>
          <p:spPr>
            <a:xfrm>
              <a:off x="11492707" y="446686"/>
              <a:ext cx="464863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0" y="0"/>
                  </a:moveTo>
                  <a:cubicBezTo>
                    <a:pt x="160" y="5294"/>
                    <a:pt x="320" y="10588"/>
                    <a:pt x="560" y="13976"/>
                  </a:cubicBezTo>
                  <a:cubicBezTo>
                    <a:pt x="800" y="17365"/>
                    <a:pt x="1120" y="18847"/>
                    <a:pt x="1600" y="19906"/>
                  </a:cubicBezTo>
                  <a:cubicBezTo>
                    <a:pt x="2080" y="20965"/>
                    <a:pt x="2720" y="21600"/>
                    <a:pt x="3680" y="21600"/>
                  </a:cubicBezTo>
                  <a:cubicBezTo>
                    <a:pt x="4640" y="21600"/>
                    <a:pt x="5920" y="20965"/>
                    <a:pt x="7200" y="19482"/>
                  </a:cubicBezTo>
                  <a:cubicBezTo>
                    <a:pt x="8480" y="18000"/>
                    <a:pt x="9760" y="15671"/>
                    <a:pt x="10880" y="14612"/>
                  </a:cubicBezTo>
                  <a:cubicBezTo>
                    <a:pt x="12000" y="13553"/>
                    <a:pt x="12960" y="13765"/>
                    <a:pt x="14320" y="14082"/>
                  </a:cubicBezTo>
                  <a:cubicBezTo>
                    <a:pt x="15680" y="14400"/>
                    <a:pt x="17440" y="14824"/>
                    <a:pt x="18720" y="14824"/>
                  </a:cubicBezTo>
                  <a:cubicBezTo>
                    <a:pt x="20000" y="14824"/>
                    <a:pt x="20800" y="14400"/>
                    <a:pt x="21200" y="13659"/>
                  </a:cubicBezTo>
                  <a:cubicBezTo>
                    <a:pt x="21600" y="12918"/>
                    <a:pt x="21600" y="11859"/>
                    <a:pt x="21200" y="10906"/>
                  </a:cubicBezTo>
                  <a:cubicBezTo>
                    <a:pt x="20800" y="9953"/>
                    <a:pt x="20000" y="9106"/>
                    <a:pt x="18720" y="8471"/>
                  </a:cubicBezTo>
                  <a:cubicBezTo>
                    <a:pt x="17440" y="7835"/>
                    <a:pt x="15680" y="7412"/>
                    <a:pt x="14400" y="7412"/>
                  </a:cubicBezTo>
                  <a:cubicBezTo>
                    <a:pt x="13120" y="7412"/>
                    <a:pt x="12320" y="7835"/>
                    <a:pt x="11680" y="9318"/>
                  </a:cubicBezTo>
                  <a:cubicBezTo>
                    <a:pt x="11040" y="10800"/>
                    <a:pt x="10560" y="13341"/>
                    <a:pt x="10800" y="14824"/>
                  </a:cubicBezTo>
                  <a:cubicBezTo>
                    <a:pt x="11040" y="16306"/>
                    <a:pt x="12000" y="16729"/>
                    <a:pt x="12960" y="171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6" name="Line"/>
            <p:cNvSpPr/>
            <p:nvPr/>
          </p:nvSpPr>
          <p:spPr>
            <a:xfrm>
              <a:off x="11274763" y="612739"/>
              <a:ext cx="31135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7" name="Line"/>
            <p:cNvSpPr/>
            <p:nvPr/>
          </p:nvSpPr>
          <p:spPr>
            <a:xfrm>
              <a:off x="12478645" y="-1"/>
              <a:ext cx="1494474" cy="792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0" extrusionOk="0">
                  <a:moveTo>
                    <a:pt x="0" y="16562"/>
                  </a:moveTo>
                  <a:cubicBezTo>
                    <a:pt x="50" y="16095"/>
                    <a:pt x="100" y="15627"/>
                    <a:pt x="250" y="15300"/>
                  </a:cubicBezTo>
                  <a:cubicBezTo>
                    <a:pt x="400" y="14973"/>
                    <a:pt x="650" y="14786"/>
                    <a:pt x="900" y="14739"/>
                  </a:cubicBezTo>
                  <a:cubicBezTo>
                    <a:pt x="1150" y="14692"/>
                    <a:pt x="1400" y="14786"/>
                    <a:pt x="1600" y="15487"/>
                  </a:cubicBezTo>
                  <a:cubicBezTo>
                    <a:pt x="1800" y="16188"/>
                    <a:pt x="1950" y="17497"/>
                    <a:pt x="2025" y="18386"/>
                  </a:cubicBezTo>
                  <a:cubicBezTo>
                    <a:pt x="2100" y="19274"/>
                    <a:pt x="2100" y="19741"/>
                    <a:pt x="2125" y="19741"/>
                  </a:cubicBezTo>
                  <a:cubicBezTo>
                    <a:pt x="2150" y="19741"/>
                    <a:pt x="2200" y="19274"/>
                    <a:pt x="2325" y="18619"/>
                  </a:cubicBezTo>
                  <a:cubicBezTo>
                    <a:pt x="2450" y="17965"/>
                    <a:pt x="2650" y="17123"/>
                    <a:pt x="2825" y="16469"/>
                  </a:cubicBezTo>
                  <a:cubicBezTo>
                    <a:pt x="3000" y="15814"/>
                    <a:pt x="3150" y="15347"/>
                    <a:pt x="3350" y="15019"/>
                  </a:cubicBezTo>
                  <a:cubicBezTo>
                    <a:pt x="3550" y="14692"/>
                    <a:pt x="3800" y="14505"/>
                    <a:pt x="3950" y="14645"/>
                  </a:cubicBezTo>
                  <a:cubicBezTo>
                    <a:pt x="4100" y="14786"/>
                    <a:pt x="4150" y="15253"/>
                    <a:pt x="4200" y="15767"/>
                  </a:cubicBezTo>
                  <a:cubicBezTo>
                    <a:pt x="4250" y="16282"/>
                    <a:pt x="4300" y="16843"/>
                    <a:pt x="4325" y="17357"/>
                  </a:cubicBezTo>
                  <a:cubicBezTo>
                    <a:pt x="4350" y="17871"/>
                    <a:pt x="4350" y="18339"/>
                    <a:pt x="4425" y="18386"/>
                  </a:cubicBezTo>
                  <a:cubicBezTo>
                    <a:pt x="4500" y="18432"/>
                    <a:pt x="4650" y="18058"/>
                    <a:pt x="4800" y="17637"/>
                  </a:cubicBezTo>
                  <a:cubicBezTo>
                    <a:pt x="4950" y="17217"/>
                    <a:pt x="5100" y="16749"/>
                    <a:pt x="5275" y="16282"/>
                  </a:cubicBezTo>
                  <a:cubicBezTo>
                    <a:pt x="5450" y="15814"/>
                    <a:pt x="5650" y="15347"/>
                    <a:pt x="5750" y="15347"/>
                  </a:cubicBezTo>
                  <a:cubicBezTo>
                    <a:pt x="5850" y="15347"/>
                    <a:pt x="5850" y="15814"/>
                    <a:pt x="5875" y="16515"/>
                  </a:cubicBezTo>
                  <a:cubicBezTo>
                    <a:pt x="5900" y="17217"/>
                    <a:pt x="5950" y="18152"/>
                    <a:pt x="6000" y="18853"/>
                  </a:cubicBezTo>
                  <a:cubicBezTo>
                    <a:pt x="6050" y="19554"/>
                    <a:pt x="6100" y="20022"/>
                    <a:pt x="6250" y="20302"/>
                  </a:cubicBezTo>
                  <a:cubicBezTo>
                    <a:pt x="6400" y="20583"/>
                    <a:pt x="6650" y="20676"/>
                    <a:pt x="6900" y="20630"/>
                  </a:cubicBezTo>
                  <a:cubicBezTo>
                    <a:pt x="7150" y="20583"/>
                    <a:pt x="7400" y="20396"/>
                    <a:pt x="7600" y="20115"/>
                  </a:cubicBezTo>
                  <a:cubicBezTo>
                    <a:pt x="7800" y="19835"/>
                    <a:pt x="7950" y="19461"/>
                    <a:pt x="8075" y="18900"/>
                  </a:cubicBezTo>
                  <a:cubicBezTo>
                    <a:pt x="8200" y="18339"/>
                    <a:pt x="8300" y="17591"/>
                    <a:pt x="8300" y="17450"/>
                  </a:cubicBezTo>
                  <a:cubicBezTo>
                    <a:pt x="8300" y="17310"/>
                    <a:pt x="8200" y="17778"/>
                    <a:pt x="8150" y="18245"/>
                  </a:cubicBezTo>
                  <a:cubicBezTo>
                    <a:pt x="8100" y="18713"/>
                    <a:pt x="8100" y="19180"/>
                    <a:pt x="8175" y="19648"/>
                  </a:cubicBezTo>
                  <a:cubicBezTo>
                    <a:pt x="8250" y="20115"/>
                    <a:pt x="8400" y="20583"/>
                    <a:pt x="8575" y="20630"/>
                  </a:cubicBezTo>
                  <a:cubicBezTo>
                    <a:pt x="8750" y="20676"/>
                    <a:pt x="8950" y="20302"/>
                    <a:pt x="9075" y="19882"/>
                  </a:cubicBezTo>
                  <a:cubicBezTo>
                    <a:pt x="9200" y="19461"/>
                    <a:pt x="9250" y="18993"/>
                    <a:pt x="9400" y="19040"/>
                  </a:cubicBezTo>
                  <a:cubicBezTo>
                    <a:pt x="9550" y="19087"/>
                    <a:pt x="9800" y="19648"/>
                    <a:pt x="10200" y="20069"/>
                  </a:cubicBezTo>
                  <a:cubicBezTo>
                    <a:pt x="10600" y="20489"/>
                    <a:pt x="11150" y="20770"/>
                    <a:pt x="11700" y="20443"/>
                  </a:cubicBezTo>
                  <a:cubicBezTo>
                    <a:pt x="12250" y="20115"/>
                    <a:pt x="12800" y="19180"/>
                    <a:pt x="13275" y="17310"/>
                  </a:cubicBezTo>
                  <a:cubicBezTo>
                    <a:pt x="13750" y="15440"/>
                    <a:pt x="14150" y="12635"/>
                    <a:pt x="14300" y="9830"/>
                  </a:cubicBezTo>
                  <a:cubicBezTo>
                    <a:pt x="14450" y="7024"/>
                    <a:pt x="14350" y="4219"/>
                    <a:pt x="14225" y="2489"/>
                  </a:cubicBezTo>
                  <a:cubicBezTo>
                    <a:pt x="14100" y="760"/>
                    <a:pt x="13950" y="105"/>
                    <a:pt x="13800" y="12"/>
                  </a:cubicBezTo>
                  <a:cubicBezTo>
                    <a:pt x="13650" y="-82"/>
                    <a:pt x="13500" y="386"/>
                    <a:pt x="13325" y="2022"/>
                  </a:cubicBezTo>
                  <a:cubicBezTo>
                    <a:pt x="13150" y="3658"/>
                    <a:pt x="12950" y="6463"/>
                    <a:pt x="12825" y="9222"/>
                  </a:cubicBezTo>
                  <a:cubicBezTo>
                    <a:pt x="12700" y="11980"/>
                    <a:pt x="12650" y="14692"/>
                    <a:pt x="12675" y="16562"/>
                  </a:cubicBezTo>
                  <a:cubicBezTo>
                    <a:pt x="12700" y="18432"/>
                    <a:pt x="12800" y="19461"/>
                    <a:pt x="13000" y="20162"/>
                  </a:cubicBezTo>
                  <a:cubicBezTo>
                    <a:pt x="13200" y="20863"/>
                    <a:pt x="13500" y="21237"/>
                    <a:pt x="13800" y="21378"/>
                  </a:cubicBezTo>
                  <a:cubicBezTo>
                    <a:pt x="14100" y="21518"/>
                    <a:pt x="14400" y="21424"/>
                    <a:pt x="14900" y="20489"/>
                  </a:cubicBezTo>
                  <a:cubicBezTo>
                    <a:pt x="15400" y="19554"/>
                    <a:pt x="16100" y="17778"/>
                    <a:pt x="16500" y="16656"/>
                  </a:cubicBezTo>
                  <a:cubicBezTo>
                    <a:pt x="16900" y="15534"/>
                    <a:pt x="17000" y="15066"/>
                    <a:pt x="17050" y="14599"/>
                  </a:cubicBezTo>
                  <a:cubicBezTo>
                    <a:pt x="17100" y="14131"/>
                    <a:pt x="17100" y="13663"/>
                    <a:pt x="17025" y="13617"/>
                  </a:cubicBezTo>
                  <a:cubicBezTo>
                    <a:pt x="16950" y="13570"/>
                    <a:pt x="16800" y="13944"/>
                    <a:pt x="16725" y="14599"/>
                  </a:cubicBezTo>
                  <a:cubicBezTo>
                    <a:pt x="16650" y="15253"/>
                    <a:pt x="16650" y="16188"/>
                    <a:pt x="16650" y="16936"/>
                  </a:cubicBezTo>
                  <a:cubicBezTo>
                    <a:pt x="16650" y="17684"/>
                    <a:pt x="16650" y="18245"/>
                    <a:pt x="16725" y="18713"/>
                  </a:cubicBezTo>
                  <a:cubicBezTo>
                    <a:pt x="16800" y="19180"/>
                    <a:pt x="16950" y="19554"/>
                    <a:pt x="17150" y="19788"/>
                  </a:cubicBezTo>
                  <a:cubicBezTo>
                    <a:pt x="17350" y="20022"/>
                    <a:pt x="17600" y="20115"/>
                    <a:pt x="17975" y="20069"/>
                  </a:cubicBezTo>
                  <a:cubicBezTo>
                    <a:pt x="18350" y="20022"/>
                    <a:pt x="18850" y="19835"/>
                    <a:pt x="19175" y="19367"/>
                  </a:cubicBezTo>
                  <a:cubicBezTo>
                    <a:pt x="19500" y="18900"/>
                    <a:pt x="19650" y="18152"/>
                    <a:pt x="19725" y="18012"/>
                  </a:cubicBezTo>
                  <a:cubicBezTo>
                    <a:pt x="19800" y="17871"/>
                    <a:pt x="19800" y="18339"/>
                    <a:pt x="19825" y="18806"/>
                  </a:cubicBezTo>
                  <a:cubicBezTo>
                    <a:pt x="19850" y="19274"/>
                    <a:pt x="19900" y="19741"/>
                    <a:pt x="20050" y="20022"/>
                  </a:cubicBezTo>
                  <a:cubicBezTo>
                    <a:pt x="20200" y="20302"/>
                    <a:pt x="20450" y="20396"/>
                    <a:pt x="20725" y="20162"/>
                  </a:cubicBezTo>
                  <a:cubicBezTo>
                    <a:pt x="21000" y="19928"/>
                    <a:pt x="21300" y="19367"/>
                    <a:pt x="21600" y="188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8" name="Line"/>
            <p:cNvSpPr/>
            <p:nvPr/>
          </p:nvSpPr>
          <p:spPr>
            <a:xfrm>
              <a:off x="13890092" y="508956"/>
              <a:ext cx="72649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9" name="Line"/>
            <p:cNvSpPr/>
            <p:nvPr/>
          </p:nvSpPr>
          <p:spPr>
            <a:xfrm>
              <a:off x="13578744" y="591982"/>
              <a:ext cx="15567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0" name="Line"/>
            <p:cNvSpPr/>
            <p:nvPr/>
          </p:nvSpPr>
          <p:spPr>
            <a:xfrm>
              <a:off x="14139171" y="140380"/>
              <a:ext cx="726482" cy="993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extrusionOk="0">
                  <a:moveTo>
                    <a:pt x="0" y="9116"/>
                  </a:moveTo>
                  <a:cubicBezTo>
                    <a:pt x="309" y="9791"/>
                    <a:pt x="617" y="10466"/>
                    <a:pt x="823" y="12154"/>
                  </a:cubicBezTo>
                  <a:cubicBezTo>
                    <a:pt x="1029" y="13841"/>
                    <a:pt x="1131" y="16541"/>
                    <a:pt x="1183" y="18116"/>
                  </a:cubicBezTo>
                  <a:cubicBezTo>
                    <a:pt x="1234" y="19691"/>
                    <a:pt x="1234" y="20141"/>
                    <a:pt x="1286" y="20591"/>
                  </a:cubicBezTo>
                  <a:cubicBezTo>
                    <a:pt x="1337" y="21041"/>
                    <a:pt x="1440" y="21491"/>
                    <a:pt x="1491" y="21529"/>
                  </a:cubicBezTo>
                  <a:cubicBezTo>
                    <a:pt x="1543" y="21566"/>
                    <a:pt x="1543" y="21191"/>
                    <a:pt x="1337" y="19991"/>
                  </a:cubicBezTo>
                  <a:cubicBezTo>
                    <a:pt x="1131" y="18791"/>
                    <a:pt x="720" y="16766"/>
                    <a:pt x="720" y="15004"/>
                  </a:cubicBezTo>
                  <a:cubicBezTo>
                    <a:pt x="720" y="13241"/>
                    <a:pt x="1131" y="11741"/>
                    <a:pt x="1543" y="10841"/>
                  </a:cubicBezTo>
                  <a:cubicBezTo>
                    <a:pt x="1954" y="9941"/>
                    <a:pt x="2366" y="9641"/>
                    <a:pt x="2829" y="9491"/>
                  </a:cubicBezTo>
                  <a:cubicBezTo>
                    <a:pt x="3291" y="9341"/>
                    <a:pt x="3806" y="9341"/>
                    <a:pt x="4217" y="9491"/>
                  </a:cubicBezTo>
                  <a:cubicBezTo>
                    <a:pt x="4629" y="9641"/>
                    <a:pt x="4937" y="9941"/>
                    <a:pt x="5091" y="10278"/>
                  </a:cubicBezTo>
                  <a:cubicBezTo>
                    <a:pt x="5246" y="10616"/>
                    <a:pt x="5246" y="10991"/>
                    <a:pt x="4834" y="11441"/>
                  </a:cubicBezTo>
                  <a:cubicBezTo>
                    <a:pt x="4423" y="11891"/>
                    <a:pt x="3600" y="12416"/>
                    <a:pt x="2880" y="12791"/>
                  </a:cubicBezTo>
                  <a:cubicBezTo>
                    <a:pt x="2160" y="13166"/>
                    <a:pt x="1543" y="13391"/>
                    <a:pt x="1491" y="13391"/>
                  </a:cubicBezTo>
                  <a:cubicBezTo>
                    <a:pt x="1440" y="13391"/>
                    <a:pt x="1954" y="13166"/>
                    <a:pt x="3189" y="12604"/>
                  </a:cubicBezTo>
                  <a:cubicBezTo>
                    <a:pt x="4423" y="12041"/>
                    <a:pt x="6377" y="11141"/>
                    <a:pt x="8229" y="9828"/>
                  </a:cubicBezTo>
                  <a:cubicBezTo>
                    <a:pt x="10080" y="8516"/>
                    <a:pt x="11829" y="6791"/>
                    <a:pt x="12806" y="5516"/>
                  </a:cubicBezTo>
                  <a:cubicBezTo>
                    <a:pt x="13783" y="4241"/>
                    <a:pt x="13989" y="3416"/>
                    <a:pt x="14091" y="2816"/>
                  </a:cubicBezTo>
                  <a:cubicBezTo>
                    <a:pt x="14194" y="2216"/>
                    <a:pt x="14194" y="1841"/>
                    <a:pt x="14040" y="1503"/>
                  </a:cubicBezTo>
                  <a:cubicBezTo>
                    <a:pt x="13886" y="1166"/>
                    <a:pt x="13577" y="866"/>
                    <a:pt x="13063" y="566"/>
                  </a:cubicBezTo>
                  <a:cubicBezTo>
                    <a:pt x="12549" y="266"/>
                    <a:pt x="11829" y="-34"/>
                    <a:pt x="11366" y="3"/>
                  </a:cubicBezTo>
                  <a:cubicBezTo>
                    <a:pt x="10903" y="41"/>
                    <a:pt x="10697" y="416"/>
                    <a:pt x="10337" y="1766"/>
                  </a:cubicBezTo>
                  <a:cubicBezTo>
                    <a:pt x="9977" y="3116"/>
                    <a:pt x="9463" y="5441"/>
                    <a:pt x="9206" y="7279"/>
                  </a:cubicBezTo>
                  <a:cubicBezTo>
                    <a:pt x="8949" y="9116"/>
                    <a:pt x="8949" y="10466"/>
                    <a:pt x="9051" y="11329"/>
                  </a:cubicBezTo>
                  <a:cubicBezTo>
                    <a:pt x="9154" y="12191"/>
                    <a:pt x="9360" y="12566"/>
                    <a:pt x="9720" y="12829"/>
                  </a:cubicBezTo>
                  <a:cubicBezTo>
                    <a:pt x="10080" y="13091"/>
                    <a:pt x="10594" y="13241"/>
                    <a:pt x="11366" y="13241"/>
                  </a:cubicBezTo>
                  <a:cubicBezTo>
                    <a:pt x="12137" y="13241"/>
                    <a:pt x="13166" y="13091"/>
                    <a:pt x="13989" y="12716"/>
                  </a:cubicBezTo>
                  <a:cubicBezTo>
                    <a:pt x="14811" y="12341"/>
                    <a:pt x="15429" y="11741"/>
                    <a:pt x="15737" y="11253"/>
                  </a:cubicBezTo>
                  <a:cubicBezTo>
                    <a:pt x="16046" y="10766"/>
                    <a:pt x="16046" y="10391"/>
                    <a:pt x="16149" y="10391"/>
                  </a:cubicBezTo>
                  <a:cubicBezTo>
                    <a:pt x="16251" y="10391"/>
                    <a:pt x="16457" y="10766"/>
                    <a:pt x="16714" y="11178"/>
                  </a:cubicBezTo>
                  <a:cubicBezTo>
                    <a:pt x="16971" y="11591"/>
                    <a:pt x="17280" y="12041"/>
                    <a:pt x="17743" y="12304"/>
                  </a:cubicBezTo>
                  <a:cubicBezTo>
                    <a:pt x="18206" y="12566"/>
                    <a:pt x="18823" y="12641"/>
                    <a:pt x="19389" y="12566"/>
                  </a:cubicBezTo>
                  <a:cubicBezTo>
                    <a:pt x="19954" y="12491"/>
                    <a:pt x="20469" y="12266"/>
                    <a:pt x="20880" y="11816"/>
                  </a:cubicBezTo>
                  <a:cubicBezTo>
                    <a:pt x="21291" y="11366"/>
                    <a:pt x="21600" y="10691"/>
                    <a:pt x="21600" y="10654"/>
                  </a:cubicBezTo>
                  <a:cubicBezTo>
                    <a:pt x="21600" y="10616"/>
                    <a:pt x="21291" y="11216"/>
                    <a:pt x="20469" y="12679"/>
                  </a:cubicBezTo>
                  <a:cubicBezTo>
                    <a:pt x="19646" y="14141"/>
                    <a:pt x="18309" y="16466"/>
                    <a:pt x="17486" y="17853"/>
                  </a:cubicBezTo>
                  <a:cubicBezTo>
                    <a:pt x="16663" y="19241"/>
                    <a:pt x="16354" y="19691"/>
                    <a:pt x="15789" y="20178"/>
                  </a:cubicBezTo>
                  <a:cubicBezTo>
                    <a:pt x="15223" y="20666"/>
                    <a:pt x="14400" y="21191"/>
                    <a:pt x="13989" y="21229"/>
                  </a:cubicBezTo>
                  <a:cubicBezTo>
                    <a:pt x="13577" y="21266"/>
                    <a:pt x="13577" y="20816"/>
                    <a:pt x="13577" y="20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1" name="Line"/>
            <p:cNvSpPr/>
            <p:nvPr/>
          </p:nvSpPr>
          <p:spPr>
            <a:xfrm>
              <a:off x="8541278" y="2019294"/>
              <a:ext cx="138913" cy="1904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77" extrusionOk="0">
                  <a:moveTo>
                    <a:pt x="21155" y="55"/>
                  </a:moveTo>
                  <a:cubicBezTo>
                    <a:pt x="18521" y="16"/>
                    <a:pt x="15887" y="-23"/>
                    <a:pt x="13516" y="16"/>
                  </a:cubicBezTo>
                  <a:cubicBezTo>
                    <a:pt x="11145" y="55"/>
                    <a:pt x="9038" y="173"/>
                    <a:pt x="6667" y="487"/>
                  </a:cubicBezTo>
                  <a:cubicBezTo>
                    <a:pt x="4296" y="800"/>
                    <a:pt x="1662" y="1310"/>
                    <a:pt x="609" y="2231"/>
                  </a:cubicBezTo>
                  <a:cubicBezTo>
                    <a:pt x="-445" y="3152"/>
                    <a:pt x="82" y="4485"/>
                    <a:pt x="609" y="5563"/>
                  </a:cubicBezTo>
                  <a:cubicBezTo>
                    <a:pt x="1135" y="6641"/>
                    <a:pt x="1662" y="7464"/>
                    <a:pt x="2189" y="8425"/>
                  </a:cubicBezTo>
                  <a:cubicBezTo>
                    <a:pt x="2716" y="9385"/>
                    <a:pt x="3243" y="10483"/>
                    <a:pt x="3243" y="11522"/>
                  </a:cubicBezTo>
                  <a:cubicBezTo>
                    <a:pt x="3243" y="12561"/>
                    <a:pt x="2716" y="13541"/>
                    <a:pt x="2452" y="14834"/>
                  </a:cubicBezTo>
                  <a:cubicBezTo>
                    <a:pt x="2189" y="16128"/>
                    <a:pt x="2189" y="17735"/>
                    <a:pt x="2189" y="18637"/>
                  </a:cubicBezTo>
                  <a:cubicBezTo>
                    <a:pt x="2189" y="19539"/>
                    <a:pt x="2189" y="19735"/>
                    <a:pt x="1926" y="19950"/>
                  </a:cubicBezTo>
                  <a:cubicBezTo>
                    <a:pt x="1662" y="20166"/>
                    <a:pt x="1135" y="20401"/>
                    <a:pt x="4296" y="20675"/>
                  </a:cubicBezTo>
                  <a:cubicBezTo>
                    <a:pt x="7457" y="20950"/>
                    <a:pt x="14306" y="21263"/>
                    <a:pt x="21155" y="215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2" name="Line"/>
            <p:cNvSpPr/>
            <p:nvPr/>
          </p:nvSpPr>
          <p:spPr>
            <a:xfrm>
              <a:off x="8887756" y="1983463"/>
              <a:ext cx="166054" cy="264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3" extrusionOk="0">
                  <a:moveTo>
                    <a:pt x="0" y="5752"/>
                  </a:moveTo>
                  <a:cubicBezTo>
                    <a:pt x="1350" y="4645"/>
                    <a:pt x="2700" y="3537"/>
                    <a:pt x="4725" y="2291"/>
                  </a:cubicBezTo>
                  <a:cubicBezTo>
                    <a:pt x="6750" y="1045"/>
                    <a:pt x="9450" y="-340"/>
                    <a:pt x="10800" y="75"/>
                  </a:cubicBezTo>
                  <a:cubicBezTo>
                    <a:pt x="12150" y="491"/>
                    <a:pt x="12150" y="2706"/>
                    <a:pt x="12150" y="6029"/>
                  </a:cubicBezTo>
                  <a:cubicBezTo>
                    <a:pt x="12150" y="9352"/>
                    <a:pt x="12150" y="13783"/>
                    <a:pt x="11700" y="16691"/>
                  </a:cubicBezTo>
                  <a:cubicBezTo>
                    <a:pt x="11250" y="19598"/>
                    <a:pt x="10350" y="20983"/>
                    <a:pt x="10800" y="21122"/>
                  </a:cubicBezTo>
                  <a:cubicBezTo>
                    <a:pt x="11250" y="21260"/>
                    <a:pt x="13050" y="20152"/>
                    <a:pt x="15075" y="19598"/>
                  </a:cubicBezTo>
                  <a:cubicBezTo>
                    <a:pt x="17100" y="19045"/>
                    <a:pt x="19350" y="19045"/>
                    <a:pt x="21600" y="190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3" name="Line"/>
            <p:cNvSpPr/>
            <p:nvPr/>
          </p:nvSpPr>
          <p:spPr>
            <a:xfrm>
              <a:off x="9313267" y="2439318"/>
              <a:ext cx="1037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4" name="Line"/>
            <p:cNvSpPr/>
            <p:nvPr/>
          </p:nvSpPr>
          <p:spPr>
            <a:xfrm>
              <a:off x="9468941" y="2522344"/>
              <a:ext cx="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5" name="Line"/>
            <p:cNvSpPr/>
            <p:nvPr/>
          </p:nvSpPr>
          <p:spPr>
            <a:xfrm>
              <a:off x="9634994" y="2615749"/>
              <a:ext cx="1037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6" name="Line"/>
            <p:cNvSpPr/>
            <p:nvPr/>
          </p:nvSpPr>
          <p:spPr>
            <a:xfrm>
              <a:off x="9967099" y="2714196"/>
              <a:ext cx="207567" cy="196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0" extrusionOk="0">
                  <a:moveTo>
                    <a:pt x="0" y="7278"/>
                  </a:moveTo>
                  <a:cubicBezTo>
                    <a:pt x="1080" y="5789"/>
                    <a:pt x="2160" y="4299"/>
                    <a:pt x="3240" y="2809"/>
                  </a:cubicBezTo>
                  <a:cubicBezTo>
                    <a:pt x="4320" y="1320"/>
                    <a:pt x="5400" y="-170"/>
                    <a:pt x="6300" y="16"/>
                  </a:cubicBezTo>
                  <a:cubicBezTo>
                    <a:pt x="7200" y="202"/>
                    <a:pt x="7920" y="2064"/>
                    <a:pt x="8640" y="5044"/>
                  </a:cubicBezTo>
                  <a:cubicBezTo>
                    <a:pt x="9360" y="8023"/>
                    <a:pt x="10080" y="12120"/>
                    <a:pt x="10260" y="15099"/>
                  </a:cubicBezTo>
                  <a:cubicBezTo>
                    <a:pt x="10440" y="18078"/>
                    <a:pt x="10080" y="19940"/>
                    <a:pt x="10800" y="20685"/>
                  </a:cubicBezTo>
                  <a:cubicBezTo>
                    <a:pt x="11520" y="21430"/>
                    <a:pt x="13320" y="21058"/>
                    <a:pt x="15300" y="20871"/>
                  </a:cubicBezTo>
                  <a:cubicBezTo>
                    <a:pt x="17280" y="20685"/>
                    <a:pt x="19440" y="20685"/>
                    <a:pt x="21600" y="206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7" name="Line"/>
            <p:cNvSpPr/>
            <p:nvPr/>
          </p:nvSpPr>
          <p:spPr>
            <a:xfrm>
              <a:off x="10330339" y="3030880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8" name="Line"/>
            <p:cNvSpPr/>
            <p:nvPr/>
          </p:nvSpPr>
          <p:spPr>
            <a:xfrm>
              <a:off x="10496391" y="3124285"/>
              <a:ext cx="103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9" name="Line"/>
            <p:cNvSpPr/>
            <p:nvPr/>
          </p:nvSpPr>
          <p:spPr>
            <a:xfrm>
              <a:off x="10600174" y="3207311"/>
              <a:ext cx="1038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0" name="Line"/>
            <p:cNvSpPr/>
            <p:nvPr/>
          </p:nvSpPr>
          <p:spPr>
            <a:xfrm>
              <a:off x="10984171" y="3364526"/>
              <a:ext cx="207567" cy="215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5" extrusionOk="0">
                  <a:moveTo>
                    <a:pt x="0" y="6018"/>
                  </a:moveTo>
                  <a:cubicBezTo>
                    <a:pt x="1080" y="4647"/>
                    <a:pt x="2160" y="3276"/>
                    <a:pt x="3420" y="2076"/>
                  </a:cubicBezTo>
                  <a:cubicBezTo>
                    <a:pt x="4680" y="876"/>
                    <a:pt x="6120" y="-153"/>
                    <a:pt x="7380" y="18"/>
                  </a:cubicBezTo>
                  <a:cubicBezTo>
                    <a:pt x="8640" y="190"/>
                    <a:pt x="9720" y="1561"/>
                    <a:pt x="10620" y="4476"/>
                  </a:cubicBezTo>
                  <a:cubicBezTo>
                    <a:pt x="11520" y="7390"/>
                    <a:pt x="12240" y="11847"/>
                    <a:pt x="12600" y="14933"/>
                  </a:cubicBezTo>
                  <a:cubicBezTo>
                    <a:pt x="12960" y="18018"/>
                    <a:pt x="12960" y="19733"/>
                    <a:pt x="12060" y="20590"/>
                  </a:cubicBezTo>
                  <a:cubicBezTo>
                    <a:pt x="11160" y="21447"/>
                    <a:pt x="9360" y="21447"/>
                    <a:pt x="9900" y="21276"/>
                  </a:cubicBezTo>
                  <a:cubicBezTo>
                    <a:pt x="10440" y="21104"/>
                    <a:pt x="13320" y="20761"/>
                    <a:pt x="15660" y="20418"/>
                  </a:cubicBezTo>
                  <a:cubicBezTo>
                    <a:pt x="18000" y="20076"/>
                    <a:pt x="19800" y="19733"/>
                    <a:pt x="21600" y="193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1" name="Line"/>
            <p:cNvSpPr/>
            <p:nvPr/>
          </p:nvSpPr>
          <p:spPr>
            <a:xfrm>
              <a:off x="11482329" y="3840387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2" name="Line"/>
            <p:cNvSpPr/>
            <p:nvPr/>
          </p:nvSpPr>
          <p:spPr>
            <a:xfrm>
              <a:off x="11658760" y="3944170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3" name="Line"/>
            <p:cNvSpPr/>
            <p:nvPr/>
          </p:nvSpPr>
          <p:spPr>
            <a:xfrm>
              <a:off x="11804056" y="4006439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4" name="Line"/>
            <p:cNvSpPr/>
            <p:nvPr/>
          </p:nvSpPr>
          <p:spPr>
            <a:xfrm>
              <a:off x="12136161" y="4169647"/>
              <a:ext cx="228324" cy="266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47" extrusionOk="0">
                  <a:moveTo>
                    <a:pt x="0" y="5146"/>
                  </a:moveTo>
                  <a:cubicBezTo>
                    <a:pt x="982" y="4053"/>
                    <a:pt x="1964" y="2959"/>
                    <a:pt x="3273" y="1865"/>
                  </a:cubicBezTo>
                  <a:cubicBezTo>
                    <a:pt x="4582" y="772"/>
                    <a:pt x="6218" y="-322"/>
                    <a:pt x="7036" y="88"/>
                  </a:cubicBezTo>
                  <a:cubicBezTo>
                    <a:pt x="7855" y="498"/>
                    <a:pt x="7855" y="2412"/>
                    <a:pt x="8182" y="5556"/>
                  </a:cubicBezTo>
                  <a:cubicBezTo>
                    <a:pt x="8509" y="8701"/>
                    <a:pt x="9164" y="13075"/>
                    <a:pt x="9327" y="15946"/>
                  </a:cubicBezTo>
                  <a:cubicBezTo>
                    <a:pt x="9491" y="18817"/>
                    <a:pt x="9164" y="20184"/>
                    <a:pt x="8018" y="20731"/>
                  </a:cubicBezTo>
                  <a:cubicBezTo>
                    <a:pt x="6873" y="21278"/>
                    <a:pt x="4909" y="21005"/>
                    <a:pt x="4745" y="20731"/>
                  </a:cubicBezTo>
                  <a:cubicBezTo>
                    <a:pt x="4582" y="20458"/>
                    <a:pt x="6218" y="20184"/>
                    <a:pt x="9327" y="19911"/>
                  </a:cubicBezTo>
                  <a:cubicBezTo>
                    <a:pt x="12436" y="19638"/>
                    <a:pt x="17018" y="19364"/>
                    <a:pt x="21600" y="190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5" name="Line"/>
            <p:cNvSpPr/>
            <p:nvPr/>
          </p:nvSpPr>
          <p:spPr>
            <a:xfrm>
              <a:off x="10963415" y="2709153"/>
              <a:ext cx="134918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169" y="6300"/>
                    <a:pt x="12738" y="12600"/>
                    <a:pt x="9138" y="16200"/>
                  </a:cubicBezTo>
                  <a:cubicBezTo>
                    <a:pt x="5538" y="19800"/>
                    <a:pt x="2769" y="207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6" name="Line"/>
            <p:cNvSpPr/>
            <p:nvPr/>
          </p:nvSpPr>
          <p:spPr>
            <a:xfrm>
              <a:off x="10973793" y="2588073"/>
              <a:ext cx="269837" cy="315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0" extrusionOk="0">
                  <a:moveTo>
                    <a:pt x="0" y="1878"/>
                  </a:moveTo>
                  <a:cubicBezTo>
                    <a:pt x="1385" y="939"/>
                    <a:pt x="2769" y="0"/>
                    <a:pt x="3877" y="0"/>
                  </a:cubicBezTo>
                  <a:cubicBezTo>
                    <a:pt x="4985" y="0"/>
                    <a:pt x="5815" y="939"/>
                    <a:pt x="6923" y="3757"/>
                  </a:cubicBezTo>
                  <a:cubicBezTo>
                    <a:pt x="8031" y="6574"/>
                    <a:pt x="9415" y="11270"/>
                    <a:pt x="10385" y="14322"/>
                  </a:cubicBezTo>
                  <a:cubicBezTo>
                    <a:pt x="11354" y="17374"/>
                    <a:pt x="11908" y="18783"/>
                    <a:pt x="12877" y="19839"/>
                  </a:cubicBezTo>
                  <a:cubicBezTo>
                    <a:pt x="13846" y="20896"/>
                    <a:pt x="15231" y="21600"/>
                    <a:pt x="16754" y="21365"/>
                  </a:cubicBezTo>
                  <a:cubicBezTo>
                    <a:pt x="18277" y="21130"/>
                    <a:pt x="19938" y="19957"/>
                    <a:pt x="21600" y="187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7" name="Line"/>
            <p:cNvSpPr/>
            <p:nvPr/>
          </p:nvSpPr>
          <p:spPr>
            <a:xfrm>
              <a:off x="8337707" y="2864828"/>
              <a:ext cx="36324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966" y="14400"/>
                    <a:pt x="11931" y="7200"/>
                    <a:pt x="15531" y="3600"/>
                  </a:cubicBezTo>
                  <a:cubicBezTo>
                    <a:pt x="19131" y="0"/>
                    <a:pt x="20366" y="0"/>
                    <a:pt x="20983" y="0"/>
                  </a:cubicBezTo>
                  <a:cubicBezTo>
                    <a:pt x="21600" y="0"/>
                    <a:pt x="2160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8" name="Line"/>
            <p:cNvSpPr/>
            <p:nvPr/>
          </p:nvSpPr>
          <p:spPr>
            <a:xfrm>
              <a:off x="7829171" y="2724574"/>
              <a:ext cx="145297" cy="168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91" extrusionOk="0">
                  <a:moveTo>
                    <a:pt x="0" y="4554"/>
                  </a:moveTo>
                  <a:cubicBezTo>
                    <a:pt x="1029" y="2394"/>
                    <a:pt x="2057" y="234"/>
                    <a:pt x="3343" y="18"/>
                  </a:cubicBezTo>
                  <a:cubicBezTo>
                    <a:pt x="4629" y="-198"/>
                    <a:pt x="6171" y="1530"/>
                    <a:pt x="6429" y="3474"/>
                  </a:cubicBezTo>
                  <a:cubicBezTo>
                    <a:pt x="6686" y="5418"/>
                    <a:pt x="5657" y="7578"/>
                    <a:pt x="5143" y="10602"/>
                  </a:cubicBezTo>
                  <a:cubicBezTo>
                    <a:pt x="4629" y="13626"/>
                    <a:pt x="4629" y="17514"/>
                    <a:pt x="5914" y="19458"/>
                  </a:cubicBezTo>
                  <a:cubicBezTo>
                    <a:pt x="7200" y="21402"/>
                    <a:pt x="9771" y="21402"/>
                    <a:pt x="12600" y="20538"/>
                  </a:cubicBezTo>
                  <a:cubicBezTo>
                    <a:pt x="15429" y="19674"/>
                    <a:pt x="18514" y="17946"/>
                    <a:pt x="21600" y="1621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9" name="Line"/>
            <p:cNvSpPr/>
            <p:nvPr/>
          </p:nvSpPr>
          <p:spPr>
            <a:xfrm>
              <a:off x="7943333" y="2532722"/>
              <a:ext cx="1037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0" name="Line"/>
            <p:cNvSpPr/>
            <p:nvPr/>
          </p:nvSpPr>
          <p:spPr>
            <a:xfrm>
              <a:off x="8358464" y="3425255"/>
              <a:ext cx="35286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1" name="Line"/>
            <p:cNvSpPr/>
            <p:nvPr/>
          </p:nvSpPr>
          <p:spPr>
            <a:xfrm>
              <a:off x="7910407" y="3425255"/>
              <a:ext cx="114354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600" extrusionOk="0">
                  <a:moveTo>
                    <a:pt x="16982" y="0"/>
                  </a:moveTo>
                  <a:cubicBezTo>
                    <a:pt x="18216" y="5143"/>
                    <a:pt x="19451" y="10286"/>
                    <a:pt x="20068" y="13629"/>
                  </a:cubicBezTo>
                  <a:cubicBezTo>
                    <a:pt x="20685" y="16971"/>
                    <a:pt x="20685" y="18514"/>
                    <a:pt x="17908" y="19671"/>
                  </a:cubicBezTo>
                  <a:cubicBezTo>
                    <a:pt x="15131" y="20829"/>
                    <a:pt x="9576" y="21600"/>
                    <a:pt x="5565" y="21600"/>
                  </a:cubicBezTo>
                  <a:cubicBezTo>
                    <a:pt x="1554" y="21600"/>
                    <a:pt x="-915" y="20829"/>
                    <a:pt x="319" y="18514"/>
                  </a:cubicBezTo>
                  <a:cubicBezTo>
                    <a:pt x="1554" y="16200"/>
                    <a:pt x="6491" y="12343"/>
                    <a:pt x="11428" y="848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2" name="Line"/>
            <p:cNvSpPr/>
            <p:nvPr/>
          </p:nvSpPr>
          <p:spPr>
            <a:xfrm>
              <a:off x="7964089" y="3217690"/>
              <a:ext cx="20758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3" name="Line"/>
            <p:cNvSpPr/>
            <p:nvPr/>
          </p:nvSpPr>
          <p:spPr>
            <a:xfrm>
              <a:off x="12572049" y="1629811"/>
              <a:ext cx="237661" cy="2750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600" extrusionOk="0">
                  <a:moveTo>
                    <a:pt x="0" y="0"/>
                  </a:moveTo>
                  <a:cubicBezTo>
                    <a:pt x="2504" y="190"/>
                    <a:pt x="5009" y="380"/>
                    <a:pt x="7357" y="584"/>
                  </a:cubicBezTo>
                  <a:cubicBezTo>
                    <a:pt x="9704" y="788"/>
                    <a:pt x="11896" y="1005"/>
                    <a:pt x="13148" y="1426"/>
                  </a:cubicBezTo>
                  <a:cubicBezTo>
                    <a:pt x="14400" y="1848"/>
                    <a:pt x="14713" y="2472"/>
                    <a:pt x="15183" y="3070"/>
                  </a:cubicBezTo>
                  <a:cubicBezTo>
                    <a:pt x="15652" y="3668"/>
                    <a:pt x="16278" y="4238"/>
                    <a:pt x="16904" y="4823"/>
                  </a:cubicBezTo>
                  <a:cubicBezTo>
                    <a:pt x="17530" y="5407"/>
                    <a:pt x="18157" y="6005"/>
                    <a:pt x="18626" y="6684"/>
                  </a:cubicBezTo>
                  <a:cubicBezTo>
                    <a:pt x="19096" y="7363"/>
                    <a:pt x="19409" y="8124"/>
                    <a:pt x="19722" y="8980"/>
                  </a:cubicBezTo>
                  <a:cubicBezTo>
                    <a:pt x="20035" y="9835"/>
                    <a:pt x="20348" y="10786"/>
                    <a:pt x="20504" y="11819"/>
                  </a:cubicBezTo>
                  <a:cubicBezTo>
                    <a:pt x="20661" y="12851"/>
                    <a:pt x="20661" y="13965"/>
                    <a:pt x="20661" y="15052"/>
                  </a:cubicBezTo>
                  <a:cubicBezTo>
                    <a:pt x="20661" y="16139"/>
                    <a:pt x="20661" y="17198"/>
                    <a:pt x="20817" y="18082"/>
                  </a:cubicBezTo>
                  <a:cubicBezTo>
                    <a:pt x="20974" y="18965"/>
                    <a:pt x="21287" y="19671"/>
                    <a:pt x="21443" y="20092"/>
                  </a:cubicBezTo>
                  <a:cubicBezTo>
                    <a:pt x="21600" y="20513"/>
                    <a:pt x="21600" y="20649"/>
                    <a:pt x="19722" y="20853"/>
                  </a:cubicBezTo>
                  <a:cubicBezTo>
                    <a:pt x="17843" y="21057"/>
                    <a:pt x="14087" y="21328"/>
                    <a:pt x="1033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4" name="Line"/>
            <p:cNvSpPr/>
            <p:nvPr/>
          </p:nvSpPr>
          <p:spPr>
            <a:xfrm>
              <a:off x="10631310" y="2781801"/>
              <a:ext cx="21794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429" y="18000"/>
                    <a:pt x="6857" y="14400"/>
                    <a:pt x="10457" y="10800"/>
                  </a:cubicBezTo>
                  <a:cubicBezTo>
                    <a:pt x="14057" y="7200"/>
                    <a:pt x="17829" y="3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5" name="Line"/>
            <p:cNvSpPr/>
            <p:nvPr/>
          </p:nvSpPr>
          <p:spPr>
            <a:xfrm>
              <a:off x="15658873" y="490980"/>
              <a:ext cx="254987" cy="194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8" h="21295" extrusionOk="0">
                  <a:moveTo>
                    <a:pt x="13452" y="1969"/>
                  </a:moveTo>
                  <a:cubicBezTo>
                    <a:pt x="12300" y="832"/>
                    <a:pt x="11148" y="-305"/>
                    <a:pt x="8844" y="74"/>
                  </a:cubicBezTo>
                  <a:cubicBezTo>
                    <a:pt x="6540" y="453"/>
                    <a:pt x="3084" y="2348"/>
                    <a:pt x="1356" y="4621"/>
                  </a:cubicBezTo>
                  <a:cubicBezTo>
                    <a:pt x="-372" y="6895"/>
                    <a:pt x="-372" y="9548"/>
                    <a:pt x="924" y="11821"/>
                  </a:cubicBezTo>
                  <a:cubicBezTo>
                    <a:pt x="2220" y="14095"/>
                    <a:pt x="4812" y="15990"/>
                    <a:pt x="7548" y="16369"/>
                  </a:cubicBezTo>
                  <a:cubicBezTo>
                    <a:pt x="10284" y="16748"/>
                    <a:pt x="13164" y="15611"/>
                    <a:pt x="14748" y="14095"/>
                  </a:cubicBezTo>
                  <a:cubicBezTo>
                    <a:pt x="16332" y="12579"/>
                    <a:pt x="16620" y="10684"/>
                    <a:pt x="16044" y="8979"/>
                  </a:cubicBezTo>
                  <a:cubicBezTo>
                    <a:pt x="15468" y="7274"/>
                    <a:pt x="14028" y="5758"/>
                    <a:pt x="13308" y="5948"/>
                  </a:cubicBezTo>
                  <a:cubicBezTo>
                    <a:pt x="12588" y="6137"/>
                    <a:pt x="12588" y="8032"/>
                    <a:pt x="13308" y="10684"/>
                  </a:cubicBezTo>
                  <a:cubicBezTo>
                    <a:pt x="14028" y="13337"/>
                    <a:pt x="15468" y="16748"/>
                    <a:pt x="16908" y="18642"/>
                  </a:cubicBezTo>
                  <a:cubicBezTo>
                    <a:pt x="18348" y="20537"/>
                    <a:pt x="19788" y="20916"/>
                    <a:pt x="21228" y="212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6" name="Line"/>
            <p:cNvSpPr/>
            <p:nvPr/>
          </p:nvSpPr>
          <p:spPr>
            <a:xfrm>
              <a:off x="16479336" y="400945"/>
              <a:ext cx="628028" cy="253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373" extrusionOk="0">
                  <a:moveTo>
                    <a:pt x="538" y="4735"/>
                  </a:moveTo>
                  <a:cubicBezTo>
                    <a:pt x="1725" y="4735"/>
                    <a:pt x="2912" y="4735"/>
                    <a:pt x="3861" y="5903"/>
                  </a:cubicBezTo>
                  <a:cubicBezTo>
                    <a:pt x="4811" y="7070"/>
                    <a:pt x="5523" y="9405"/>
                    <a:pt x="5820" y="11303"/>
                  </a:cubicBezTo>
                  <a:cubicBezTo>
                    <a:pt x="6116" y="13200"/>
                    <a:pt x="5998" y="14659"/>
                    <a:pt x="5167" y="16119"/>
                  </a:cubicBezTo>
                  <a:cubicBezTo>
                    <a:pt x="4336" y="17578"/>
                    <a:pt x="2793" y="19038"/>
                    <a:pt x="1725" y="19622"/>
                  </a:cubicBezTo>
                  <a:cubicBezTo>
                    <a:pt x="657" y="20205"/>
                    <a:pt x="64" y="19914"/>
                    <a:pt x="4" y="19184"/>
                  </a:cubicBezTo>
                  <a:cubicBezTo>
                    <a:pt x="-55" y="18454"/>
                    <a:pt x="420" y="17287"/>
                    <a:pt x="2081" y="16119"/>
                  </a:cubicBezTo>
                  <a:cubicBezTo>
                    <a:pt x="3743" y="14951"/>
                    <a:pt x="6591" y="13784"/>
                    <a:pt x="8965" y="12762"/>
                  </a:cubicBezTo>
                  <a:cubicBezTo>
                    <a:pt x="11338" y="11741"/>
                    <a:pt x="13237" y="10865"/>
                    <a:pt x="14424" y="9989"/>
                  </a:cubicBezTo>
                  <a:cubicBezTo>
                    <a:pt x="15611" y="9114"/>
                    <a:pt x="16086" y="8238"/>
                    <a:pt x="16204" y="7070"/>
                  </a:cubicBezTo>
                  <a:cubicBezTo>
                    <a:pt x="16323" y="5903"/>
                    <a:pt x="16086" y="4443"/>
                    <a:pt x="15730" y="3276"/>
                  </a:cubicBezTo>
                  <a:cubicBezTo>
                    <a:pt x="15374" y="2108"/>
                    <a:pt x="14899" y="1232"/>
                    <a:pt x="14365" y="649"/>
                  </a:cubicBezTo>
                  <a:cubicBezTo>
                    <a:pt x="13831" y="65"/>
                    <a:pt x="13237" y="-227"/>
                    <a:pt x="12763" y="211"/>
                  </a:cubicBezTo>
                  <a:cubicBezTo>
                    <a:pt x="12288" y="649"/>
                    <a:pt x="11932" y="1816"/>
                    <a:pt x="11872" y="4443"/>
                  </a:cubicBezTo>
                  <a:cubicBezTo>
                    <a:pt x="11813" y="7070"/>
                    <a:pt x="12050" y="11157"/>
                    <a:pt x="13712" y="14222"/>
                  </a:cubicBezTo>
                  <a:cubicBezTo>
                    <a:pt x="15374" y="17287"/>
                    <a:pt x="18459" y="19330"/>
                    <a:pt x="21545" y="213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7" name="Line"/>
            <p:cNvSpPr/>
            <p:nvPr/>
          </p:nvSpPr>
          <p:spPr>
            <a:xfrm>
              <a:off x="17160796" y="437848"/>
              <a:ext cx="195646" cy="589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397" extrusionOk="0">
                  <a:moveTo>
                    <a:pt x="15747" y="697"/>
                  </a:moveTo>
                  <a:cubicBezTo>
                    <a:pt x="11578" y="321"/>
                    <a:pt x="7410" y="-56"/>
                    <a:pt x="4568" y="7"/>
                  </a:cubicBezTo>
                  <a:cubicBezTo>
                    <a:pt x="1726" y="70"/>
                    <a:pt x="210" y="572"/>
                    <a:pt x="20" y="1388"/>
                  </a:cubicBezTo>
                  <a:cubicBezTo>
                    <a:pt x="-169" y="2204"/>
                    <a:pt x="968" y="3335"/>
                    <a:pt x="3242" y="4214"/>
                  </a:cubicBezTo>
                  <a:cubicBezTo>
                    <a:pt x="5515" y="5093"/>
                    <a:pt x="8926" y="5721"/>
                    <a:pt x="11578" y="5909"/>
                  </a:cubicBezTo>
                  <a:cubicBezTo>
                    <a:pt x="14231" y="6097"/>
                    <a:pt x="16126" y="5846"/>
                    <a:pt x="17262" y="5407"/>
                  </a:cubicBezTo>
                  <a:cubicBezTo>
                    <a:pt x="18399" y="4967"/>
                    <a:pt x="18778" y="4339"/>
                    <a:pt x="18589" y="3523"/>
                  </a:cubicBezTo>
                  <a:cubicBezTo>
                    <a:pt x="18399" y="2707"/>
                    <a:pt x="17641" y="1702"/>
                    <a:pt x="17263" y="1577"/>
                  </a:cubicBezTo>
                  <a:cubicBezTo>
                    <a:pt x="16884" y="1451"/>
                    <a:pt x="16884" y="2204"/>
                    <a:pt x="17263" y="4339"/>
                  </a:cubicBezTo>
                  <a:cubicBezTo>
                    <a:pt x="17641" y="6474"/>
                    <a:pt x="18399" y="9991"/>
                    <a:pt x="18968" y="12753"/>
                  </a:cubicBezTo>
                  <a:cubicBezTo>
                    <a:pt x="19536" y="15516"/>
                    <a:pt x="19915" y="17525"/>
                    <a:pt x="20105" y="18907"/>
                  </a:cubicBezTo>
                  <a:cubicBezTo>
                    <a:pt x="20294" y="20288"/>
                    <a:pt x="20294" y="21042"/>
                    <a:pt x="20484" y="21293"/>
                  </a:cubicBezTo>
                  <a:cubicBezTo>
                    <a:pt x="20673" y="21544"/>
                    <a:pt x="21052" y="21293"/>
                    <a:pt x="21431" y="210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8" name="Line"/>
            <p:cNvSpPr/>
            <p:nvPr/>
          </p:nvSpPr>
          <p:spPr>
            <a:xfrm>
              <a:off x="17480980" y="405173"/>
              <a:ext cx="996317" cy="251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7" extrusionOk="0">
                  <a:moveTo>
                    <a:pt x="0" y="0"/>
                  </a:moveTo>
                  <a:cubicBezTo>
                    <a:pt x="225" y="4670"/>
                    <a:pt x="450" y="9341"/>
                    <a:pt x="675" y="12405"/>
                  </a:cubicBezTo>
                  <a:cubicBezTo>
                    <a:pt x="900" y="15470"/>
                    <a:pt x="1125" y="16930"/>
                    <a:pt x="1613" y="17368"/>
                  </a:cubicBezTo>
                  <a:cubicBezTo>
                    <a:pt x="2100" y="17805"/>
                    <a:pt x="2850" y="17222"/>
                    <a:pt x="3450" y="15616"/>
                  </a:cubicBezTo>
                  <a:cubicBezTo>
                    <a:pt x="4050" y="14011"/>
                    <a:pt x="4500" y="11384"/>
                    <a:pt x="4725" y="9341"/>
                  </a:cubicBezTo>
                  <a:cubicBezTo>
                    <a:pt x="4950" y="7297"/>
                    <a:pt x="4950" y="5838"/>
                    <a:pt x="4800" y="5546"/>
                  </a:cubicBezTo>
                  <a:cubicBezTo>
                    <a:pt x="4650" y="5254"/>
                    <a:pt x="4350" y="6130"/>
                    <a:pt x="4200" y="7297"/>
                  </a:cubicBezTo>
                  <a:cubicBezTo>
                    <a:pt x="4050" y="8465"/>
                    <a:pt x="4050" y="9924"/>
                    <a:pt x="4350" y="11968"/>
                  </a:cubicBezTo>
                  <a:cubicBezTo>
                    <a:pt x="4650" y="14011"/>
                    <a:pt x="5250" y="16638"/>
                    <a:pt x="6113" y="17951"/>
                  </a:cubicBezTo>
                  <a:cubicBezTo>
                    <a:pt x="6975" y="19265"/>
                    <a:pt x="8100" y="19265"/>
                    <a:pt x="8963" y="18243"/>
                  </a:cubicBezTo>
                  <a:cubicBezTo>
                    <a:pt x="9825" y="17222"/>
                    <a:pt x="10425" y="15178"/>
                    <a:pt x="10763" y="13135"/>
                  </a:cubicBezTo>
                  <a:cubicBezTo>
                    <a:pt x="11100" y="11092"/>
                    <a:pt x="11175" y="9049"/>
                    <a:pt x="11063" y="7589"/>
                  </a:cubicBezTo>
                  <a:cubicBezTo>
                    <a:pt x="10950" y="6130"/>
                    <a:pt x="10650" y="5254"/>
                    <a:pt x="10388" y="5400"/>
                  </a:cubicBezTo>
                  <a:cubicBezTo>
                    <a:pt x="10125" y="5546"/>
                    <a:pt x="9900" y="6714"/>
                    <a:pt x="9825" y="8173"/>
                  </a:cubicBezTo>
                  <a:cubicBezTo>
                    <a:pt x="9750" y="9632"/>
                    <a:pt x="9825" y="11384"/>
                    <a:pt x="10200" y="13573"/>
                  </a:cubicBezTo>
                  <a:cubicBezTo>
                    <a:pt x="10575" y="15762"/>
                    <a:pt x="11250" y="18389"/>
                    <a:pt x="11850" y="19849"/>
                  </a:cubicBezTo>
                  <a:cubicBezTo>
                    <a:pt x="12450" y="21308"/>
                    <a:pt x="12975" y="21600"/>
                    <a:pt x="13500" y="20724"/>
                  </a:cubicBezTo>
                  <a:cubicBezTo>
                    <a:pt x="14025" y="19849"/>
                    <a:pt x="14550" y="17805"/>
                    <a:pt x="14925" y="15908"/>
                  </a:cubicBezTo>
                  <a:cubicBezTo>
                    <a:pt x="15300" y="14011"/>
                    <a:pt x="15525" y="12259"/>
                    <a:pt x="15788" y="10946"/>
                  </a:cubicBezTo>
                  <a:cubicBezTo>
                    <a:pt x="16050" y="9632"/>
                    <a:pt x="16350" y="8757"/>
                    <a:pt x="16538" y="9049"/>
                  </a:cubicBezTo>
                  <a:cubicBezTo>
                    <a:pt x="16725" y="9341"/>
                    <a:pt x="16800" y="10800"/>
                    <a:pt x="16875" y="12259"/>
                  </a:cubicBezTo>
                  <a:cubicBezTo>
                    <a:pt x="16950" y="13719"/>
                    <a:pt x="17025" y="15178"/>
                    <a:pt x="17438" y="14595"/>
                  </a:cubicBezTo>
                  <a:cubicBezTo>
                    <a:pt x="17850" y="14011"/>
                    <a:pt x="18600" y="11384"/>
                    <a:pt x="19050" y="10800"/>
                  </a:cubicBezTo>
                  <a:cubicBezTo>
                    <a:pt x="19500" y="10216"/>
                    <a:pt x="19650" y="11676"/>
                    <a:pt x="19763" y="13135"/>
                  </a:cubicBezTo>
                  <a:cubicBezTo>
                    <a:pt x="19875" y="14595"/>
                    <a:pt x="19950" y="16054"/>
                    <a:pt x="20100" y="17368"/>
                  </a:cubicBezTo>
                  <a:cubicBezTo>
                    <a:pt x="20250" y="18681"/>
                    <a:pt x="20475" y="19849"/>
                    <a:pt x="20738" y="20432"/>
                  </a:cubicBezTo>
                  <a:cubicBezTo>
                    <a:pt x="21000" y="21016"/>
                    <a:pt x="21300" y="21016"/>
                    <a:pt x="21600" y="210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9" name="Line"/>
            <p:cNvSpPr/>
            <p:nvPr/>
          </p:nvSpPr>
          <p:spPr>
            <a:xfrm>
              <a:off x="18657021" y="445766"/>
              <a:ext cx="640161" cy="229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363" extrusionOk="0">
                  <a:moveTo>
                    <a:pt x="4395" y="1053"/>
                  </a:moveTo>
                  <a:cubicBezTo>
                    <a:pt x="3818" y="408"/>
                    <a:pt x="3240" y="-237"/>
                    <a:pt x="2432" y="85"/>
                  </a:cubicBezTo>
                  <a:cubicBezTo>
                    <a:pt x="1623" y="408"/>
                    <a:pt x="584" y="1697"/>
                    <a:pt x="179" y="4115"/>
                  </a:cubicBezTo>
                  <a:cubicBezTo>
                    <a:pt x="-225" y="6533"/>
                    <a:pt x="6" y="10079"/>
                    <a:pt x="1392" y="13303"/>
                  </a:cubicBezTo>
                  <a:cubicBezTo>
                    <a:pt x="2778" y="16527"/>
                    <a:pt x="5319" y="19429"/>
                    <a:pt x="7514" y="19912"/>
                  </a:cubicBezTo>
                  <a:cubicBezTo>
                    <a:pt x="9709" y="20396"/>
                    <a:pt x="11557" y="18462"/>
                    <a:pt x="12712" y="17011"/>
                  </a:cubicBezTo>
                  <a:cubicBezTo>
                    <a:pt x="13867" y="15560"/>
                    <a:pt x="14329" y="14593"/>
                    <a:pt x="14618" y="13303"/>
                  </a:cubicBezTo>
                  <a:cubicBezTo>
                    <a:pt x="14907" y="12014"/>
                    <a:pt x="15022" y="10402"/>
                    <a:pt x="14849" y="9112"/>
                  </a:cubicBezTo>
                  <a:cubicBezTo>
                    <a:pt x="14676" y="7823"/>
                    <a:pt x="14214" y="6856"/>
                    <a:pt x="13578" y="6211"/>
                  </a:cubicBezTo>
                  <a:cubicBezTo>
                    <a:pt x="12943" y="5566"/>
                    <a:pt x="12134" y="5244"/>
                    <a:pt x="11730" y="5888"/>
                  </a:cubicBezTo>
                  <a:cubicBezTo>
                    <a:pt x="11326" y="6533"/>
                    <a:pt x="11326" y="8145"/>
                    <a:pt x="11788" y="10079"/>
                  </a:cubicBezTo>
                  <a:cubicBezTo>
                    <a:pt x="12250" y="12014"/>
                    <a:pt x="13174" y="14270"/>
                    <a:pt x="14849" y="16205"/>
                  </a:cubicBezTo>
                  <a:cubicBezTo>
                    <a:pt x="16524" y="18139"/>
                    <a:pt x="18949" y="19751"/>
                    <a:pt x="21375" y="213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0" name="Line"/>
            <p:cNvSpPr/>
            <p:nvPr/>
          </p:nvSpPr>
          <p:spPr>
            <a:xfrm>
              <a:off x="19704962" y="38028"/>
              <a:ext cx="752222" cy="980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402" extrusionOk="0">
                  <a:moveTo>
                    <a:pt x="802" y="11414"/>
                  </a:moveTo>
                  <a:cubicBezTo>
                    <a:pt x="1985" y="11640"/>
                    <a:pt x="3169" y="11867"/>
                    <a:pt x="4007" y="11942"/>
                  </a:cubicBezTo>
                  <a:cubicBezTo>
                    <a:pt x="4845" y="12018"/>
                    <a:pt x="5339" y="11942"/>
                    <a:pt x="5635" y="11716"/>
                  </a:cubicBezTo>
                  <a:cubicBezTo>
                    <a:pt x="5930" y="11489"/>
                    <a:pt x="6029" y="11112"/>
                    <a:pt x="5881" y="10810"/>
                  </a:cubicBezTo>
                  <a:cubicBezTo>
                    <a:pt x="5733" y="10507"/>
                    <a:pt x="5339" y="10281"/>
                    <a:pt x="4648" y="10092"/>
                  </a:cubicBezTo>
                  <a:cubicBezTo>
                    <a:pt x="3958" y="9903"/>
                    <a:pt x="2972" y="9752"/>
                    <a:pt x="2133" y="9714"/>
                  </a:cubicBezTo>
                  <a:cubicBezTo>
                    <a:pt x="1295" y="9677"/>
                    <a:pt x="604" y="9752"/>
                    <a:pt x="259" y="9979"/>
                  </a:cubicBezTo>
                  <a:cubicBezTo>
                    <a:pt x="-86" y="10205"/>
                    <a:pt x="-86" y="10583"/>
                    <a:pt x="259" y="10885"/>
                  </a:cubicBezTo>
                  <a:cubicBezTo>
                    <a:pt x="604" y="11187"/>
                    <a:pt x="1295" y="11414"/>
                    <a:pt x="2873" y="11489"/>
                  </a:cubicBezTo>
                  <a:cubicBezTo>
                    <a:pt x="4451" y="11565"/>
                    <a:pt x="6917" y="11489"/>
                    <a:pt x="9530" y="10772"/>
                  </a:cubicBezTo>
                  <a:cubicBezTo>
                    <a:pt x="12144" y="10054"/>
                    <a:pt x="14906" y="8695"/>
                    <a:pt x="16928" y="7260"/>
                  </a:cubicBezTo>
                  <a:cubicBezTo>
                    <a:pt x="18950" y="5825"/>
                    <a:pt x="20232" y="4314"/>
                    <a:pt x="20873" y="3370"/>
                  </a:cubicBezTo>
                  <a:cubicBezTo>
                    <a:pt x="21514" y="2426"/>
                    <a:pt x="21514" y="2049"/>
                    <a:pt x="21366" y="1709"/>
                  </a:cubicBezTo>
                  <a:cubicBezTo>
                    <a:pt x="21218" y="1369"/>
                    <a:pt x="20922" y="1067"/>
                    <a:pt x="20626" y="765"/>
                  </a:cubicBezTo>
                  <a:cubicBezTo>
                    <a:pt x="20330" y="463"/>
                    <a:pt x="20035" y="161"/>
                    <a:pt x="19640" y="47"/>
                  </a:cubicBezTo>
                  <a:cubicBezTo>
                    <a:pt x="19245" y="-66"/>
                    <a:pt x="18752" y="10"/>
                    <a:pt x="18259" y="425"/>
                  </a:cubicBezTo>
                  <a:cubicBezTo>
                    <a:pt x="17766" y="840"/>
                    <a:pt x="17273" y="1596"/>
                    <a:pt x="16829" y="3370"/>
                  </a:cubicBezTo>
                  <a:cubicBezTo>
                    <a:pt x="16385" y="5145"/>
                    <a:pt x="15991" y="7940"/>
                    <a:pt x="16040" y="10621"/>
                  </a:cubicBezTo>
                  <a:cubicBezTo>
                    <a:pt x="16089" y="13302"/>
                    <a:pt x="16583" y="15870"/>
                    <a:pt x="17026" y="17569"/>
                  </a:cubicBezTo>
                  <a:cubicBezTo>
                    <a:pt x="17470" y="19268"/>
                    <a:pt x="17865" y="20099"/>
                    <a:pt x="18259" y="20665"/>
                  </a:cubicBezTo>
                  <a:cubicBezTo>
                    <a:pt x="18654" y="21232"/>
                    <a:pt x="19048" y="21534"/>
                    <a:pt x="19393" y="21345"/>
                  </a:cubicBezTo>
                  <a:cubicBezTo>
                    <a:pt x="19739" y="21156"/>
                    <a:pt x="20035" y="20477"/>
                    <a:pt x="20232" y="19797"/>
                  </a:cubicBezTo>
                  <a:cubicBezTo>
                    <a:pt x="20429" y="19117"/>
                    <a:pt x="20528" y="18437"/>
                    <a:pt x="20626" y="177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1" name="Line"/>
            <p:cNvSpPr/>
            <p:nvPr/>
          </p:nvSpPr>
          <p:spPr>
            <a:xfrm>
              <a:off x="20251984" y="581604"/>
              <a:ext cx="44626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860" y="21600"/>
                    <a:pt x="11721" y="21600"/>
                    <a:pt x="15321" y="18000"/>
                  </a:cubicBezTo>
                  <a:cubicBezTo>
                    <a:pt x="18921" y="14400"/>
                    <a:pt x="2026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2" name="Line"/>
            <p:cNvSpPr/>
            <p:nvPr/>
          </p:nvSpPr>
          <p:spPr>
            <a:xfrm>
              <a:off x="76588" y="3013870"/>
              <a:ext cx="550051" cy="217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4" extrusionOk="0">
                  <a:moveTo>
                    <a:pt x="0" y="6722"/>
                  </a:moveTo>
                  <a:cubicBezTo>
                    <a:pt x="408" y="5372"/>
                    <a:pt x="815" y="4022"/>
                    <a:pt x="1494" y="3009"/>
                  </a:cubicBezTo>
                  <a:cubicBezTo>
                    <a:pt x="2174" y="1997"/>
                    <a:pt x="3125" y="1322"/>
                    <a:pt x="3940" y="3853"/>
                  </a:cubicBezTo>
                  <a:cubicBezTo>
                    <a:pt x="4755" y="6384"/>
                    <a:pt x="5434" y="12122"/>
                    <a:pt x="5774" y="15834"/>
                  </a:cubicBezTo>
                  <a:cubicBezTo>
                    <a:pt x="6113" y="19547"/>
                    <a:pt x="6113" y="21234"/>
                    <a:pt x="5909" y="21234"/>
                  </a:cubicBezTo>
                  <a:cubicBezTo>
                    <a:pt x="5706" y="21234"/>
                    <a:pt x="5298" y="19547"/>
                    <a:pt x="5162" y="16847"/>
                  </a:cubicBezTo>
                  <a:cubicBezTo>
                    <a:pt x="5026" y="14147"/>
                    <a:pt x="5162" y="10434"/>
                    <a:pt x="5570" y="7397"/>
                  </a:cubicBezTo>
                  <a:cubicBezTo>
                    <a:pt x="5977" y="4359"/>
                    <a:pt x="6657" y="1997"/>
                    <a:pt x="7336" y="815"/>
                  </a:cubicBezTo>
                  <a:cubicBezTo>
                    <a:pt x="8015" y="-366"/>
                    <a:pt x="8694" y="-366"/>
                    <a:pt x="9170" y="1490"/>
                  </a:cubicBezTo>
                  <a:cubicBezTo>
                    <a:pt x="9645" y="3346"/>
                    <a:pt x="9917" y="7059"/>
                    <a:pt x="10121" y="9759"/>
                  </a:cubicBezTo>
                  <a:cubicBezTo>
                    <a:pt x="10325" y="12459"/>
                    <a:pt x="10460" y="14146"/>
                    <a:pt x="10528" y="14146"/>
                  </a:cubicBezTo>
                  <a:cubicBezTo>
                    <a:pt x="10596" y="14146"/>
                    <a:pt x="10596" y="12459"/>
                    <a:pt x="10800" y="10940"/>
                  </a:cubicBezTo>
                  <a:cubicBezTo>
                    <a:pt x="11004" y="9421"/>
                    <a:pt x="11411" y="8072"/>
                    <a:pt x="11955" y="7059"/>
                  </a:cubicBezTo>
                  <a:cubicBezTo>
                    <a:pt x="12498" y="6047"/>
                    <a:pt x="13177" y="5372"/>
                    <a:pt x="13789" y="5540"/>
                  </a:cubicBezTo>
                  <a:cubicBezTo>
                    <a:pt x="14400" y="5709"/>
                    <a:pt x="14943" y="6722"/>
                    <a:pt x="15351" y="8240"/>
                  </a:cubicBezTo>
                  <a:cubicBezTo>
                    <a:pt x="15758" y="9759"/>
                    <a:pt x="16030" y="11784"/>
                    <a:pt x="16370" y="13809"/>
                  </a:cubicBezTo>
                  <a:cubicBezTo>
                    <a:pt x="16709" y="15834"/>
                    <a:pt x="17117" y="17859"/>
                    <a:pt x="18000" y="18534"/>
                  </a:cubicBezTo>
                  <a:cubicBezTo>
                    <a:pt x="18883" y="19209"/>
                    <a:pt x="20242" y="18534"/>
                    <a:pt x="21600" y="178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3" name="Line"/>
            <p:cNvSpPr/>
            <p:nvPr/>
          </p:nvSpPr>
          <p:spPr>
            <a:xfrm>
              <a:off x="674464" y="2684937"/>
              <a:ext cx="887141" cy="558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510" extrusionOk="0">
                  <a:moveTo>
                    <a:pt x="3615" y="16933"/>
                  </a:moveTo>
                  <a:cubicBezTo>
                    <a:pt x="3364" y="16400"/>
                    <a:pt x="3112" y="15867"/>
                    <a:pt x="2778" y="15667"/>
                  </a:cubicBezTo>
                  <a:cubicBezTo>
                    <a:pt x="2443" y="15467"/>
                    <a:pt x="2024" y="15600"/>
                    <a:pt x="1564" y="15933"/>
                  </a:cubicBezTo>
                  <a:cubicBezTo>
                    <a:pt x="1103" y="16267"/>
                    <a:pt x="601" y="16800"/>
                    <a:pt x="308" y="17400"/>
                  </a:cubicBezTo>
                  <a:cubicBezTo>
                    <a:pt x="15" y="18000"/>
                    <a:pt x="-69" y="18667"/>
                    <a:pt x="57" y="19200"/>
                  </a:cubicBezTo>
                  <a:cubicBezTo>
                    <a:pt x="182" y="19733"/>
                    <a:pt x="517" y="20133"/>
                    <a:pt x="1103" y="20267"/>
                  </a:cubicBezTo>
                  <a:cubicBezTo>
                    <a:pt x="1689" y="20400"/>
                    <a:pt x="2526" y="20267"/>
                    <a:pt x="3071" y="19933"/>
                  </a:cubicBezTo>
                  <a:cubicBezTo>
                    <a:pt x="3615" y="19600"/>
                    <a:pt x="3866" y="19067"/>
                    <a:pt x="3908" y="18467"/>
                  </a:cubicBezTo>
                  <a:cubicBezTo>
                    <a:pt x="3950" y="17867"/>
                    <a:pt x="3782" y="17200"/>
                    <a:pt x="3698" y="17200"/>
                  </a:cubicBezTo>
                  <a:cubicBezTo>
                    <a:pt x="3615" y="17200"/>
                    <a:pt x="3615" y="17867"/>
                    <a:pt x="3698" y="18533"/>
                  </a:cubicBezTo>
                  <a:cubicBezTo>
                    <a:pt x="3782" y="19200"/>
                    <a:pt x="3950" y="19867"/>
                    <a:pt x="4410" y="20400"/>
                  </a:cubicBezTo>
                  <a:cubicBezTo>
                    <a:pt x="4871" y="20933"/>
                    <a:pt x="5624" y="21333"/>
                    <a:pt x="6210" y="21467"/>
                  </a:cubicBezTo>
                  <a:cubicBezTo>
                    <a:pt x="6796" y="21600"/>
                    <a:pt x="7215" y="21467"/>
                    <a:pt x="7759" y="20467"/>
                  </a:cubicBezTo>
                  <a:cubicBezTo>
                    <a:pt x="8303" y="19467"/>
                    <a:pt x="8973" y="17600"/>
                    <a:pt x="9391" y="14600"/>
                  </a:cubicBezTo>
                  <a:cubicBezTo>
                    <a:pt x="9810" y="11600"/>
                    <a:pt x="9978" y="7467"/>
                    <a:pt x="10019" y="5067"/>
                  </a:cubicBezTo>
                  <a:cubicBezTo>
                    <a:pt x="10061" y="2667"/>
                    <a:pt x="9978" y="2000"/>
                    <a:pt x="9768" y="1333"/>
                  </a:cubicBezTo>
                  <a:cubicBezTo>
                    <a:pt x="9559" y="667"/>
                    <a:pt x="9224" y="0"/>
                    <a:pt x="9057" y="0"/>
                  </a:cubicBezTo>
                  <a:cubicBezTo>
                    <a:pt x="8889" y="0"/>
                    <a:pt x="8889" y="667"/>
                    <a:pt x="8847" y="2933"/>
                  </a:cubicBezTo>
                  <a:cubicBezTo>
                    <a:pt x="8805" y="5200"/>
                    <a:pt x="8722" y="9067"/>
                    <a:pt x="8805" y="12133"/>
                  </a:cubicBezTo>
                  <a:cubicBezTo>
                    <a:pt x="8889" y="15200"/>
                    <a:pt x="9140" y="17467"/>
                    <a:pt x="9433" y="18800"/>
                  </a:cubicBezTo>
                  <a:cubicBezTo>
                    <a:pt x="9726" y="20133"/>
                    <a:pt x="10061" y="20533"/>
                    <a:pt x="10438" y="20733"/>
                  </a:cubicBezTo>
                  <a:cubicBezTo>
                    <a:pt x="10815" y="20933"/>
                    <a:pt x="11233" y="20933"/>
                    <a:pt x="11778" y="20533"/>
                  </a:cubicBezTo>
                  <a:cubicBezTo>
                    <a:pt x="12322" y="20133"/>
                    <a:pt x="12991" y="19333"/>
                    <a:pt x="13410" y="18600"/>
                  </a:cubicBezTo>
                  <a:cubicBezTo>
                    <a:pt x="13829" y="17867"/>
                    <a:pt x="13996" y="17200"/>
                    <a:pt x="14122" y="16533"/>
                  </a:cubicBezTo>
                  <a:cubicBezTo>
                    <a:pt x="14247" y="15867"/>
                    <a:pt x="14331" y="15200"/>
                    <a:pt x="14415" y="15200"/>
                  </a:cubicBezTo>
                  <a:cubicBezTo>
                    <a:pt x="14498" y="15200"/>
                    <a:pt x="14582" y="15867"/>
                    <a:pt x="14750" y="16533"/>
                  </a:cubicBezTo>
                  <a:cubicBezTo>
                    <a:pt x="14917" y="17200"/>
                    <a:pt x="15168" y="17867"/>
                    <a:pt x="15461" y="18467"/>
                  </a:cubicBezTo>
                  <a:cubicBezTo>
                    <a:pt x="15754" y="19067"/>
                    <a:pt x="16089" y="19600"/>
                    <a:pt x="16466" y="19867"/>
                  </a:cubicBezTo>
                  <a:cubicBezTo>
                    <a:pt x="16843" y="20133"/>
                    <a:pt x="17261" y="20133"/>
                    <a:pt x="17596" y="19867"/>
                  </a:cubicBezTo>
                  <a:cubicBezTo>
                    <a:pt x="17931" y="19600"/>
                    <a:pt x="18182" y="19067"/>
                    <a:pt x="18308" y="18400"/>
                  </a:cubicBezTo>
                  <a:cubicBezTo>
                    <a:pt x="18433" y="17733"/>
                    <a:pt x="18433" y="16933"/>
                    <a:pt x="18475" y="16200"/>
                  </a:cubicBezTo>
                  <a:cubicBezTo>
                    <a:pt x="18517" y="15467"/>
                    <a:pt x="18601" y="14800"/>
                    <a:pt x="18768" y="14733"/>
                  </a:cubicBezTo>
                  <a:cubicBezTo>
                    <a:pt x="18936" y="14667"/>
                    <a:pt x="19187" y="15200"/>
                    <a:pt x="19522" y="15867"/>
                  </a:cubicBezTo>
                  <a:cubicBezTo>
                    <a:pt x="19857" y="16533"/>
                    <a:pt x="20275" y="17333"/>
                    <a:pt x="20652" y="17933"/>
                  </a:cubicBezTo>
                  <a:cubicBezTo>
                    <a:pt x="21029" y="18533"/>
                    <a:pt x="21364" y="18933"/>
                    <a:pt x="21447" y="18800"/>
                  </a:cubicBezTo>
                  <a:cubicBezTo>
                    <a:pt x="21531" y="18667"/>
                    <a:pt x="21364" y="18000"/>
                    <a:pt x="21196" y="173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4" name="Line"/>
            <p:cNvSpPr/>
            <p:nvPr/>
          </p:nvSpPr>
          <p:spPr>
            <a:xfrm>
              <a:off x="1446523" y="2885584"/>
              <a:ext cx="1" cy="20758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5" name="Line"/>
            <p:cNvSpPr/>
            <p:nvPr/>
          </p:nvSpPr>
          <p:spPr>
            <a:xfrm>
              <a:off x="1716358" y="2978989"/>
              <a:ext cx="279621" cy="221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1" h="21317" extrusionOk="0">
                  <a:moveTo>
                    <a:pt x="0" y="0"/>
                  </a:moveTo>
                  <a:cubicBezTo>
                    <a:pt x="5795" y="6314"/>
                    <a:pt x="11590" y="12628"/>
                    <a:pt x="15278" y="16449"/>
                  </a:cubicBezTo>
                  <a:cubicBezTo>
                    <a:pt x="18966" y="20271"/>
                    <a:pt x="20546" y="21600"/>
                    <a:pt x="21073" y="21268"/>
                  </a:cubicBezTo>
                  <a:cubicBezTo>
                    <a:pt x="21600" y="20935"/>
                    <a:pt x="21073" y="18942"/>
                    <a:pt x="20546" y="169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6" name="Line"/>
            <p:cNvSpPr/>
            <p:nvPr/>
          </p:nvSpPr>
          <p:spPr>
            <a:xfrm>
              <a:off x="1768249" y="2999746"/>
              <a:ext cx="207567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7" name="Line"/>
            <p:cNvSpPr/>
            <p:nvPr/>
          </p:nvSpPr>
          <p:spPr>
            <a:xfrm>
              <a:off x="927608" y="2989367"/>
              <a:ext cx="26983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8" name="Line"/>
            <p:cNvSpPr/>
            <p:nvPr/>
          </p:nvSpPr>
          <p:spPr>
            <a:xfrm>
              <a:off x="2670279" y="2563857"/>
              <a:ext cx="635404" cy="908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562" extrusionOk="0">
                  <a:moveTo>
                    <a:pt x="1771" y="12812"/>
                  </a:moveTo>
                  <a:cubicBezTo>
                    <a:pt x="3165" y="13141"/>
                    <a:pt x="4558" y="13469"/>
                    <a:pt x="5836" y="13551"/>
                  </a:cubicBezTo>
                  <a:cubicBezTo>
                    <a:pt x="7113" y="13633"/>
                    <a:pt x="8274" y="13469"/>
                    <a:pt x="8913" y="13141"/>
                  </a:cubicBezTo>
                  <a:cubicBezTo>
                    <a:pt x="9552" y="12812"/>
                    <a:pt x="9668" y="12319"/>
                    <a:pt x="8855" y="11786"/>
                  </a:cubicBezTo>
                  <a:cubicBezTo>
                    <a:pt x="8042" y="11252"/>
                    <a:pt x="6300" y="10677"/>
                    <a:pt x="5081" y="10389"/>
                  </a:cubicBezTo>
                  <a:cubicBezTo>
                    <a:pt x="3861" y="10102"/>
                    <a:pt x="3165" y="10102"/>
                    <a:pt x="2468" y="10102"/>
                  </a:cubicBezTo>
                  <a:cubicBezTo>
                    <a:pt x="1771" y="10102"/>
                    <a:pt x="1074" y="10102"/>
                    <a:pt x="610" y="10348"/>
                  </a:cubicBezTo>
                  <a:cubicBezTo>
                    <a:pt x="145" y="10595"/>
                    <a:pt x="-87" y="11087"/>
                    <a:pt x="29" y="11457"/>
                  </a:cubicBezTo>
                  <a:cubicBezTo>
                    <a:pt x="145" y="11827"/>
                    <a:pt x="610" y="12073"/>
                    <a:pt x="2061" y="12237"/>
                  </a:cubicBezTo>
                  <a:cubicBezTo>
                    <a:pt x="3513" y="12402"/>
                    <a:pt x="5952" y="12484"/>
                    <a:pt x="8565" y="11991"/>
                  </a:cubicBezTo>
                  <a:cubicBezTo>
                    <a:pt x="11178" y="11498"/>
                    <a:pt x="13965" y="10430"/>
                    <a:pt x="16171" y="8829"/>
                  </a:cubicBezTo>
                  <a:cubicBezTo>
                    <a:pt x="18378" y="7227"/>
                    <a:pt x="20003" y="5092"/>
                    <a:pt x="20758" y="3614"/>
                  </a:cubicBezTo>
                  <a:cubicBezTo>
                    <a:pt x="21513" y="2135"/>
                    <a:pt x="21397" y="1314"/>
                    <a:pt x="21107" y="780"/>
                  </a:cubicBezTo>
                  <a:cubicBezTo>
                    <a:pt x="20816" y="246"/>
                    <a:pt x="20352" y="0"/>
                    <a:pt x="19829" y="0"/>
                  </a:cubicBezTo>
                  <a:cubicBezTo>
                    <a:pt x="19307" y="0"/>
                    <a:pt x="18726" y="246"/>
                    <a:pt x="18261" y="1396"/>
                  </a:cubicBezTo>
                  <a:cubicBezTo>
                    <a:pt x="17797" y="2546"/>
                    <a:pt x="17448" y="4599"/>
                    <a:pt x="17216" y="7186"/>
                  </a:cubicBezTo>
                  <a:cubicBezTo>
                    <a:pt x="16984" y="9773"/>
                    <a:pt x="16868" y="12894"/>
                    <a:pt x="16810" y="15235"/>
                  </a:cubicBezTo>
                  <a:cubicBezTo>
                    <a:pt x="16752" y="17576"/>
                    <a:pt x="16752" y="19136"/>
                    <a:pt x="16868" y="20122"/>
                  </a:cubicBezTo>
                  <a:cubicBezTo>
                    <a:pt x="16984" y="21107"/>
                    <a:pt x="17216" y="21518"/>
                    <a:pt x="17507" y="21559"/>
                  </a:cubicBezTo>
                  <a:cubicBezTo>
                    <a:pt x="17797" y="21600"/>
                    <a:pt x="18145" y="21271"/>
                    <a:pt x="18378" y="20573"/>
                  </a:cubicBezTo>
                  <a:cubicBezTo>
                    <a:pt x="18610" y="19875"/>
                    <a:pt x="18726" y="18808"/>
                    <a:pt x="18842" y="177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9" name="Line"/>
            <p:cNvSpPr/>
            <p:nvPr/>
          </p:nvSpPr>
          <p:spPr>
            <a:xfrm>
              <a:off x="3158941" y="3082772"/>
              <a:ext cx="311349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00" y="10800"/>
                    <a:pt x="12000" y="21600"/>
                    <a:pt x="15600" y="21600"/>
                  </a:cubicBezTo>
                  <a:cubicBezTo>
                    <a:pt x="19200" y="21600"/>
                    <a:pt x="20400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0" name="Line"/>
            <p:cNvSpPr/>
            <p:nvPr/>
          </p:nvSpPr>
          <p:spPr>
            <a:xfrm>
              <a:off x="4058590" y="2568900"/>
              <a:ext cx="754494" cy="676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550" extrusionOk="0">
                  <a:moveTo>
                    <a:pt x="92" y="13395"/>
                  </a:moveTo>
                  <a:cubicBezTo>
                    <a:pt x="-6" y="15048"/>
                    <a:pt x="-104" y="16701"/>
                    <a:pt x="240" y="18079"/>
                  </a:cubicBezTo>
                  <a:cubicBezTo>
                    <a:pt x="583" y="19456"/>
                    <a:pt x="1369" y="20558"/>
                    <a:pt x="2351" y="21054"/>
                  </a:cubicBezTo>
                  <a:cubicBezTo>
                    <a:pt x="3332" y="21550"/>
                    <a:pt x="4511" y="21440"/>
                    <a:pt x="5541" y="20779"/>
                  </a:cubicBezTo>
                  <a:cubicBezTo>
                    <a:pt x="6572" y="20117"/>
                    <a:pt x="7456" y="18905"/>
                    <a:pt x="8094" y="16921"/>
                  </a:cubicBezTo>
                  <a:cubicBezTo>
                    <a:pt x="8732" y="14938"/>
                    <a:pt x="9125" y="12183"/>
                    <a:pt x="9174" y="9648"/>
                  </a:cubicBezTo>
                  <a:cubicBezTo>
                    <a:pt x="9223" y="7113"/>
                    <a:pt x="8929" y="4799"/>
                    <a:pt x="8634" y="3366"/>
                  </a:cubicBezTo>
                  <a:cubicBezTo>
                    <a:pt x="8340" y="1934"/>
                    <a:pt x="8045" y="1383"/>
                    <a:pt x="7751" y="887"/>
                  </a:cubicBezTo>
                  <a:cubicBezTo>
                    <a:pt x="7456" y="391"/>
                    <a:pt x="7161" y="-50"/>
                    <a:pt x="7014" y="5"/>
                  </a:cubicBezTo>
                  <a:cubicBezTo>
                    <a:pt x="6867" y="60"/>
                    <a:pt x="6867" y="611"/>
                    <a:pt x="6769" y="2760"/>
                  </a:cubicBezTo>
                  <a:cubicBezTo>
                    <a:pt x="6671" y="4909"/>
                    <a:pt x="6474" y="8656"/>
                    <a:pt x="6376" y="11797"/>
                  </a:cubicBezTo>
                  <a:cubicBezTo>
                    <a:pt x="6278" y="14938"/>
                    <a:pt x="6278" y="17472"/>
                    <a:pt x="6278" y="19015"/>
                  </a:cubicBezTo>
                  <a:cubicBezTo>
                    <a:pt x="6278" y="20558"/>
                    <a:pt x="6278" y="21109"/>
                    <a:pt x="6376" y="20999"/>
                  </a:cubicBezTo>
                  <a:cubicBezTo>
                    <a:pt x="6474" y="20889"/>
                    <a:pt x="6671" y="20117"/>
                    <a:pt x="7014" y="19677"/>
                  </a:cubicBezTo>
                  <a:cubicBezTo>
                    <a:pt x="7358" y="19236"/>
                    <a:pt x="7849" y="19126"/>
                    <a:pt x="8291" y="19291"/>
                  </a:cubicBezTo>
                  <a:cubicBezTo>
                    <a:pt x="8732" y="19456"/>
                    <a:pt x="9125" y="19897"/>
                    <a:pt x="10254" y="20283"/>
                  </a:cubicBezTo>
                  <a:cubicBezTo>
                    <a:pt x="11383" y="20668"/>
                    <a:pt x="13249" y="20999"/>
                    <a:pt x="14525" y="20944"/>
                  </a:cubicBezTo>
                  <a:cubicBezTo>
                    <a:pt x="15801" y="20889"/>
                    <a:pt x="16489" y="20448"/>
                    <a:pt x="17029" y="20007"/>
                  </a:cubicBezTo>
                  <a:cubicBezTo>
                    <a:pt x="17569" y="19566"/>
                    <a:pt x="17961" y="19126"/>
                    <a:pt x="18158" y="18630"/>
                  </a:cubicBezTo>
                  <a:cubicBezTo>
                    <a:pt x="18354" y="18134"/>
                    <a:pt x="18354" y="17583"/>
                    <a:pt x="18207" y="17087"/>
                  </a:cubicBezTo>
                  <a:cubicBezTo>
                    <a:pt x="18060" y="16591"/>
                    <a:pt x="17765" y="16150"/>
                    <a:pt x="17372" y="15819"/>
                  </a:cubicBezTo>
                  <a:cubicBezTo>
                    <a:pt x="16980" y="15489"/>
                    <a:pt x="16489" y="15268"/>
                    <a:pt x="15998" y="15158"/>
                  </a:cubicBezTo>
                  <a:cubicBezTo>
                    <a:pt x="15507" y="15048"/>
                    <a:pt x="15016" y="15048"/>
                    <a:pt x="14672" y="15323"/>
                  </a:cubicBezTo>
                  <a:cubicBezTo>
                    <a:pt x="14329" y="15599"/>
                    <a:pt x="14132" y="16150"/>
                    <a:pt x="14181" y="16756"/>
                  </a:cubicBezTo>
                  <a:cubicBezTo>
                    <a:pt x="14231" y="17362"/>
                    <a:pt x="14525" y="18023"/>
                    <a:pt x="15261" y="18795"/>
                  </a:cubicBezTo>
                  <a:cubicBezTo>
                    <a:pt x="15998" y="19566"/>
                    <a:pt x="17176" y="20448"/>
                    <a:pt x="18060" y="20944"/>
                  </a:cubicBezTo>
                  <a:cubicBezTo>
                    <a:pt x="18943" y="21440"/>
                    <a:pt x="19532" y="21550"/>
                    <a:pt x="20072" y="21550"/>
                  </a:cubicBezTo>
                  <a:cubicBezTo>
                    <a:pt x="20612" y="21550"/>
                    <a:pt x="21103" y="21440"/>
                    <a:pt x="21300" y="21219"/>
                  </a:cubicBezTo>
                  <a:cubicBezTo>
                    <a:pt x="21496" y="20999"/>
                    <a:pt x="21398" y="20668"/>
                    <a:pt x="21300" y="203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1" name="Line"/>
            <p:cNvSpPr/>
            <p:nvPr/>
          </p:nvSpPr>
          <p:spPr>
            <a:xfrm>
              <a:off x="4009960" y="3082772"/>
              <a:ext cx="19718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2" name="Line"/>
            <p:cNvSpPr/>
            <p:nvPr/>
          </p:nvSpPr>
          <p:spPr>
            <a:xfrm>
              <a:off x="5369516" y="2650078"/>
              <a:ext cx="290593" cy="824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5" extrusionOk="0">
                  <a:moveTo>
                    <a:pt x="21600" y="1261"/>
                  </a:moveTo>
                  <a:cubicBezTo>
                    <a:pt x="21600" y="813"/>
                    <a:pt x="21600" y="365"/>
                    <a:pt x="20957" y="141"/>
                  </a:cubicBezTo>
                  <a:cubicBezTo>
                    <a:pt x="20314" y="-83"/>
                    <a:pt x="19029" y="-83"/>
                    <a:pt x="17100" y="455"/>
                  </a:cubicBezTo>
                  <a:cubicBezTo>
                    <a:pt x="15171" y="993"/>
                    <a:pt x="12600" y="2068"/>
                    <a:pt x="11700" y="4085"/>
                  </a:cubicBezTo>
                  <a:cubicBezTo>
                    <a:pt x="10800" y="6101"/>
                    <a:pt x="11571" y="9059"/>
                    <a:pt x="12343" y="11793"/>
                  </a:cubicBezTo>
                  <a:cubicBezTo>
                    <a:pt x="13114" y="14526"/>
                    <a:pt x="13886" y="17036"/>
                    <a:pt x="14014" y="18559"/>
                  </a:cubicBezTo>
                  <a:cubicBezTo>
                    <a:pt x="14143" y="20083"/>
                    <a:pt x="13629" y="20621"/>
                    <a:pt x="12086" y="20979"/>
                  </a:cubicBezTo>
                  <a:cubicBezTo>
                    <a:pt x="10543" y="21338"/>
                    <a:pt x="7971" y="21517"/>
                    <a:pt x="5786" y="21203"/>
                  </a:cubicBezTo>
                  <a:cubicBezTo>
                    <a:pt x="3600" y="20890"/>
                    <a:pt x="1800" y="20083"/>
                    <a:pt x="0" y="192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3" name="Line"/>
            <p:cNvSpPr/>
            <p:nvPr/>
          </p:nvSpPr>
          <p:spPr>
            <a:xfrm>
              <a:off x="5203463" y="3011667"/>
              <a:ext cx="975560" cy="117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67" extrusionOk="0">
                  <a:moveTo>
                    <a:pt x="0" y="12332"/>
                  </a:moveTo>
                  <a:cubicBezTo>
                    <a:pt x="2298" y="12332"/>
                    <a:pt x="4596" y="12332"/>
                    <a:pt x="6357" y="11732"/>
                  </a:cubicBezTo>
                  <a:cubicBezTo>
                    <a:pt x="8119" y="11132"/>
                    <a:pt x="9345" y="9932"/>
                    <a:pt x="10149" y="9032"/>
                  </a:cubicBezTo>
                  <a:cubicBezTo>
                    <a:pt x="10953" y="8132"/>
                    <a:pt x="11336" y="7532"/>
                    <a:pt x="11451" y="8732"/>
                  </a:cubicBezTo>
                  <a:cubicBezTo>
                    <a:pt x="11566" y="9932"/>
                    <a:pt x="11413" y="12932"/>
                    <a:pt x="11604" y="15332"/>
                  </a:cubicBezTo>
                  <a:cubicBezTo>
                    <a:pt x="11796" y="17732"/>
                    <a:pt x="12332" y="19532"/>
                    <a:pt x="12753" y="19532"/>
                  </a:cubicBezTo>
                  <a:cubicBezTo>
                    <a:pt x="13174" y="19532"/>
                    <a:pt x="13481" y="17732"/>
                    <a:pt x="13749" y="15032"/>
                  </a:cubicBezTo>
                  <a:cubicBezTo>
                    <a:pt x="14017" y="12332"/>
                    <a:pt x="14247" y="8732"/>
                    <a:pt x="14515" y="5732"/>
                  </a:cubicBezTo>
                  <a:cubicBezTo>
                    <a:pt x="14783" y="2732"/>
                    <a:pt x="15089" y="332"/>
                    <a:pt x="15396" y="32"/>
                  </a:cubicBezTo>
                  <a:cubicBezTo>
                    <a:pt x="15702" y="-268"/>
                    <a:pt x="16009" y="1532"/>
                    <a:pt x="16238" y="4832"/>
                  </a:cubicBezTo>
                  <a:cubicBezTo>
                    <a:pt x="16468" y="8132"/>
                    <a:pt x="16621" y="12932"/>
                    <a:pt x="17043" y="16232"/>
                  </a:cubicBezTo>
                  <a:cubicBezTo>
                    <a:pt x="17464" y="19532"/>
                    <a:pt x="18153" y="21332"/>
                    <a:pt x="18957" y="19832"/>
                  </a:cubicBezTo>
                  <a:cubicBezTo>
                    <a:pt x="19762" y="18332"/>
                    <a:pt x="20681" y="13532"/>
                    <a:pt x="21600" y="87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4" name="Line"/>
            <p:cNvSpPr/>
            <p:nvPr/>
          </p:nvSpPr>
          <p:spPr>
            <a:xfrm>
              <a:off x="6230914" y="2989367"/>
              <a:ext cx="664211" cy="161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0" extrusionOk="0">
                  <a:moveTo>
                    <a:pt x="0" y="0"/>
                  </a:moveTo>
                  <a:cubicBezTo>
                    <a:pt x="675" y="4136"/>
                    <a:pt x="1350" y="8272"/>
                    <a:pt x="1856" y="11489"/>
                  </a:cubicBezTo>
                  <a:cubicBezTo>
                    <a:pt x="2363" y="14706"/>
                    <a:pt x="2700" y="17004"/>
                    <a:pt x="3038" y="16774"/>
                  </a:cubicBezTo>
                  <a:cubicBezTo>
                    <a:pt x="3375" y="16545"/>
                    <a:pt x="3713" y="13787"/>
                    <a:pt x="4050" y="11489"/>
                  </a:cubicBezTo>
                  <a:cubicBezTo>
                    <a:pt x="4388" y="9191"/>
                    <a:pt x="4725" y="7353"/>
                    <a:pt x="5175" y="5974"/>
                  </a:cubicBezTo>
                  <a:cubicBezTo>
                    <a:pt x="5625" y="4596"/>
                    <a:pt x="6188" y="3677"/>
                    <a:pt x="6581" y="4366"/>
                  </a:cubicBezTo>
                  <a:cubicBezTo>
                    <a:pt x="6975" y="5055"/>
                    <a:pt x="7200" y="7353"/>
                    <a:pt x="7369" y="9651"/>
                  </a:cubicBezTo>
                  <a:cubicBezTo>
                    <a:pt x="7538" y="11949"/>
                    <a:pt x="7650" y="14247"/>
                    <a:pt x="7763" y="16545"/>
                  </a:cubicBezTo>
                  <a:cubicBezTo>
                    <a:pt x="7875" y="18843"/>
                    <a:pt x="7988" y="21140"/>
                    <a:pt x="8269" y="21370"/>
                  </a:cubicBezTo>
                  <a:cubicBezTo>
                    <a:pt x="8550" y="21600"/>
                    <a:pt x="9000" y="19762"/>
                    <a:pt x="9450" y="17234"/>
                  </a:cubicBezTo>
                  <a:cubicBezTo>
                    <a:pt x="9900" y="14706"/>
                    <a:pt x="10350" y="11489"/>
                    <a:pt x="10744" y="8962"/>
                  </a:cubicBezTo>
                  <a:cubicBezTo>
                    <a:pt x="11138" y="6434"/>
                    <a:pt x="11475" y="4596"/>
                    <a:pt x="11869" y="4366"/>
                  </a:cubicBezTo>
                  <a:cubicBezTo>
                    <a:pt x="12263" y="4136"/>
                    <a:pt x="12713" y="5515"/>
                    <a:pt x="13331" y="8043"/>
                  </a:cubicBezTo>
                  <a:cubicBezTo>
                    <a:pt x="13950" y="10570"/>
                    <a:pt x="14738" y="14247"/>
                    <a:pt x="16144" y="15855"/>
                  </a:cubicBezTo>
                  <a:cubicBezTo>
                    <a:pt x="17550" y="17464"/>
                    <a:pt x="19575" y="17004"/>
                    <a:pt x="21600" y="165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5" name="Line"/>
            <p:cNvSpPr/>
            <p:nvPr/>
          </p:nvSpPr>
          <p:spPr>
            <a:xfrm>
              <a:off x="13236261" y="3238446"/>
              <a:ext cx="2075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6" name="Line"/>
            <p:cNvSpPr/>
            <p:nvPr/>
          </p:nvSpPr>
          <p:spPr>
            <a:xfrm>
              <a:off x="13589041" y="2741757"/>
              <a:ext cx="356404" cy="342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197" extrusionOk="0">
                  <a:moveTo>
                    <a:pt x="628" y="4400"/>
                  </a:moveTo>
                  <a:cubicBezTo>
                    <a:pt x="212" y="2903"/>
                    <a:pt x="-203" y="1406"/>
                    <a:pt x="109" y="658"/>
                  </a:cubicBezTo>
                  <a:cubicBezTo>
                    <a:pt x="420" y="-91"/>
                    <a:pt x="1459" y="-91"/>
                    <a:pt x="4262" y="123"/>
                  </a:cubicBezTo>
                  <a:cubicBezTo>
                    <a:pt x="7066" y="337"/>
                    <a:pt x="11635" y="764"/>
                    <a:pt x="14439" y="1192"/>
                  </a:cubicBezTo>
                  <a:cubicBezTo>
                    <a:pt x="17243" y="1620"/>
                    <a:pt x="18282" y="2048"/>
                    <a:pt x="19320" y="2368"/>
                  </a:cubicBezTo>
                  <a:cubicBezTo>
                    <a:pt x="20359" y="2689"/>
                    <a:pt x="21397" y="2903"/>
                    <a:pt x="21397" y="2903"/>
                  </a:cubicBezTo>
                  <a:cubicBezTo>
                    <a:pt x="21397" y="2903"/>
                    <a:pt x="20359" y="2689"/>
                    <a:pt x="19216" y="2582"/>
                  </a:cubicBezTo>
                  <a:cubicBezTo>
                    <a:pt x="18074" y="2475"/>
                    <a:pt x="16828" y="2475"/>
                    <a:pt x="15478" y="3759"/>
                  </a:cubicBezTo>
                  <a:cubicBezTo>
                    <a:pt x="14128" y="5042"/>
                    <a:pt x="12674" y="7608"/>
                    <a:pt x="12051" y="9960"/>
                  </a:cubicBezTo>
                  <a:cubicBezTo>
                    <a:pt x="11428" y="12313"/>
                    <a:pt x="11635" y="14452"/>
                    <a:pt x="11947" y="16376"/>
                  </a:cubicBezTo>
                  <a:cubicBezTo>
                    <a:pt x="12259" y="18301"/>
                    <a:pt x="12674" y="20012"/>
                    <a:pt x="12362" y="20760"/>
                  </a:cubicBezTo>
                  <a:cubicBezTo>
                    <a:pt x="12051" y="21509"/>
                    <a:pt x="11012" y="21295"/>
                    <a:pt x="9870" y="20119"/>
                  </a:cubicBezTo>
                  <a:cubicBezTo>
                    <a:pt x="8728" y="18943"/>
                    <a:pt x="7482" y="16804"/>
                    <a:pt x="6235" y="146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7" name="Line"/>
            <p:cNvSpPr/>
            <p:nvPr/>
          </p:nvSpPr>
          <p:spPr>
            <a:xfrm>
              <a:off x="14018090" y="2469499"/>
              <a:ext cx="714639" cy="90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458" extrusionOk="0">
                  <a:moveTo>
                    <a:pt x="2400" y="515"/>
                  </a:moveTo>
                  <a:cubicBezTo>
                    <a:pt x="1983" y="187"/>
                    <a:pt x="1565" y="-142"/>
                    <a:pt x="1357" y="63"/>
                  </a:cubicBezTo>
                  <a:cubicBezTo>
                    <a:pt x="1148" y="269"/>
                    <a:pt x="1148" y="1008"/>
                    <a:pt x="1044" y="2486"/>
                  </a:cubicBezTo>
                  <a:cubicBezTo>
                    <a:pt x="939" y="3964"/>
                    <a:pt x="730" y="6182"/>
                    <a:pt x="574" y="7866"/>
                  </a:cubicBezTo>
                  <a:cubicBezTo>
                    <a:pt x="417" y="9549"/>
                    <a:pt x="313" y="10699"/>
                    <a:pt x="209" y="11479"/>
                  </a:cubicBezTo>
                  <a:cubicBezTo>
                    <a:pt x="104" y="12260"/>
                    <a:pt x="0" y="12670"/>
                    <a:pt x="0" y="12670"/>
                  </a:cubicBezTo>
                  <a:cubicBezTo>
                    <a:pt x="0" y="12670"/>
                    <a:pt x="104" y="12260"/>
                    <a:pt x="261" y="11849"/>
                  </a:cubicBezTo>
                  <a:cubicBezTo>
                    <a:pt x="417" y="11438"/>
                    <a:pt x="626" y="11028"/>
                    <a:pt x="939" y="10699"/>
                  </a:cubicBezTo>
                  <a:cubicBezTo>
                    <a:pt x="1252" y="10371"/>
                    <a:pt x="1670" y="10124"/>
                    <a:pt x="2035" y="10165"/>
                  </a:cubicBezTo>
                  <a:cubicBezTo>
                    <a:pt x="2400" y="10206"/>
                    <a:pt x="2713" y="10535"/>
                    <a:pt x="3235" y="11069"/>
                  </a:cubicBezTo>
                  <a:cubicBezTo>
                    <a:pt x="3757" y="11602"/>
                    <a:pt x="4487" y="12342"/>
                    <a:pt x="5635" y="12752"/>
                  </a:cubicBezTo>
                  <a:cubicBezTo>
                    <a:pt x="6783" y="13163"/>
                    <a:pt x="8348" y="13245"/>
                    <a:pt x="9391" y="13245"/>
                  </a:cubicBezTo>
                  <a:cubicBezTo>
                    <a:pt x="10435" y="13245"/>
                    <a:pt x="10957" y="13163"/>
                    <a:pt x="11426" y="12958"/>
                  </a:cubicBezTo>
                  <a:cubicBezTo>
                    <a:pt x="11896" y="12752"/>
                    <a:pt x="12313" y="12424"/>
                    <a:pt x="12574" y="12054"/>
                  </a:cubicBezTo>
                  <a:cubicBezTo>
                    <a:pt x="12835" y="11685"/>
                    <a:pt x="12939" y="11274"/>
                    <a:pt x="12835" y="10863"/>
                  </a:cubicBezTo>
                  <a:cubicBezTo>
                    <a:pt x="12730" y="10453"/>
                    <a:pt x="12417" y="10042"/>
                    <a:pt x="12000" y="9796"/>
                  </a:cubicBezTo>
                  <a:cubicBezTo>
                    <a:pt x="11583" y="9549"/>
                    <a:pt x="11061" y="9467"/>
                    <a:pt x="10696" y="9631"/>
                  </a:cubicBezTo>
                  <a:cubicBezTo>
                    <a:pt x="10330" y="9796"/>
                    <a:pt x="10122" y="10206"/>
                    <a:pt x="10174" y="10822"/>
                  </a:cubicBezTo>
                  <a:cubicBezTo>
                    <a:pt x="10226" y="11438"/>
                    <a:pt x="10539" y="12260"/>
                    <a:pt x="10904" y="12834"/>
                  </a:cubicBezTo>
                  <a:cubicBezTo>
                    <a:pt x="11270" y="13409"/>
                    <a:pt x="11687" y="13738"/>
                    <a:pt x="12157" y="13943"/>
                  </a:cubicBezTo>
                  <a:cubicBezTo>
                    <a:pt x="12626" y="14148"/>
                    <a:pt x="13148" y="14231"/>
                    <a:pt x="13878" y="14066"/>
                  </a:cubicBezTo>
                  <a:cubicBezTo>
                    <a:pt x="14609" y="13902"/>
                    <a:pt x="15548" y="13491"/>
                    <a:pt x="16122" y="13081"/>
                  </a:cubicBezTo>
                  <a:cubicBezTo>
                    <a:pt x="16696" y="12670"/>
                    <a:pt x="16904" y="12260"/>
                    <a:pt x="17113" y="12260"/>
                  </a:cubicBezTo>
                  <a:cubicBezTo>
                    <a:pt x="17322" y="12260"/>
                    <a:pt x="17530" y="12670"/>
                    <a:pt x="17739" y="13081"/>
                  </a:cubicBezTo>
                  <a:cubicBezTo>
                    <a:pt x="17948" y="13491"/>
                    <a:pt x="18157" y="13902"/>
                    <a:pt x="18522" y="14107"/>
                  </a:cubicBezTo>
                  <a:cubicBezTo>
                    <a:pt x="18887" y="14313"/>
                    <a:pt x="19409" y="14313"/>
                    <a:pt x="19878" y="14148"/>
                  </a:cubicBezTo>
                  <a:cubicBezTo>
                    <a:pt x="20348" y="13984"/>
                    <a:pt x="20765" y="13656"/>
                    <a:pt x="21078" y="13286"/>
                  </a:cubicBezTo>
                  <a:cubicBezTo>
                    <a:pt x="21391" y="12917"/>
                    <a:pt x="21600" y="12506"/>
                    <a:pt x="21548" y="12670"/>
                  </a:cubicBezTo>
                  <a:cubicBezTo>
                    <a:pt x="21496" y="12834"/>
                    <a:pt x="21183" y="13574"/>
                    <a:pt x="20661" y="14806"/>
                  </a:cubicBezTo>
                  <a:cubicBezTo>
                    <a:pt x="20139" y="16037"/>
                    <a:pt x="19409" y="17762"/>
                    <a:pt x="18887" y="18912"/>
                  </a:cubicBezTo>
                  <a:cubicBezTo>
                    <a:pt x="18365" y="20062"/>
                    <a:pt x="18052" y="20637"/>
                    <a:pt x="17791" y="20965"/>
                  </a:cubicBezTo>
                  <a:cubicBezTo>
                    <a:pt x="17530" y="21294"/>
                    <a:pt x="17322" y="21376"/>
                    <a:pt x="17113" y="214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8" name="Line"/>
            <p:cNvSpPr/>
            <p:nvPr/>
          </p:nvSpPr>
          <p:spPr>
            <a:xfrm>
              <a:off x="15389365" y="2864828"/>
              <a:ext cx="939625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600" extrusionOk="0">
                  <a:moveTo>
                    <a:pt x="3688" y="2160"/>
                  </a:moveTo>
                  <a:cubicBezTo>
                    <a:pt x="3371" y="1080"/>
                    <a:pt x="3055" y="0"/>
                    <a:pt x="2501" y="0"/>
                  </a:cubicBezTo>
                  <a:cubicBezTo>
                    <a:pt x="1947" y="0"/>
                    <a:pt x="1156" y="1080"/>
                    <a:pt x="642" y="3600"/>
                  </a:cubicBezTo>
                  <a:cubicBezTo>
                    <a:pt x="127" y="6120"/>
                    <a:pt x="-110" y="10080"/>
                    <a:pt x="48" y="12780"/>
                  </a:cubicBezTo>
                  <a:cubicBezTo>
                    <a:pt x="206" y="15480"/>
                    <a:pt x="760" y="16920"/>
                    <a:pt x="1235" y="17460"/>
                  </a:cubicBezTo>
                  <a:cubicBezTo>
                    <a:pt x="1710" y="18000"/>
                    <a:pt x="2105" y="17640"/>
                    <a:pt x="2422" y="15660"/>
                  </a:cubicBezTo>
                  <a:cubicBezTo>
                    <a:pt x="2738" y="13680"/>
                    <a:pt x="2976" y="10080"/>
                    <a:pt x="2936" y="7200"/>
                  </a:cubicBezTo>
                  <a:cubicBezTo>
                    <a:pt x="2897" y="4320"/>
                    <a:pt x="2580" y="2160"/>
                    <a:pt x="2422" y="1980"/>
                  </a:cubicBezTo>
                  <a:cubicBezTo>
                    <a:pt x="2264" y="1800"/>
                    <a:pt x="2264" y="3600"/>
                    <a:pt x="2541" y="6300"/>
                  </a:cubicBezTo>
                  <a:cubicBezTo>
                    <a:pt x="2817" y="9000"/>
                    <a:pt x="3371" y="12600"/>
                    <a:pt x="3846" y="14940"/>
                  </a:cubicBezTo>
                  <a:cubicBezTo>
                    <a:pt x="4321" y="17280"/>
                    <a:pt x="4716" y="18360"/>
                    <a:pt x="5349" y="17100"/>
                  </a:cubicBezTo>
                  <a:cubicBezTo>
                    <a:pt x="5982" y="15840"/>
                    <a:pt x="6853" y="12240"/>
                    <a:pt x="7486" y="9360"/>
                  </a:cubicBezTo>
                  <a:cubicBezTo>
                    <a:pt x="8119" y="6480"/>
                    <a:pt x="8514" y="4320"/>
                    <a:pt x="8752" y="4500"/>
                  </a:cubicBezTo>
                  <a:cubicBezTo>
                    <a:pt x="8989" y="4680"/>
                    <a:pt x="9068" y="7200"/>
                    <a:pt x="9385" y="10260"/>
                  </a:cubicBezTo>
                  <a:cubicBezTo>
                    <a:pt x="9701" y="13320"/>
                    <a:pt x="10255" y="16920"/>
                    <a:pt x="11046" y="18900"/>
                  </a:cubicBezTo>
                  <a:cubicBezTo>
                    <a:pt x="11837" y="20880"/>
                    <a:pt x="12866" y="21240"/>
                    <a:pt x="13736" y="20340"/>
                  </a:cubicBezTo>
                  <a:cubicBezTo>
                    <a:pt x="14606" y="19440"/>
                    <a:pt x="15319" y="17280"/>
                    <a:pt x="15833" y="15480"/>
                  </a:cubicBezTo>
                  <a:cubicBezTo>
                    <a:pt x="16347" y="13680"/>
                    <a:pt x="16664" y="12240"/>
                    <a:pt x="16901" y="10620"/>
                  </a:cubicBezTo>
                  <a:cubicBezTo>
                    <a:pt x="17138" y="9000"/>
                    <a:pt x="17297" y="7200"/>
                    <a:pt x="17257" y="5400"/>
                  </a:cubicBezTo>
                  <a:cubicBezTo>
                    <a:pt x="17217" y="3600"/>
                    <a:pt x="16980" y="1800"/>
                    <a:pt x="16664" y="900"/>
                  </a:cubicBezTo>
                  <a:cubicBezTo>
                    <a:pt x="16347" y="0"/>
                    <a:pt x="15952" y="0"/>
                    <a:pt x="15556" y="360"/>
                  </a:cubicBezTo>
                  <a:cubicBezTo>
                    <a:pt x="15160" y="720"/>
                    <a:pt x="14765" y="1440"/>
                    <a:pt x="14567" y="3060"/>
                  </a:cubicBezTo>
                  <a:cubicBezTo>
                    <a:pt x="14369" y="4680"/>
                    <a:pt x="14369" y="7200"/>
                    <a:pt x="14765" y="9720"/>
                  </a:cubicBezTo>
                  <a:cubicBezTo>
                    <a:pt x="15160" y="12240"/>
                    <a:pt x="15952" y="14760"/>
                    <a:pt x="17138" y="16740"/>
                  </a:cubicBezTo>
                  <a:cubicBezTo>
                    <a:pt x="18325" y="18720"/>
                    <a:pt x="19908" y="20160"/>
                    <a:pt x="2149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9" name="Line"/>
            <p:cNvSpPr/>
            <p:nvPr/>
          </p:nvSpPr>
          <p:spPr>
            <a:xfrm>
              <a:off x="16829745" y="2383473"/>
              <a:ext cx="879559" cy="721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235" extrusionOk="0">
                  <a:moveTo>
                    <a:pt x="3494" y="16317"/>
                  </a:moveTo>
                  <a:cubicBezTo>
                    <a:pt x="2647" y="16317"/>
                    <a:pt x="1800" y="16317"/>
                    <a:pt x="1207" y="16521"/>
                  </a:cubicBezTo>
                  <a:cubicBezTo>
                    <a:pt x="614" y="16724"/>
                    <a:pt x="275" y="17132"/>
                    <a:pt x="105" y="17641"/>
                  </a:cubicBezTo>
                  <a:cubicBezTo>
                    <a:pt x="-64" y="18151"/>
                    <a:pt x="-64" y="18762"/>
                    <a:pt x="360" y="19221"/>
                  </a:cubicBezTo>
                  <a:cubicBezTo>
                    <a:pt x="783" y="19679"/>
                    <a:pt x="1630" y="19985"/>
                    <a:pt x="2308" y="19730"/>
                  </a:cubicBezTo>
                  <a:cubicBezTo>
                    <a:pt x="2985" y="19475"/>
                    <a:pt x="3494" y="18660"/>
                    <a:pt x="3748" y="17998"/>
                  </a:cubicBezTo>
                  <a:cubicBezTo>
                    <a:pt x="4002" y="17336"/>
                    <a:pt x="4002" y="16826"/>
                    <a:pt x="3832" y="16317"/>
                  </a:cubicBezTo>
                  <a:cubicBezTo>
                    <a:pt x="3663" y="15807"/>
                    <a:pt x="3324" y="15298"/>
                    <a:pt x="3155" y="15451"/>
                  </a:cubicBezTo>
                  <a:cubicBezTo>
                    <a:pt x="2985" y="15604"/>
                    <a:pt x="2985" y="16419"/>
                    <a:pt x="3155" y="17336"/>
                  </a:cubicBezTo>
                  <a:cubicBezTo>
                    <a:pt x="3324" y="18253"/>
                    <a:pt x="3663" y="19271"/>
                    <a:pt x="4595" y="20087"/>
                  </a:cubicBezTo>
                  <a:cubicBezTo>
                    <a:pt x="5527" y="20902"/>
                    <a:pt x="7051" y="21513"/>
                    <a:pt x="8491" y="21105"/>
                  </a:cubicBezTo>
                  <a:cubicBezTo>
                    <a:pt x="9931" y="20698"/>
                    <a:pt x="11287" y="19271"/>
                    <a:pt x="12345" y="17132"/>
                  </a:cubicBezTo>
                  <a:cubicBezTo>
                    <a:pt x="13404" y="14992"/>
                    <a:pt x="14167" y="12139"/>
                    <a:pt x="14463" y="9490"/>
                  </a:cubicBezTo>
                  <a:cubicBezTo>
                    <a:pt x="14760" y="6841"/>
                    <a:pt x="14590" y="4396"/>
                    <a:pt x="14336" y="2970"/>
                  </a:cubicBezTo>
                  <a:cubicBezTo>
                    <a:pt x="14082" y="1543"/>
                    <a:pt x="13743" y="1136"/>
                    <a:pt x="13277" y="881"/>
                  </a:cubicBezTo>
                  <a:cubicBezTo>
                    <a:pt x="12811" y="626"/>
                    <a:pt x="12218" y="524"/>
                    <a:pt x="11795" y="881"/>
                  </a:cubicBezTo>
                  <a:cubicBezTo>
                    <a:pt x="11371" y="1238"/>
                    <a:pt x="11117" y="2053"/>
                    <a:pt x="10821" y="4243"/>
                  </a:cubicBezTo>
                  <a:cubicBezTo>
                    <a:pt x="10524" y="6434"/>
                    <a:pt x="10185" y="10000"/>
                    <a:pt x="10185" y="12802"/>
                  </a:cubicBezTo>
                  <a:cubicBezTo>
                    <a:pt x="10185" y="15604"/>
                    <a:pt x="10524" y="17641"/>
                    <a:pt x="10863" y="18813"/>
                  </a:cubicBezTo>
                  <a:cubicBezTo>
                    <a:pt x="11202" y="19985"/>
                    <a:pt x="11541" y="20290"/>
                    <a:pt x="12261" y="20341"/>
                  </a:cubicBezTo>
                  <a:cubicBezTo>
                    <a:pt x="12981" y="20392"/>
                    <a:pt x="14082" y="20188"/>
                    <a:pt x="15141" y="19221"/>
                  </a:cubicBezTo>
                  <a:cubicBezTo>
                    <a:pt x="16200" y="18253"/>
                    <a:pt x="17216" y="16521"/>
                    <a:pt x="18021" y="13973"/>
                  </a:cubicBezTo>
                  <a:cubicBezTo>
                    <a:pt x="18825" y="11426"/>
                    <a:pt x="19418" y="8064"/>
                    <a:pt x="19672" y="5822"/>
                  </a:cubicBezTo>
                  <a:cubicBezTo>
                    <a:pt x="19927" y="3581"/>
                    <a:pt x="19842" y="2460"/>
                    <a:pt x="19630" y="1594"/>
                  </a:cubicBezTo>
                  <a:cubicBezTo>
                    <a:pt x="19418" y="728"/>
                    <a:pt x="19080" y="117"/>
                    <a:pt x="18783" y="15"/>
                  </a:cubicBezTo>
                  <a:cubicBezTo>
                    <a:pt x="18487" y="-87"/>
                    <a:pt x="18232" y="321"/>
                    <a:pt x="17978" y="2053"/>
                  </a:cubicBezTo>
                  <a:cubicBezTo>
                    <a:pt x="17724" y="3785"/>
                    <a:pt x="17470" y="6841"/>
                    <a:pt x="17555" y="9541"/>
                  </a:cubicBezTo>
                  <a:cubicBezTo>
                    <a:pt x="17640" y="12241"/>
                    <a:pt x="18063" y="14585"/>
                    <a:pt x="18487" y="15960"/>
                  </a:cubicBezTo>
                  <a:cubicBezTo>
                    <a:pt x="18910" y="17336"/>
                    <a:pt x="19334" y="17743"/>
                    <a:pt x="19842" y="17947"/>
                  </a:cubicBezTo>
                  <a:cubicBezTo>
                    <a:pt x="20350" y="18151"/>
                    <a:pt x="20943" y="18151"/>
                    <a:pt x="21536" y="181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0" name="Line"/>
            <p:cNvSpPr/>
            <p:nvPr/>
          </p:nvSpPr>
          <p:spPr>
            <a:xfrm>
              <a:off x="18348381" y="2854449"/>
              <a:ext cx="232699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600" extrusionOk="0">
                  <a:moveTo>
                    <a:pt x="401" y="0"/>
                  </a:moveTo>
                  <a:cubicBezTo>
                    <a:pt x="84" y="4547"/>
                    <a:pt x="-234" y="9095"/>
                    <a:pt x="242" y="12316"/>
                  </a:cubicBezTo>
                  <a:cubicBezTo>
                    <a:pt x="719" y="15537"/>
                    <a:pt x="1990" y="17432"/>
                    <a:pt x="4213" y="18189"/>
                  </a:cubicBezTo>
                  <a:cubicBezTo>
                    <a:pt x="6437" y="18947"/>
                    <a:pt x="9613" y="18568"/>
                    <a:pt x="11837" y="16484"/>
                  </a:cubicBezTo>
                  <a:cubicBezTo>
                    <a:pt x="14060" y="14400"/>
                    <a:pt x="15331" y="10611"/>
                    <a:pt x="15648" y="7768"/>
                  </a:cubicBezTo>
                  <a:cubicBezTo>
                    <a:pt x="15966" y="4926"/>
                    <a:pt x="15331" y="3032"/>
                    <a:pt x="14537" y="2842"/>
                  </a:cubicBezTo>
                  <a:cubicBezTo>
                    <a:pt x="13743" y="2653"/>
                    <a:pt x="12790" y="4168"/>
                    <a:pt x="12631" y="6442"/>
                  </a:cubicBezTo>
                  <a:cubicBezTo>
                    <a:pt x="12472" y="8716"/>
                    <a:pt x="13107" y="11747"/>
                    <a:pt x="14695" y="14400"/>
                  </a:cubicBezTo>
                  <a:cubicBezTo>
                    <a:pt x="16284" y="17053"/>
                    <a:pt x="18825" y="19326"/>
                    <a:pt x="2136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1" name="Line"/>
            <p:cNvSpPr/>
            <p:nvPr/>
          </p:nvSpPr>
          <p:spPr>
            <a:xfrm>
              <a:off x="18705618" y="2846611"/>
              <a:ext cx="195892" cy="646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371" extrusionOk="0">
                  <a:moveTo>
                    <a:pt x="0" y="602"/>
                  </a:moveTo>
                  <a:cubicBezTo>
                    <a:pt x="1137" y="5059"/>
                    <a:pt x="2274" y="9516"/>
                    <a:pt x="2842" y="12773"/>
                  </a:cubicBezTo>
                  <a:cubicBezTo>
                    <a:pt x="3411" y="16030"/>
                    <a:pt x="3411" y="18087"/>
                    <a:pt x="3600" y="19459"/>
                  </a:cubicBezTo>
                  <a:cubicBezTo>
                    <a:pt x="3790" y="20830"/>
                    <a:pt x="4168" y="21516"/>
                    <a:pt x="4358" y="21345"/>
                  </a:cubicBezTo>
                  <a:cubicBezTo>
                    <a:pt x="4547" y="21173"/>
                    <a:pt x="4547" y="20145"/>
                    <a:pt x="3790" y="17916"/>
                  </a:cubicBezTo>
                  <a:cubicBezTo>
                    <a:pt x="3032" y="15687"/>
                    <a:pt x="1516" y="12259"/>
                    <a:pt x="1326" y="9345"/>
                  </a:cubicBezTo>
                  <a:cubicBezTo>
                    <a:pt x="1137" y="6430"/>
                    <a:pt x="2274" y="4030"/>
                    <a:pt x="3600" y="2545"/>
                  </a:cubicBezTo>
                  <a:cubicBezTo>
                    <a:pt x="4926" y="1059"/>
                    <a:pt x="6442" y="487"/>
                    <a:pt x="8905" y="202"/>
                  </a:cubicBezTo>
                  <a:cubicBezTo>
                    <a:pt x="11368" y="-84"/>
                    <a:pt x="14779" y="-84"/>
                    <a:pt x="17053" y="316"/>
                  </a:cubicBezTo>
                  <a:cubicBezTo>
                    <a:pt x="19326" y="716"/>
                    <a:pt x="20463" y="1516"/>
                    <a:pt x="21032" y="2202"/>
                  </a:cubicBezTo>
                  <a:cubicBezTo>
                    <a:pt x="21600" y="2887"/>
                    <a:pt x="21600" y="3459"/>
                    <a:pt x="21032" y="4030"/>
                  </a:cubicBezTo>
                  <a:cubicBezTo>
                    <a:pt x="20463" y="4602"/>
                    <a:pt x="19326" y="5173"/>
                    <a:pt x="17053" y="5287"/>
                  </a:cubicBezTo>
                  <a:cubicBezTo>
                    <a:pt x="14779" y="5402"/>
                    <a:pt x="11368" y="5059"/>
                    <a:pt x="7958" y="47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2" name="Line"/>
            <p:cNvSpPr/>
            <p:nvPr/>
          </p:nvSpPr>
          <p:spPr>
            <a:xfrm>
              <a:off x="18985832" y="2864828"/>
              <a:ext cx="767995" cy="611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9" extrusionOk="0">
                  <a:moveTo>
                    <a:pt x="0" y="0"/>
                  </a:moveTo>
                  <a:cubicBezTo>
                    <a:pt x="292" y="4975"/>
                    <a:pt x="584" y="9951"/>
                    <a:pt x="778" y="13166"/>
                  </a:cubicBezTo>
                  <a:cubicBezTo>
                    <a:pt x="973" y="16382"/>
                    <a:pt x="1070" y="17838"/>
                    <a:pt x="1119" y="19052"/>
                  </a:cubicBezTo>
                  <a:cubicBezTo>
                    <a:pt x="1168" y="20265"/>
                    <a:pt x="1168" y="21236"/>
                    <a:pt x="1168" y="21418"/>
                  </a:cubicBezTo>
                  <a:cubicBezTo>
                    <a:pt x="1168" y="21600"/>
                    <a:pt x="1168" y="20993"/>
                    <a:pt x="1022" y="19294"/>
                  </a:cubicBezTo>
                  <a:cubicBezTo>
                    <a:pt x="876" y="17596"/>
                    <a:pt x="584" y="14804"/>
                    <a:pt x="535" y="11892"/>
                  </a:cubicBezTo>
                  <a:cubicBezTo>
                    <a:pt x="487" y="8980"/>
                    <a:pt x="681" y="5946"/>
                    <a:pt x="924" y="4065"/>
                  </a:cubicBezTo>
                  <a:cubicBezTo>
                    <a:pt x="1168" y="2184"/>
                    <a:pt x="1459" y="1456"/>
                    <a:pt x="1849" y="971"/>
                  </a:cubicBezTo>
                  <a:cubicBezTo>
                    <a:pt x="2238" y="485"/>
                    <a:pt x="2724" y="243"/>
                    <a:pt x="3211" y="121"/>
                  </a:cubicBezTo>
                  <a:cubicBezTo>
                    <a:pt x="3697" y="0"/>
                    <a:pt x="4184" y="0"/>
                    <a:pt x="4573" y="243"/>
                  </a:cubicBezTo>
                  <a:cubicBezTo>
                    <a:pt x="4962" y="485"/>
                    <a:pt x="5254" y="971"/>
                    <a:pt x="5449" y="1517"/>
                  </a:cubicBezTo>
                  <a:cubicBezTo>
                    <a:pt x="5643" y="2063"/>
                    <a:pt x="5741" y="2670"/>
                    <a:pt x="5546" y="3519"/>
                  </a:cubicBezTo>
                  <a:cubicBezTo>
                    <a:pt x="5351" y="4369"/>
                    <a:pt x="4865" y="5461"/>
                    <a:pt x="4232" y="6128"/>
                  </a:cubicBezTo>
                  <a:cubicBezTo>
                    <a:pt x="3600" y="6796"/>
                    <a:pt x="2822" y="7038"/>
                    <a:pt x="2189" y="7099"/>
                  </a:cubicBezTo>
                  <a:cubicBezTo>
                    <a:pt x="1557" y="7160"/>
                    <a:pt x="1070" y="7038"/>
                    <a:pt x="1022" y="6796"/>
                  </a:cubicBezTo>
                  <a:cubicBezTo>
                    <a:pt x="973" y="6553"/>
                    <a:pt x="1362" y="6189"/>
                    <a:pt x="2384" y="5825"/>
                  </a:cubicBezTo>
                  <a:cubicBezTo>
                    <a:pt x="3405" y="5461"/>
                    <a:pt x="5059" y="5097"/>
                    <a:pt x="6373" y="4733"/>
                  </a:cubicBezTo>
                  <a:cubicBezTo>
                    <a:pt x="7687" y="4369"/>
                    <a:pt x="8659" y="4004"/>
                    <a:pt x="9389" y="3640"/>
                  </a:cubicBezTo>
                  <a:cubicBezTo>
                    <a:pt x="10119" y="3276"/>
                    <a:pt x="10605" y="2912"/>
                    <a:pt x="10946" y="2427"/>
                  </a:cubicBezTo>
                  <a:cubicBezTo>
                    <a:pt x="11287" y="1942"/>
                    <a:pt x="11481" y="1335"/>
                    <a:pt x="11238" y="910"/>
                  </a:cubicBezTo>
                  <a:cubicBezTo>
                    <a:pt x="10995" y="485"/>
                    <a:pt x="10314" y="243"/>
                    <a:pt x="9730" y="182"/>
                  </a:cubicBezTo>
                  <a:cubicBezTo>
                    <a:pt x="9146" y="121"/>
                    <a:pt x="8659" y="243"/>
                    <a:pt x="8270" y="546"/>
                  </a:cubicBezTo>
                  <a:cubicBezTo>
                    <a:pt x="7881" y="849"/>
                    <a:pt x="7589" y="1335"/>
                    <a:pt x="7589" y="2306"/>
                  </a:cubicBezTo>
                  <a:cubicBezTo>
                    <a:pt x="7589" y="3276"/>
                    <a:pt x="7881" y="4733"/>
                    <a:pt x="8465" y="5764"/>
                  </a:cubicBezTo>
                  <a:cubicBezTo>
                    <a:pt x="9049" y="6795"/>
                    <a:pt x="9924" y="7402"/>
                    <a:pt x="10654" y="7706"/>
                  </a:cubicBezTo>
                  <a:cubicBezTo>
                    <a:pt x="11384" y="8009"/>
                    <a:pt x="11968" y="8009"/>
                    <a:pt x="12649" y="7584"/>
                  </a:cubicBezTo>
                  <a:cubicBezTo>
                    <a:pt x="13330" y="7160"/>
                    <a:pt x="14108" y="6310"/>
                    <a:pt x="14692" y="5521"/>
                  </a:cubicBezTo>
                  <a:cubicBezTo>
                    <a:pt x="15276" y="4733"/>
                    <a:pt x="15665" y="4004"/>
                    <a:pt x="15859" y="3944"/>
                  </a:cubicBezTo>
                  <a:cubicBezTo>
                    <a:pt x="16054" y="3883"/>
                    <a:pt x="16054" y="4490"/>
                    <a:pt x="16151" y="5097"/>
                  </a:cubicBezTo>
                  <a:cubicBezTo>
                    <a:pt x="16249" y="5703"/>
                    <a:pt x="16443" y="6310"/>
                    <a:pt x="17368" y="6553"/>
                  </a:cubicBezTo>
                  <a:cubicBezTo>
                    <a:pt x="18292" y="6796"/>
                    <a:pt x="19946" y="6674"/>
                    <a:pt x="21600" y="65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3" name="Line"/>
            <p:cNvSpPr/>
            <p:nvPr/>
          </p:nvSpPr>
          <p:spPr>
            <a:xfrm>
              <a:off x="20134364" y="2618138"/>
              <a:ext cx="491239" cy="449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8" extrusionOk="0">
                  <a:moveTo>
                    <a:pt x="5172" y="378"/>
                  </a:moveTo>
                  <a:cubicBezTo>
                    <a:pt x="4411" y="50"/>
                    <a:pt x="3651" y="-277"/>
                    <a:pt x="2890" y="378"/>
                  </a:cubicBezTo>
                  <a:cubicBezTo>
                    <a:pt x="2130" y="1032"/>
                    <a:pt x="1369" y="2668"/>
                    <a:pt x="837" y="5123"/>
                  </a:cubicBezTo>
                  <a:cubicBezTo>
                    <a:pt x="304" y="7578"/>
                    <a:pt x="0" y="10850"/>
                    <a:pt x="0" y="13223"/>
                  </a:cubicBezTo>
                  <a:cubicBezTo>
                    <a:pt x="0" y="15596"/>
                    <a:pt x="304" y="17068"/>
                    <a:pt x="685" y="18132"/>
                  </a:cubicBezTo>
                  <a:cubicBezTo>
                    <a:pt x="1065" y="19196"/>
                    <a:pt x="1521" y="19850"/>
                    <a:pt x="2130" y="20259"/>
                  </a:cubicBezTo>
                  <a:cubicBezTo>
                    <a:pt x="2738" y="20668"/>
                    <a:pt x="3499" y="20832"/>
                    <a:pt x="4335" y="20178"/>
                  </a:cubicBezTo>
                  <a:cubicBezTo>
                    <a:pt x="5172" y="19523"/>
                    <a:pt x="6084" y="18050"/>
                    <a:pt x="6769" y="16659"/>
                  </a:cubicBezTo>
                  <a:cubicBezTo>
                    <a:pt x="7454" y="15268"/>
                    <a:pt x="7910" y="13959"/>
                    <a:pt x="8290" y="13714"/>
                  </a:cubicBezTo>
                  <a:cubicBezTo>
                    <a:pt x="8670" y="13468"/>
                    <a:pt x="8975" y="14287"/>
                    <a:pt x="9355" y="15514"/>
                  </a:cubicBezTo>
                  <a:cubicBezTo>
                    <a:pt x="9735" y="16741"/>
                    <a:pt x="10192" y="18378"/>
                    <a:pt x="10724" y="19523"/>
                  </a:cubicBezTo>
                  <a:cubicBezTo>
                    <a:pt x="11256" y="20668"/>
                    <a:pt x="11865" y="21323"/>
                    <a:pt x="12777" y="21241"/>
                  </a:cubicBezTo>
                  <a:cubicBezTo>
                    <a:pt x="13690" y="21159"/>
                    <a:pt x="14907" y="20341"/>
                    <a:pt x="15744" y="19196"/>
                  </a:cubicBezTo>
                  <a:cubicBezTo>
                    <a:pt x="16580" y="18050"/>
                    <a:pt x="17037" y="16578"/>
                    <a:pt x="17265" y="16250"/>
                  </a:cubicBezTo>
                  <a:cubicBezTo>
                    <a:pt x="17493" y="15923"/>
                    <a:pt x="17493" y="16741"/>
                    <a:pt x="17797" y="17396"/>
                  </a:cubicBezTo>
                  <a:cubicBezTo>
                    <a:pt x="18101" y="18050"/>
                    <a:pt x="18710" y="18541"/>
                    <a:pt x="19394" y="18623"/>
                  </a:cubicBezTo>
                  <a:cubicBezTo>
                    <a:pt x="20079" y="18705"/>
                    <a:pt x="20839" y="18378"/>
                    <a:pt x="21600" y="180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4" name="Line"/>
            <p:cNvSpPr/>
            <p:nvPr/>
          </p:nvSpPr>
          <p:spPr>
            <a:xfrm>
              <a:off x="20501064" y="2792180"/>
              <a:ext cx="6227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5" name="Line"/>
            <p:cNvSpPr/>
            <p:nvPr/>
          </p:nvSpPr>
          <p:spPr>
            <a:xfrm>
              <a:off x="20013283" y="2844071"/>
              <a:ext cx="19718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6" name="Line"/>
            <p:cNvSpPr/>
            <p:nvPr/>
          </p:nvSpPr>
          <p:spPr>
            <a:xfrm>
              <a:off x="20696043" y="2947772"/>
              <a:ext cx="427719" cy="155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142" extrusionOk="0">
                  <a:moveTo>
                    <a:pt x="6850" y="1420"/>
                  </a:moveTo>
                  <a:cubicBezTo>
                    <a:pt x="5986" y="481"/>
                    <a:pt x="5122" y="-458"/>
                    <a:pt x="3912" y="246"/>
                  </a:cubicBezTo>
                  <a:cubicBezTo>
                    <a:pt x="2703" y="951"/>
                    <a:pt x="1147" y="3299"/>
                    <a:pt x="456" y="5646"/>
                  </a:cubicBezTo>
                  <a:cubicBezTo>
                    <a:pt x="-235" y="7994"/>
                    <a:pt x="-62" y="10342"/>
                    <a:pt x="456" y="11751"/>
                  </a:cubicBezTo>
                  <a:cubicBezTo>
                    <a:pt x="975" y="13159"/>
                    <a:pt x="1839" y="13629"/>
                    <a:pt x="2703" y="13629"/>
                  </a:cubicBezTo>
                  <a:cubicBezTo>
                    <a:pt x="3567" y="13629"/>
                    <a:pt x="4431" y="13159"/>
                    <a:pt x="5035" y="11751"/>
                  </a:cubicBezTo>
                  <a:cubicBezTo>
                    <a:pt x="5640" y="10342"/>
                    <a:pt x="5986" y="7994"/>
                    <a:pt x="6159" y="5646"/>
                  </a:cubicBezTo>
                  <a:cubicBezTo>
                    <a:pt x="6331" y="3299"/>
                    <a:pt x="6331" y="951"/>
                    <a:pt x="6159" y="951"/>
                  </a:cubicBezTo>
                  <a:cubicBezTo>
                    <a:pt x="5986" y="951"/>
                    <a:pt x="5640" y="3299"/>
                    <a:pt x="5640" y="5646"/>
                  </a:cubicBezTo>
                  <a:cubicBezTo>
                    <a:pt x="5640" y="7994"/>
                    <a:pt x="5986" y="10342"/>
                    <a:pt x="6591" y="11751"/>
                  </a:cubicBezTo>
                  <a:cubicBezTo>
                    <a:pt x="7195" y="13159"/>
                    <a:pt x="8059" y="13629"/>
                    <a:pt x="8923" y="13394"/>
                  </a:cubicBezTo>
                  <a:cubicBezTo>
                    <a:pt x="9787" y="13159"/>
                    <a:pt x="10651" y="12220"/>
                    <a:pt x="11343" y="10577"/>
                  </a:cubicBezTo>
                  <a:cubicBezTo>
                    <a:pt x="12034" y="8933"/>
                    <a:pt x="12552" y="6586"/>
                    <a:pt x="13071" y="6351"/>
                  </a:cubicBezTo>
                  <a:cubicBezTo>
                    <a:pt x="13589" y="6116"/>
                    <a:pt x="14107" y="7994"/>
                    <a:pt x="14712" y="8229"/>
                  </a:cubicBezTo>
                  <a:cubicBezTo>
                    <a:pt x="15317" y="8464"/>
                    <a:pt x="16008" y="7055"/>
                    <a:pt x="16699" y="5646"/>
                  </a:cubicBezTo>
                  <a:cubicBezTo>
                    <a:pt x="17391" y="4238"/>
                    <a:pt x="18082" y="2829"/>
                    <a:pt x="18600" y="3299"/>
                  </a:cubicBezTo>
                  <a:cubicBezTo>
                    <a:pt x="19119" y="3768"/>
                    <a:pt x="19464" y="6116"/>
                    <a:pt x="19896" y="9403"/>
                  </a:cubicBezTo>
                  <a:cubicBezTo>
                    <a:pt x="20328" y="12690"/>
                    <a:pt x="20847" y="16916"/>
                    <a:pt x="21365" y="211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7" name="Line"/>
            <p:cNvSpPr/>
            <p:nvPr/>
          </p:nvSpPr>
          <p:spPr>
            <a:xfrm>
              <a:off x="21036048" y="2612289"/>
              <a:ext cx="710410" cy="818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474" extrusionOk="0">
                  <a:moveTo>
                    <a:pt x="7062" y="9348"/>
                  </a:moveTo>
                  <a:cubicBezTo>
                    <a:pt x="6748" y="8985"/>
                    <a:pt x="6433" y="8622"/>
                    <a:pt x="6014" y="8486"/>
                  </a:cubicBezTo>
                  <a:cubicBezTo>
                    <a:pt x="5594" y="8350"/>
                    <a:pt x="5070" y="8440"/>
                    <a:pt x="4755" y="8713"/>
                  </a:cubicBezTo>
                  <a:cubicBezTo>
                    <a:pt x="4441" y="8985"/>
                    <a:pt x="4336" y="9439"/>
                    <a:pt x="4336" y="9892"/>
                  </a:cubicBezTo>
                  <a:cubicBezTo>
                    <a:pt x="4336" y="10346"/>
                    <a:pt x="4441" y="10800"/>
                    <a:pt x="4755" y="11027"/>
                  </a:cubicBezTo>
                  <a:cubicBezTo>
                    <a:pt x="5070" y="11254"/>
                    <a:pt x="5594" y="11254"/>
                    <a:pt x="6066" y="11118"/>
                  </a:cubicBezTo>
                  <a:cubicBezTo>
                    <a:pt x="6538" y="10982"/>
                    <a:pt x="6957" y="10709"/>
                    <a:pt x="7167" y="10346"/>
                  </a:cubicBezTo>
                  <a:cubicBezTo>
                    <a:pt x="7377" y="9983"/>
                    <a:pt x="7377" y="9529"/>
                    <a:pt x="7377" y="9529"/>
                  </a:cubicBezTo>
                  <a:cubicBezTo>
                    <a:pt x="7377" y="9529"/>
                    <a:pt x="7377" y="9983"/>
                    <a:pt x="7429" y="11481"/>
                  </a:cubicBezTo>
                  <a:cubicBezTo>
                    <a:pt x="7482" y="12978"/>
                    <a:pt x="7586" y="15519"/>
                    <a:pt x="7429" y="17289"/>
                  </a:cubicBezTo>
                  <a:cubicBezTo>
                    <a:pt x="7272" y="19059"/>
                    <a:pt x="6852" y="20057"/>
                    <a:pt x="6014" y="20692"/>
                  </a:cubicBezTo>
                  <a:cubicBezTo>
                    <a:pt x="5175" y="21328"/>
                    <a:pt x="3916" y="21600"/>
                    <a:pt x="2868" y="21418"/>
                  </a:cubicBezTo>
                  <a:cubicBezTo>
                    <a:pt x="1819" y="21237"/>
                    <a:pt x="981" y="20602"/>
                    <a:pt x="509" y="20012"/>
                  </a:cubicBezTo>
                  <a:cubicBezTo>
                    <a:pt x="37" y="19422"/>
                    <a:pt x="-68" y="18877"/>
                    <a:pt x="37" y="18424"/>
                  </a:cubicBezTo>
                  <a:cubicBezTo>
                    <a:pt x="142" y="17970"/>
                    <a:pt x="456" y="17607"/>
                    <a:pt x="1715" y="16881"/>
                  </a:cubicBezTo>
                  <a:cubicBezTo>
                    <a:pt x="2973" y="16155"/>
                    <a:pt x="5175" y="15066"/>
                    <a:pt x="6800" y="14294"/>
                  </a:cubicBezTo>
                  <a:cubicBezTo>
                    <a:pt x="8425" y="13523"/>
                    <a:pt x="9474" y="13069"/>
                    <a:pt x="10155" y="12660"/>
                  </a:cubicBezTo>
                  <a:cubicBezTo>
                    <a:pt x="10837" y="12252"/>
                    <a:pt x="11151" y="11889"/>
                    <a:pt x="11204" y="11934"/>
                  </a:cubicBezTo>
                  <a:cubicBezTo>
                    <a:pt x="11256" y="11980"/>
                    <a:pt x="11047" y="12434"/>
                    <a:pt x="10942" y="12887"/>
                  </a:cubicBezTo>
                  <a:cubicBezTo>
                    <a:pt x="10837" y="13341"/>
                    <a:pt x="10837" y="13795"/>
                    <a:pt x="11047" y="13886"/>
                  </a:cubicBezTo>
                  <a:cubicBezTo>
                    <a:pt x="11256" y="13976"/>
                    <a:pt x="11676" y="13704"/>
                    <a:pt x="11990" y="13341"/>
                  </a:cubicBezTo>
                  <a:cubicBezTo>
                    <a:pt x="12305" y="12978"/>
                    <a:pt x="12515" y="12524"/>
                    <a:pt x="12829" y="12524"/>
                  </a:cubicBezTo>
                  <a:cubicBezTo>
                    <a:pt x="13144" y="12524"/>
                    <a:pt x="13563" y="12978"/>
                    <a:pt x="14035" y="13250"/>
                  </a:cubicBezTo>
                  <a:cubicBezTo>
                    <a:pt x="14507" y="13523"/>
                    <a:pt x="15031" y="13613"/>
                    <a:pt x="15555" y="13568"/>
                  </a:cubicBezTo>
                  <a:cubicBezTo>
                    <a:pt x="16080" y="13523"/>
                    <a:pt x="16604" y="13341"/>
                    <a:pt x="17181" y="12434"/>
                  </a:cubicBezTo>
                  <a:cubicBezTo>
                    <a:pt x="17757" y="11526"/>
                    <a:pt x="18386" y="9892"/>
                    <a:pt x="18858" y="7850"/>
                  </a:cubicBezTo>
                  <a:cubicBezTo>
                    <a:pt x="19330" y="5808"/>
                    <a:pt x="19645" y="3358"/>
                    <a:pt x="19802" y="1906"/>
                  </a:cubicBezTo>
                  <a:cubicBezTo>
                    <a:pt x="19959" y="454"/>
                    <a:pt x="19959" y="0"/>
                    <a:pt x="19802" y="0"/>
                  </a:cubicBezTo>
                  <a:cubicBezTo>
                    <a:pt x="19645" y="0"/>
                    <a:pt x="19330" y="454"/>
                    <a:pt x="19016" y="1770"/>
                  </a:cubicBezTo>
                  <a:cubicBezTo>
                    <a:pt x="18701" y="3086"/>
                    <a:pt x="18386" y="5264"/>
                    <a:pt x="18177" y="6807"/>
                  </a:cubicBezTo>
                  <a:cubicBezTo>
                    <a:pt x="17967" y="8350"/>
                    <a:pt x="17862" y="9257"/>
                    <a:pt x="17810" y="9983"/>
                  </a:cubicBezTo>
                  <a:cubicBezTo>
                    <a:pt x="17757" y="10709"/>
                    <a:pt x="17757" y="11254"/>
                    <a:pt x="17810" y="11753"/>
                  </a:cubicBezTo>
                  <a:cubicBezTo>
                    <a:pt x="17862" y="12252"/>
                    <a:pt x="17967" y="12706"/>
                    <a:pt x="18596" y="12842"/>
                  </a:cubicBezTo>
                  <a:cubicBezTo>
                    <a:pt x="19225" y="12978"/>
                    <a:pt x="20379" y="12797"/>
                    <a:pt x="21532" y="126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8" name="Line"/>
            <p:cNvSpPr/>
            <p:nvPr/>
          </p:nvSpPr>
          <p:spPr>
            <a:xfrm>
              <a:off x="21743882" y="2995725"/>
              <a:ext cx="438464" cy="201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0938" extrusionOk="0">
                  <a:moveTo>
                    <a:pt x="7719" y="3658"/>
                  </a:moveTo>
                  <a:cubicBezTo>
                    <a:pt x="7213" y="2218"/>
                    <a:pt x="6707" y="778"/>
                    <a:pt x="6032" y="238"/>
                  </a:cubicBezTo>
                  <a:cubicBezTo>
                    <a:pt x="5357" y="-302"/>
                    <a:pt x="4513" y="58"/>
                    <a:pt x="3500" y="1498"/>
                  </a:cubicBezTo>
                  <a:cubicBezTo>
                    <a:pt x="2488" y="2938"/>
                    <a:pt x="1307" y="5458"/>
                    <a:pt x="632" y="7618"/>
                  </a:cubicBezTo>
                  <a:cubicBezTo>
                    <a:pt x="-43" y="9778"/>
                    <a:pt x="-212" y="11578"/>
                    <a:pt x="294" y="12658"/>
                  </a:cubicBezTo>
                  <a:cubicBezTo>
                    <a:pt x="801" y="13738"/>
                    <a:pt x="1982" y="14098"/>
                    <a:pt x="2994" y="14098"/>
                  </a:cubicBezTo>
                  <a:cubicBezTo>
                    <a:pt x="4007" y="14098"/>
                    <a:pt x="4851" y="13738"/>
                    <a:pt x="5526" y="12838"/>
                  </a:cubicBezTo>
                  <a:cubicBezTo>
                    <a:pt x="6201" y="11938"/>
                    <a:pt x="6707" y="10498"/>
                    <a:pt x="7044" y="8878"/>
                  </a:cubicBezTo>
                  <a:cubicBezTo>
                    <a:pt x="7382" y="7258"/>
                    <a:pt x="7550" y="5458"/>
                    <a:pt x="7466" y="5458"/>
                  </a:cubicBezTo>
                  <a:cubicBezTo>
                    <a:pt x="7382" y="5458"/>
                    <a:pt x="7044" y="7258"/>
                    <a:pt x="6875" y="9058"/>
                  </a:cubicBezTo>
                  <a:cubicBezTo>
                    <a:pt x="6707" y="10858"/>
                    <a:pt x="6707" y="12658"/>
                    <a:pt x="6707" y="14458"/>
                  </a:cubicBezTo>
                  <a:cubicBezTo>
                    <a:pt x="6707" y="16258"/>
                    <a:pt x="6707" y="18058"/>
                    <a:pt x="7129" y="19318"/>
                  </a:cubicBezTo>
                  <a:cubicBezTo>
                    <a:pt x="7550" y="20578"/>
                    <a:pt x="8394" y="21298"/>
                    <a:pt x="9491" y="20398"/>
                  </a:cubicBezTo>
                  <a:cubicBezTo>
                    <a:pt x="10588" y="19498"/>
                    <a:pt x="11938" y="16978"/>
                    <a:pt x="13035" y="14278"/>
                  </a:cubicBezTo>
                  <a:cubicBezTo>
                    <a:pt x="14132" y="11578"/>
                    <a:pt x="14976" y="8698"/>
                    <a:pt x="15566" y="8158"/>
                  </a:cubicBezTo>
                  <a:cubicBezTo>
                    <a:pt x="16157" y="7618"/>
                    <a:pt x="16494" y="9418"/>
                    <a:pt x="17422" y="11938"/>
                  </a:cubicBezTo>
                  <a:cubicBezTo>
                    <a:pt x="18351" y="14458"/>
                    <a:pt x="19869" y="17698"/>
                    <a:pt x="21388" y="20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9" name="Line"/>
            <p:cNvSpPr/>
            <p:nvPr/>
          </p:nvSpPr>
          <p:spPr>
            <a:xfrm>
              <a:off x="304911" y="4909351"/>
              <a:ext cx="851021" cy="653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314"/>
                    <a:pt x="0" y="6629"/>
                    <a:pt x="88" y="9771"/>
                  </a:cubicBezTo>
                  <a:cubicBezTo>
                    <a:pt x="176" y="12914"/>
                    <a:pt x="351" y="15886"/>
                    <a:pt x="527" y="17657"/>
                  </a:cubicBezTo>
                  <a:cubicBezTo>
                    <a:pt x="702" y="19429"/>
                    <a:pt x="878" y="20000"/>
                    <a:pt x="1010" y="19943"/>
                  </a:cubicBezTo>
                  <a:cubicBezTo>
                    <a:pt x="1141" y="19886"/>
                    <a:pt x="1229" y="19200"/>
                    <a:pt x="1273" y="18057"/>
                  </a:cubicBezTo>
                  <a:cubicBezTo>
                    <a:pt x="1317" y="16914"/>
                    <a:pt x="1317" y="15314"/>
                    <a:pt x="1405" y="14171"/>
                  </a:cubicBezTo>
                  <a:cubicBezTo>
                    <a:pt x="1493" y="13029"/>
                    <a:pt x="1668" y="12343"/>
                    <a:pt x="1888" y="12229"/>
                  </a:cubicBezTo>
                  <a:cubicBezTo>
                    <a:pt x="2107" y="12114"/>
                    <a:pt x="2371" y="12571"/>
                    <a:pt x="2590" y="13714"/>
                  </a:cubicBezTo>
                  <a:cubicBezTo>
                    <a:pt x="2810" y="14857"/>
                    <a:pt x="2985" y="16686"/>
                    <a:pt x="3161" y="17943"/>
                  </a:cubicBezTo>
                  <a:cubicBezTo>
                    <a:pt x="3337" y="19200"/>
                    <a:pt x="3512" y="19886"/>
                    <a:pt x="3776" y="20400"/>
                  </a:cubicBezTo>
                  <a:cubicBezTo>
                    <a:pt x="4039" y="20914"/>
                    <a:pt x="4390" y="21257"/>
                    <a:pt x="5049" y="21371"/>
                  </a:cubicBezTo>
                  <a:cubicBezTo>
                    <a:pt x="5707" y="21486"/>
                    <a:pt x="6673" y="21371"/>
                    <a:pt x="7551" y="20914"/>
                  </a:cubicBezTo>
                  <a:cubicBezTo>
                    <a:pt x="8429" y="20457"/>
                    <a:pt x="9220" y="19657"/>
                    <a:pt x="9702" y="18971"/>
                  </a:cubicBezTo>
                  <a:cubicBezTo>
                    <a:pt x="10185" y="18286"/>
                    <a:pt x="10361" y="17714"/>
                    <a:pt x="10273" y="17200"/>
                  </a:cubicBezTo>
                  <a:cubicBezTo>
                    <a:pt x="10185" y="16686"/>
                    <a:pt x="9834" y="16229"/>
                    <a:pt x="9439" y="16000"/>
                  </a:cubicBezTo>
                  <a:cubicBezTo>
                    <a:pt x="9044" y="15771"/>
                    <a:pt x="8605" y="15771"/>
                    <a:pt x="8385" y="16057"/>
                  </a:cubicBezTo>
                  <a:cubicBezTo>
                    <a:pt x="8166" y="16343"/>
                    <a:pt x="8166" y="16914"/>
                    <a:pt x="8429" y="17714"/>
                  </a:cubicBezTo>
                  <a:cubicBezTo>
                    <a:pt x="8693" y="18514"/>
                    <a:pt x="9220" y="19543"/>
                    <a:pt x="9878" y="20229"/>
                  </a:cubicBezTo>
                  <a:cubicBezTo>
                    <a:pt x="10537" y="20914"/>
                    <a:pt x="11327" y="21257"/>
                    <a:pt x="12117" y="20857"/>
                  </a:cubicBezTo>
                  <a:cubicBezTo>
                    <a:pt x="12907" y="20457"/>
                    <a:pt x="13698" y="19314"/>
                    <a:pt x="14224" y="18514"/>
                  </a:cubicBezTo>
                  <a:cubicBezTo>
                    <a:pt x="14751" y="17714"/>
                    <a:pt x="15015" y="17257"/>
                    <a:pt x="15190" y="17314"/>
                  </a:cubicBezTo>
                  <a:cubicBezTo>
                    <a:pt x="15366" y="17371"/>
                    <a:pt x="15454" y="17943"/>
                    <a:pt x="15585" y="18514"/>
                  </a:cubicBezTo>
                  <a:cubicBezTo>
                    <a:pt x="15717" y="19086"/>
                    <a:pt x="15893" y="19657"/>
                    <a:pt x="16112" y="19714"/>
                  </a:cubicBezTo>
                  <a:cubicBezTo>
                    <a:pt x="16332" y="19771"/>
                    <a:pt x="16595" y="19314"/>
                    <a:pt x="16859" y="18857"/>
                  </a:cubicBezTo>
                  <a:cubicBezTo>
                    <a:pt x="17122" y="18400"/>
                    <a:pt x="17385" y="17943"/>
                    <a:pt x="17693" y="17886"/>
                  </a:cubicBezTo>
                  <a:cubicBezTo>
                    <a:pt x="18000" y="17829"/>
                    <a:pt x="18351" y="18171"/>
                    <a:pt x="19010" y="18857"/>
                  </a:cubicBezTo>
                  <a:cubicBezTo>
                    <a:pt x="19668" y="19543"/>
                    <a:pt x="20634" y="205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0" name="Line"/>
            <p:cNvSpPr/>
            <p:nvPr/>
          </p:nvSpPr>
          <p:spPr>
            <a:xfrm>
              <a:off x="1275668" y="5386752"/>
              <a:ext cx="482204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6187" y="0"/>
                  </a:moveTo>
                  <a:cubicBezTo>
                    <a:pt x="5421" y="0"/>
                    <a:pt x="4655" y="0"/>
                    <a:pt x="3583" y="818"/>
                  </a:cubicBezTo>
                  <a:cubicBezTo>
                    <a:pt x="2510" y="1636"/>
                    <a:pt x="1132" y="3273"/>
                    <a:pt x="442" y="4909"/>
                  </a:cubicBezTo>
                  <a:cubicBezTo>
                    <a:pt x="-247" y="6545"/>
                    <a:pt x="-247" y="8182"/>
                    <a:pt x="1285" y="10800"/>
                  </a:cubicBezTo>
                  <a:cubicBezTo>
                    <a:pt x="2817" y="13418"/>
                    <a:pt x="5881" y="17018"/>
                    <a:pt x="8255" y="18327"/>
                  </a:cubicBezTo>
                  <a:cubicBezTo>
                    <a:pt x="10630" y="19636"/>
                    <a:pt x="12315" y="18655"/>
                    <a:pt x="13540" y="17509"/>
                  </a:cubicBezTo>
                  <a:cubicBezTo>
                    <a:pt x="14766" y="16364"/>
                    <a:pt x="15532" y="15055"/>
                    <a:pt x="16144" y="13745"/>
                  </a:cubicBezTo>
                  <a:cubicBezTo>
                    <a:pt x="16757" y="12436"/>
                    <a:pt x="17217" y="11127"/>
                    <a:pt x="17293" y="9655"/>
                  </a:cubicBezTo>
                  <a:cubicBezTo>
                    <a:pt x="17370" y="8182"/>
                    <a:pt x="17064" y="6545"/>
                    <a:pt x="16221" y="5727"/>
                  </a:cubicBezTo>
                  <a:cubicBezTo>
                    <a:pt x="15379" y="4909"/>
                    <a:pt x="14000" y="4909"/>
                    <a:pt x="13310" y="5727"/>
                  </a:cubicBezTo>
                  <a:cubicBezTo>
                    <a:pt x="12621" y="6545"/>
                    <a:pt x="12621" y="8182"/>
                    <a:pt x="13387" y="10145"/>
                  </a:cubicBezTo>
                  <a:cubicBezTo>
                    <a:pt x="14153" y="12109"/>
                    <a:pt x="15685" y="14400"/>
                    <a:pt x="17140" y="16364"/>
                  </a:cubicBezTo>
                  <a:cubicBezTo>
                    <a:pt x="18596" y="18327"/>
                    <a:pt x="19974" y="19964"/>
                    <a:pt x="2135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1" name="Line"/>
            <p:cNvSpPr/>
            <p:nvPr/>
          </p:nvSpPr>
          <p:spPr>
            <a:xfrm>
              <a:off x="2558539" y="4868701"/>
              <a:ext cx="994777" cy="654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11" extrusionOk="0">
                  <a:moveTo>
                    <a:pt x="417" y="12864"/>
                  </a:moveTo>
                  <a:cubicBezTo>
                    <a:pt x="192" y="14108"/>
                    <a:pt x="-33" y="15352"/>
                    <a:pt x="4" y="16483"/>
                  </a:cubicBezTo>
                  <a:cubicBezTo>
                    <a:pt x="42" y="17614"/>
                    <a:pt x="342" y="18632"/>
                    <a:pt x="829" y="19480"/>
                  </a:cubicBezTo>
                  <a:cubicBezTo>
                    <a:pt x="1317" y="20328"/>
                    <a:pt x="1992" y="21007"/>
                    <a:pt x="2742" y="21176"/>
                  </a:cubicBezTo>
                  <a:cubicBezTo>
                    <a:pt x="3492" y="21346"/>
                    <a:pt x="4317" y="21007"/>
                    <a:pt x="5179" y="19593"/>
                  </a:cubicBezTo>
                  <a:cubicBezTo>
                    <a:pt x="6042" y="18179"/>
                    <a:pt x="6942" y="15691"/>
                    <a:pt x="7467" y="13147"/>
                  </a:cubicBezTo>
                  <a:cubicBezTo>
                    <a:pt x="7992" y="10602"/>
                    <a:pt x="8142" y="8001"/>
                    <a:pt x="8105" y="6135"/>
                  </a:cubicBezTo>
                  <a:cubicBezTo>
                    <a:pt x="8067" y="4269"/>
                    <a:pt x="7842" y="3139"/>
                    <a:pt x="7542" y="2121"/>
                  </a:cubicBezTo>
                  <a:cubicBezTo>
                    <a:pt x="7242" y="1103"/>
                    <a:pt x="6867" y="198"/>
                    <a:pt x="6605" y="29"/>
                  </a:cubicBezTo>
                  <a:cubicBezTo>
                    <a:pt x="6342" y="-141"/>
                    <a:pt x="6192" y="424"/>
                    <a:pt x="6079" y="2460"/>
                  </a:cubicBezTo>
                  <a:cubicBezTo>
                    <a:pt x="5967" y="4496"/>
                    <a:pt x="5892" y="8001"/>
                    <a:pt x="5855" y="11055"/>
                  </a:cubicBezTo>
                  <a:cubicBezTo>
                    <a:pt x="5817" y="14108"/>
                    <a:pt x="5817" y="16709"/>
                    <a:pt x="5817" y="18349"/>
                  </a:cubicBezTo>
                  <a:cubicBezTo>
                    <a:pt x="5817" y="19989"/>
                    <a:pt x="5817" y="20667"/>
                    <a:pt x="5892" y="20667"/>
                  </a:cubicBezTo>
                  <a:cubicBezTo>
                    <a:pt x="5967" y="20667"/>
                    <a:pt x="6117" y="19989"/>
                    <a:pt x="6267" y="19367"/>
                  </a:cubicBezTo>
                  <a:cubicBezTo>
                    <a:pt x="6417" y="18745"/>
                    <a:pt x="6567" y="18179"/>
                    <a:pt x="6754" y="17614"/>
                  </a:cubicBezTo>
                  <a:cubicBezTo>
                    <a:pt x="6942" y="17049"/>
                    <a:pt x="7167" y="16483"/>
                    <a:pt x="7317" y="16596"/>
                  </a:cubicBezTo>
                  <a:cubicBezTo>
                    <a:pt x="7467" y="16709"/>
                    <a:pt x="7542" y="17501"/>
                    <a:pt x="7880" y="18406"/>
                  </a:cubicBezTo>
                  <a:cubicBezTo>
                    <a:pt x="8217" y="19310"/>
                    <a:pt x="8817" y="20328"/>
                    <a:pt x="9492" y="20837"/>
                  </a:cubicBezTo>
                  <a:cubicBezTo>
                    <a:pt x="10167" y="21346"/>
                    <a:pt x="10917" y="21346"/>
                    <a:pt x="11630" y="20950"/>
                  </a:cubicBezTo>
                  <a:cubicBezTo>
                    <a:pt x="12342" y="20554"/>
                    <a:pt x="13017" y="19763"/>
                    <a:pt x="13355" y="18858"/>
                  </a:cubicBezTo>
                  <a:cubicBezTo>
                    <a:pt x="13692" y="17953"/>
                    <a:pt x="13692" y="16935"/>
                    <a:pt x="13505" y="16427"/>
                  </a:cubicBezTo>
                  <a:cubicBezTo>
                    <a:pt x="13317" y="15918"/>
                    <a:pt x="12942" y="15918"/>
                    <a:pt x="12754" y="16200"/>
                  </a:cubicBezTo>
                  <a:cubicBezTo>
                    <a:pt x="12567" y="16483"/>
                    <a:pt x="12567" y="17049"/>
                    <a:pt x="12792" y="17840"/>
                  </a:cubicBezTo>
                  <a:cubicBezTo>
                    <a:pt x="13017" y="18632"/>
                    <a:pt x="13467" y="19650"/>
                    <a:pt x="14067" y="20328"/>
                  </a:cubicBezTo>
                  <a:cubicBezTo>
                    <a:pt x="14667" y="21007"/>
                    <a:pt x="15417" y="21346"/>
                    <a:pt x="15980" y="21402"/>
                  </a:cubicBezTo>
                  <a:cubicBezTo>
                    <a:pt x="16542" y="21459"/>
                    <a:pt x="16917" y="21233"/>
                    <a:pt x="17330" y="20667"/>
                  </a:cubicBezTo>
                  <a:cubicBezTo>
                    <a:pt x="17742" y="20102"/>
                    <a:pt x="18192" y="19197"/>
                    <a:pt x="18455" y="19028"/>
                  </a:cubicBezTo>
                  <a:cubicBezTo>
                    <a:pt x="18717" y="18858"/>
                    <a:pt x="18792" y="19423"/>
                    <a:pt x="19017" y="19819"/>
                  </a:cubicBezTo>
                  <a:cubicBezTo>
                    <a:pt x="19242" y="20215"/>
                    <a:pt x="19617" y="20441"/>
                    <a:pt x="20067" y="20272"/>
                  </a:cubicBezTo>
                  <a:cubicBezTo>
                    <a:pt x="20517" y="20102"/>
                    <a:pt x="21042" y="19536"/>
                    <a:pt x="21567" y="189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2" name="Line"/>
            <p:cNvSpPr/>
            <p:nvPr/>
          </p:nvSpPr>
          <p:spPr>
            <a:xfrm>
              <a:off x="3408020" y="5220699"/>
              <a:ext cx="103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cubicBezTo>
                    <a:pt x="14400" y="21600"/>
                    <a:pt x="7200" y="216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3" name="Line"/>
            <p:cNvSpPr/>
            <p:nvPr/>
          </p:nvSpPr>
          <p:spPr>
            <a:xfrm>
              <a:off x="3625964" y="5303726"/>
              <a:ext cx="280214" cy="184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5" extrusionOk="0">
                  <a:moveTo>
                    <a:pt x="0" y="0"/>
                  </a:moveTo>
                  <a:cubicBezTo>
                    <a:pt x="1600" y="5891"/>
                    <a:pt x="3200" y="11782"/>
                    <a:pt x="4267" y="15709"/>
                  </a:cubicBezTo>
                  <a:cubicBezTo>
                    <a:pt x="5333" y="19636"/>
                    <a:pt x="5867" y="21600"/>
                    <a:pt x="6267" y="20815"/>
                  </a:cubicBezTo>
                  <a:cubicBezTo>
                    <a:pt x="6667" y="20029"/>
                    <a:pt x="6933" y="16495"/>
                    <a:pt x="8000" y="12960"/>
                  </a:cubicBezTo>
                  <a:cubicBezTo>
                    <a:pt x="9067" y="9425"/>
                    <a:pt x="10933" y="5891"/>
                    <a:pt x="13333" y="4713"/>
                  </a:cubicBezTo>
                  <a:cubicBezTo>
                    <a:pt x="15733" y="3535"/>
                    <a:pt x="18667" y="4713"/>
                    <a:pt x="21600" y="58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4" name="Line"/>
            <p:cNvSpPr/>
            <p:nvPr/>
          </p:nvSpPr>
          <p:spPr>
            <a:xfrm>
              <a:off x="2484351" y="5314104"/>
              <a:ext cx="20756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5" name="Line"/>
            <p:cNvSpPr/>
            <p:nvPr/>
          </p:nvSpPr>
          <p:spPr>
            <a:xfrm>
              <a:off x="4705305" y="5197952"/>
              <a:ext cx="684969" cy="538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1" extrusionOk="0">
                  <a:moveTo>
                    <a:pt x="0" y="2156"/>
                  </a:moveTo>
                  <a:cubicBezTo>
                    <a:pt x="655" y="4510"/>
                    <a:pt x="1309" y="6864"/>
                    <a:pt x="1800" y="9772"/>
                  </a:cubicBezTo>
                  <a:cubicBezTo>
                    <a:pt x="2291" y="12679"/>
                    <a:pt x="2618" y="16141"/>
                    <a:pt x="2891" y="18356"/>
                  </a:cubicBezTo>
                  <a:cubicBezTo>
                    <a:pt x="3164" y="20572"/>
                    <a:pt x="3382" y="21541"/>
                    <a:pt x="3382" y="21541"/>
                  </a:cubicBezTo>
                  <a:cubicBezTo>
                    <a:pt x="3382" y="21541"/>
                    <a:pt x="3164" y="20572"/>
                    <a:pt x="2782" y="18079"/>
                  </a:cubicBezTo>
                  <a:cubicBezTo>
                    <a:pt x="2400" y="15587"/>
                    <a:pt x="1855" y="11572"/>
                    <a:pt x="1745" y="8803"/>
                  </a:cubicBezTo>
                  <a:cubicBezTo>
                    <a:pt x="1636" y="6033"/>
                    <a:pt x="1964" y="4510"/>
                    <a:pt x="2291" y="3333"/>
                  </a:cubicBezTo>
                  <a:cubicBezTo>
                    <a:pt x="2618" y="2156"/>
                    <a:pt x="2945" y="1326"/>
                    <a:pt x="3491" y="772"/>
                  </a:cubicBezTo>
                  <a:cubicBezTo>
                    <a:pt x="4036" y="218"/>
                    <a:pt x="4800" y="-59"/>
                    <a:pt x="5400" y="10"/>
                  </a:cubicBezTo>
                  <a:cubicBezTo>
                    <a:pt x="6000" y="79"/>
                    <a:pt x="6436" y="495"/>
                    <a:pt x="6764" y="1049"/>
                  </a:cubicBezTo>
                  <a:cubicBezTo>
                    <a:pt x="7091" y="1603"/>
                    <a:pt x="7309" y="2295"/>
                    <a:pt x="7473" y="3056"/>
                  </a:cubicBezTo>
                  <a:cubicBezTo>
                    <a:pt x="7636" y="3818"/>
                    <a:pt x="7745" y="4649"/>
                    <a:pt x="7636" y="5341"/>
                  </a:cubicBezTo>
                  <a:cubicBezTo>
                    <a:pt x="7527" y="6033"/>
                    <a:pt x="7200" y="6587"/>
                    <a:pt x="6709" y="7003"/>
                  </a:cubicBezTo>
                  <a:cubicBezTo>
                    <a:pt x="6218" y="7418"/>
                    <a:pt x="5564" y="7695"/>
                    <a:pt x="4964" y="7833"/>
                  </a:cubicBezTo>
                  <a:cubicBezTo>
                    <a:pt x="4364" y="7972"/>
                    <a:pt x="3818" y="7972"/>
                    <a:pt x="3818" y="7764"/>
                  </a:cubicBezTo>
                  <a:cubicBezTo>
                    <a:pt x="3818" y="7556"/>
                    <a:pt x="4364" y="7141"/>
                    <a:pt x="5236" y="6656"/>
                  </a:cubicBezTo>
                  <a:cubicBezTo>
                    <a:pt x="6109" y="6172"/>
                    <a:pt x="7309" y="5618"/>
                    <a:pt x="8291" y="5203"/>
                  </a:cubicBezTo>
                  <a:cubicBezTo>
                    <a:pt x="9273" y="4787"/>
                    <a:pt x="10036" y="4510"/>
                    <a:pt x="10636" y="4579"/>
                  </a:cubicBezTo>
                  <a:cubicBezTo>
                    <a:pt x="11236" y="4649"/>
                    <a:pt x="11673" y="5064"/>
                    <a:pt x="12273" y="5964"/>
                  </a:cubicBezTo>
                  <a:cubicBezTo>
                    <a:pt x="12873" y="6864"/>
                    <a:pt x="13636" y="8249"/>
                    <a:pt x="14618" y="9010"/>
                  </a:cubicBezTo>
                  <a:cubicBezTo>
                    <a:pt x="15600" y="9772"/>
                    <a:pt x="16800" y="9910"/>
                    <a:pt x="17891" y="9772"/>
                  </a:cubicBezTo>
                  <a:cubicBezTo>
                    <a:pt x="18982" y="9633"/>
                    <a:pt x="19964" y="9218"/>
                    <a:pt x="20618" y="8733"/>
                  </a:cubicBezTo>
                  <a:cubicBezTo>
                    <a:pt x="21273" y="8249"/>
                    <a:pt x="21600" y="7695"/>
                    <a:pt x="21600" y="7141"/>
                  </a:cubicBezTo>
                  <a:cubicBezTo>
                    <a:pt x="21600" y="6587"/>
                    <a:pt x="21273" y="6033"/>
                    <a:pt x="20727" y="5687"/>
                  </a:cubicBezTo>
                  <a:cubicBezTo>
                    <a:pt x="20182" y="5341"/>
                    <a:pt x="19418" y="5203"/>
                    <a:pt x="18818" y="5341"/>
                  </a:cubicBezTo>
                  <a:cubicBezTo>
                    <a:pt x="18218" y="5479"/>
                    <a:pt x="17782" y="5895"/>
                    <a:pt x="17673" y="6449"/>
                  </a:cubicBezTo>
                  <a:cubicBezTo>
                    <a:pt x="17564" y="7003"/>
                    <a:pt x="17782" y="7695"/>
                    <a:pt x="18000" y="83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6" name="Line"/>
            <p:cNvSpPr/>
            <p:nvPr/>
          </p:nvSpPr>
          <p:spPr>
            <a:xfrm>
              <a:off x="5552726" y="4907504"/>
              <a:ext cx="553650" cy="572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539" extrusionOk="0">
                  <a:moveTo>
                    <a:pt x="5372" y="17635"/>
                  </a:moveTo>
                  <a:cubicBezTo>
                    <a:pt x="4164" y="17115"/>
                    <a:pt x="2957" y="16594"/>
                    <a:pt x="2018" y="16464"/>
                  </a:cubicBezTo>
                  <a:cubicBezTo>
                    <a:pt x="1078" y="16334"/>
                    <a:pt x="408" y="16594"/>
                    <a:pt x="139" y="17050"/>
                  </a:cubicBezTo>
                  <a:cubicBezTo>
                    <a:pt x="-129" y="17505"/>
                    <a:pt x="5" y="18156"/>
                    <a:pt x="408" y="18611"/>
                  </a:cubicBezTo>
                  <a:cubicBezTo>
                    <a:pt x="810" y="19067"/>
                    <a:pt x="1481" y="19327"/>
                    <a:pt x="2487" y="19262"/>
                  </a:cubicBezTo>
                  <a:cubicBezTo>
                    <a:pt x="3493" y="19197"/>
                    <a:pt x="4835" y="18806"/>
                    <a:pt x="5975" y="17180"/>
                  </a:cubicBezTo>
                  <a:cubicBezTo>
                    <a:pt x="7116" y="15553"/>
                    <a:pt x="8055" y="12691"/>
                    <a:pt x="8457" y="9828"/>
                  </a:cubicBezTo>
                  <a:cubicBezTo>
                    <a:pt x="8860" y="6966"/>
                    <a:pt x="8726" y="4103"/>
                    <a:pt x="8524" y="2346"/>
                  </a:cubicBezTo>
                  <a:cubicBezTo>
                    <a:pt x="8323" y="590"/>
                    <a:pt x="8055" y="-61"/>
                    <a:pt x="7921" y="4"/>
                  </a:cubicBezTo>
                  <a:cubicBezTo>
                    <a:pt x="7787" y="69"/>
                    <a:pt x="7787" y="850"/>
                    <a:pt x="7854" y="3647"/>
                  </a:cubicBezTo>
                  <a:cubicBezTo>
                    <a:pt x="7921" y="6445"/>
                    <a:pt x="8055" y="11259"/>
                    <a:pt x="8189" y="14057"/>
                  </a:cubicBezTo>
                  <a:cubicBezTo>
                    <a:pt x="8323" y="16855"/>
                    <a:pt x="8457" y="17635"/>
                    <a:pt x="8726" y="18416"/>
                  </a:cubicBezTo>
                  <a:cubicBezTo>
                    <a:pt x="8994" y="19197"/>
                    <a:pt x="9396" y="19978"/>
                    <a:pt x="10067" y="20368"/>
                  </a:cubicBezTo>
                  <a:cubicBezTo>
                    <a:pt x="10738" y="20758"/>
                    <a:pt x="11677" y="20758"/>
                    <a:pt x="12482" y="20433"/>
                  </a:cubicBezTo>
                  <a:cubicBezTo>
                    <a:pt x="13287" y="20108"/>
                    <a:pt x="13958" y="19457"/>
                    <a:pt x="14428" y="18806"/>
                  </a:cubicBezTo>
                  <a:cubicBezTo>
                    <a:pt x="14897" y="18156"/>
                    <a:pt x="15165" y="17505"/>
                    <a:pt x="15300" y="16855"/>
                  </a:cubicBezTo>
                  <a:cubicBezTo>
                    <a:pt x="15434" y="16204"/>
                    <a:pt x="15434" y="15553"/>
                    <a:pt x="15367" y="15553"/>
                  </a:cubicBezTo>
                  <a:cubicBezTo>
                    <a:pt x="15300" y="15553"/>
                    <a:pt x="15165" y="16204"/>
                    <a:pt x="15165" y="16855"/>
                  </a:cubicBezTo>
                  <a:cubicBezTo>
                    <a:pt x="15165" y="17505"/>
                    <a:pt x="15300" y="18156"/>
                    <a:pt x="15635" y="18676"/>
                  </a:cubicBezTo>
                  <a:cubicBezTo>
                    <a:pt x="15970" y="19197"/>
                    <a:pt x="16507" y="19587"/>
                    <a:pt x="17111" y="19652"/>
                  </a:cubicBezTo>
                  <a:cubicBezTo>
                    <a:pt x="17714" y="19717"/>
                    <a:pt x="18385" y="19457"/>
                    <a:pt x="18855" y="19002"/>
                  </a:cubicBezTo>
                  <a:cubicBezTo>
                    <a:pt x="19324" y="18546"/>
                    <a:pt x="19593" y="17896"/>
                    <a:pt x="19660" y="17961"/>
                  </a:cubicBezTo>
                  <a:cubicBezTo>
                    <a:pt x="19727" y="18026"/>
                    <a:pt x="19593" y="18806"/>
                    <a:pt x="19861" y="19522"/>
                  </a:cubicBezTo>
                  <a:cubicBezTo>
                    <a:pt x="20129" y="20238"/>
                    <a:pt x="20800" y="20888"/>
                    <a:pt x="21471" y="2153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7" name="Line"/>
            <p:cNvSpPr/>
            <p:nvPr/>
          </p:nvSpPr>
          <p:spPr>
            <a:xfrm>
              <a:off x="6249680" y="5357784"/>
              <a:ext cx="271827" cy="12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244" extrusionOk="0">
                  <a:moveTo>
                    <a:pt x="9180" y="4760"/>
                  </a:moveTo>
                  <a:cubicBezTo>
                    <a:pt x="8087" y="3055"/>
                    <a:pt x="6993" y="1349"/>
                    <a:pt x="5626" y="497"/>
                  </a:cubicBezTo>
                  <a:cubicBezTo>
                    <a:pt x="4259" y="-356"/>
                    <a:pt x="2618" y="-356"/>
                    <a:pt x="1525" y="2486"/>
                  </a:cubicBezTo>
                  <a:cubicBezTo>
                    <a:pt x="431" y="5328"/>
                    <a:pt x="-116" y="11012"/>
                    <a:pt x="21" y="14991"/>
                  </a:cubicBezTo>
                  <a:cubicBezTo>
                    <a:pt x="157" y="18970"/>
                    <a:pt x="978" y="21244"/>
                    <a:pt x="4669" y="21244"/>
                  </a:cubicBezTo>
                  <a:cubicBezTo>
                    <a:pt x="8360" y="21244"/>
                    <a:pt x="14922" y="18970"/>
                    <a:pt x="21484" y="166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8" name="Line"/>
            <p:cNvSpPr/>
            <p:nvPr/>
          </p:nvSpPr>
          <p:spPr>
            <a:xfrm>
              <a:off x="6678091" y="5083932"/>
              <a:ext cx="227413" cy="44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338" extrusionOk="0">
                  <a:moveTo>
                    <a:pt x="4823" y="4077"/>
                  </a:moveTo>
                  <a:cubicBezTo>
                    <a:pt x="4496" y="3246"/>
                    <a:pt x="4169" y="2415"/>
                    <a:pt x="3514" y="1585"/>
                  </a:cubicBezTo>
                  <a:cubicBezTo>
                    <a:pt x="2859" y="754"/>
                    <a:pt x="1878" y="-77"/>
                    <a:pt x="1387" y="6"/>
                  </a:cubicBezTo>
                  <a:cubicBezTo>
                    <a:pt x="896" y="89"/>
                    <a:pt x="896" y="1086"/>
                    <a:pt x="732" y="3911"/>
                  </a:cubicBezTo>
                  <a:cubicBezTo>
                    <a:pt x="569" y="6735"/>
                    <a:pt x="241" y="11388"/>
                    <a:pt x="78" y="14212"/>
                  </a:cubicBezTo>
                  <a:cubicBezTo>
                    <a:pt x="-86" y="17037"/>
                    <a:pt x="-86" y="18034"/>
                    <a:pt x="1059" y="19031"/>
                  </a:cubicBezTo>
                  <a:cubicBezTo>
                    <a:pt x="2205" y="20028"/>
                    <a:pt x="4496" y="21025"/>
                    <a:pt x="7278" y="21274"/>
                  </a:cubicBezTo>
                  <a:cubicBezTo>
                    <a:pt x="10059" y="21523"/>
                    <a:pt x="13332" y="21025"/>
                    <a:pt x="15787" y="20194"/>
                  </a:cubicBezTo>
                  <a:cubicBezTo>
                    <a:pt x="18241" y="19363"/>
                    <a:pt x="19878" y="18200"/>
                    <a:pt x="21514" y="170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9" name="Line"/>
            <p:cNvSpPr/>
            <p:nvPr/>
          </p:nvSpPr>
          <p:spPr>
            <a:xfrm>
              <a:off x="6604533" y="5293347"/>
              <a:ext cx="29059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0" name="Line"/>
            <p:cNvSpPr/>
            <p:nvPr/>
          </p:nvSpPr>
          <p:spPr>
            <a:xfrm>
              <a:off x="7310257" y="5615075"/>
              <a:ext cx="62270" cy="62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1" name="Line"/>
            <p:cNvSpPr/>
            <p:nvPr/>
          </p:nvSpPr>
          <p:spPr>
            <a:xfrm>
              <a:off x="7798036" y="5168808"/>
              <a:ext cx="321728" cy="304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3" extrusionOk="0">
                  <a:moveTo>
                    <a:pt x="0" y="7281"/>
                  </a:moveTo>
                  <a:cubicBezTo>
                    <a:pt x="1626" y="9222"/>
                    <a:pt x="3252" y="11164"/>
                    <a:pt x="4413" y="12620"/>
                  </a:cubicBezTo>
                  <a:cubicBezTo>
                    <a:pt x="5574" y="14076"/>
                    <a:pt x="6271" y="15047"/>
                    <a:pt x="7200" y="15897"/>
                  </a:cubicBezTo>
                  <a:cubicBezTo>
                    <a:pt x="8129" y="16746"/>
                    <a:pt x="9290" y="17474"/>
                    <a:pt x="9987" y="17231"/>
                  </a:cubicBezTo>
                  <a:cubicBezTo>
                    <a:pt x="10684" y="16989"/>
                    <a:pt x="10916" y="15775"/>
                    <a:pt x="11032" y="14562"/>
                  </a:cubicBezTo>
                  <a:cubicBezTo>
                    <a:pt x="11148" y="13348"/>
                    <a:pt x="11148" y="12135"/>
                    <a:pt x="10800" y="11043"/>
                  </a:cubicBezTo>
                  <a:cubicBezTo>
                    <a:pt x="10452" y="9951"/>
                    <a:pt x="9755" y="8980"/>
                    <a:pt x="9639" y="9101"/>
                  </a:cubicBezTo>
                  <a:cubicBezTo>
                    <a:pt x="9523" y="9222"/>
                    <a:pt x="9987" y="10436"/>
                    <a:pt x="10916" y="12135"/>
                  </a:cubicBezTo>
                  <a:cubicBezTo>
                    <a:pt x="11845" y="13834"/>
                    <a:pt x="13239" y="16018"/>
                    <a:pt x="14400" y="17595"/>
                  </a:cubicBezTo>
                  <a:cubicBezTo>
                    <a:pt x="15561" y="19173"/>
                    <a:pt x="16490" y="20144"/>
                    <a:pt x="17535" y="20751"/>
                  </a:cubicBezTo>
                  <a:cubicBezTo>
                    <a:pt x="18581" y="21357"/>
                    <a:pt x="19742" y="21600"/>
                    <a:pt x="20439" y="21115"/>
                  </a:cubicBezTo>
                  <a:cubicBezTo>
                    <a:pt x="21135" y="20629"/>
                    <a:pt x="21368" y="19416"/>
                    <a:pt x="21484" y="15775"/>
                  </a:cubicBezTo>
                  <a:cubicBezTo>
                    <a:pt x="21600" y="12135"/>
                    <a:pt x="21600" y="6067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2" name="Line"/>
            <p:cNvSpPr/>
            <p:nvPr/>
          </p:nvSpPr>
          <p:spPr>
            <a:xfrm>
              <a:off x="8244303" y="4898527"/>
              <a:ext cx="446267" cy="569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4" extrusionOk="0">
                  <a:moveTo>
                    <a:pt x="0" y="1188"/>
                  </a:moveTo>
                  <a:cubicBezTo>
                    <a:pt x="167" y="538"/>
                    <a:pt x="335" y="-113"/>
                    <a:pt x="670" y="17"/>
                  </a:cubicBezTo>
                  <a:cubicBezTo>
                    <a:pt x="1005" y="147"/>
                    <a:pt x="1507" y="1058"/>
                    <a:pt x="1842" y="3075"/>
                  </a:cubicBezTo>
                  <a:cubicBezTo>
                    <a:pt x="2177" y="5092"/>
                    <a:pt x="2344" y="8215"/>
                    <a:pt x="2344" y="10882"/>
                  </a:cubicBezTo>
                  <a:cubicBezTo>
                    <a:pt x="2344" y="13550"/>
                    <a:pt x="2177" y="15762"/>
                    <a:pt x="2093" y="17193"/>
                  </a:cubicBezTo>
                  <a:cubicBezTo>
                    <a:pt x="2009" y="18624"/>
                    <a:pt x="2009" y="19275"/>
                    <a:pt x="2260" y="19340"/>
                  </a:cubicBezTo>
                  <a:cubicBezTo>
                    <a:pt x="2512" y="19405"/>
                    <a:pt x="3014" y="18885"/>
                    <a:pt x="3349" y="18299"/>
                  </a:cubicBezTo>
                  <a:cubicBezTo>
                    <a:pt x="3684" y="17714"/>
                    <a:pt x="3851" y="17063"/>
                    <a:pt x="4102" y="16412"/>
                  </a:cubicBezTo>
                  <a:cubicBezTo>
                    <a:pt x="4353" y="15762"/>
                    <a:pt x="4688" y="15111"/>
                    <a:pt x="5191" y="14981"/>
                  </a:cubicBezTo>
                  <a:cubicBezTo>
                    <a:pt x="5693" y="14851"/>
                    <a:pt x="6363" y="15241"/>
                    <a:pt x="7033" y="16087"/>
                  </a:cubicBezTo>
                  <a:cubicBezTo>
                    <a:pt x="7702" y="16933"/>
                    <a:pt x="8372" y="18234"/>
                    <a:pt x="9042" y="19210"/>
                  </a:cubicBezTo>
                  <a:cubicBezTo>
                    <a:pt x="9712" y="20186"/>
                    <a:pt x="10381" y="20836"/>
                    <a:pt x="11219" y="21162"/>
                  </a:cubicBezTo>
                  <a:cubicBezTo>
                    <a:pt x="12056" y="21487"/>
                    <a:pt x="13060" y="21487"/>
                    <a:pt x="13814" y="21227"/>
                  </a:cubicBezTo>
                  <a:cubicBezTo>
                    <a:pt x="14567" y="20967"/>
                    <a:pt x="15070" y="20446"/>
                    <a:pt x="15488" y="19860"/>
                  </a:cubicBezTo>
                  <a:cubicBezTo>
                    <a:pt x="15907" y="19275"/>
                    <a:pt x="16242" y="18624"/>
                    <a:pt x="16493" y="18754"/>
                  </a:cubicBezTo>
                  <a:cubicBezTo>
                    <a:pt x="16744" y="18885"/>
                    <a:pt x="16912" y="19795"/>
                    <a:pt x="17581" y="20381"/>
                  </a:cubicBezTo>
                  <a:cubicBezTo>
                    <a:pt x="18251" y="20967"/>
                    <a:pt x="19423" y="21227"/>
                    <a:pt x="20177" y="21032"/>
                  </a:cubicBezTo>
                  <a:cubicBezTo>
                    <a:pt x="20930" y="20836"/>
                    <a:pt x="21265" y="20186"/>
                    <a:pt x="21600" y="195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3" name="Line"/>
            <p:cNvSpPr/>
            <p:nvPr/>
          </p:nvSpPr>
          <p:spPr>
            <a:xfrm>
              <a:off x="8566029" y="5127295"/>
              <a:ext cx="41514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4" name="Line"/>
            <p:cNvSpPr/>
            <p:nvPr/>
          </p:nvSpPr>
          <p:spPr>
            <a:xfrm>
              <a:off x="8783946" y="4928261"/>
              <a:ext cx="591591" cy="593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1" h="21541" extrusionOk="0">
                  <a:moveTo>
                    <a:pt x="5245" y="14760"/>
                  </a:moveTo>
                  <a:cubicBezTo>
                    <a:pt x="4745" y="14383"/>
                    <a:pt x="4246" y="14006"/>
                    <a:pt x="3372" y="14132"/>
                  </a:cubicBezTo>
                  <a:cubicBezTo>
                    <a:pt x="2498" y="14257"/>
                    <a:pt x="1249" y="14885"/>
                    <a:pt x="563" y="15513"/>
                  </a:cubicBezTo>
                  <a:cubicBezTo>
                    <a:pt x="-124" y="16141"/>
                    <a:pt x="-249" y="16769"/>
                    <a:pt x="563" y="17522"/>
                  </a:cubicBezTo>
                  <a:cubicBezTo>
                    <a:pt x="1374" y="18276"/>
                    <a:pt x="3122" y="19155"/>
                    <a:pt x="5182" y="19343"/>
                  </a:cubicBezTo>
                  <a:cubicBezTo>
                    <a:pt x="7242" y="19532"/>
                    <a:pt x="9615" y="19029"/>
                    <a:pt x="11425" y="17711"/>
                  </a:cubicBezTo>
                  <a:cubicBezTo>
                    <a:pt x="13235" y="16392"/>
                    <a:pt x="14484" y="14257"/>
                    <a:pt x="15108" y="11746"/>
                  </a:cubicBezTo>
                  <a:cubicBezTo>
                    <a:pt x="15733" y="9234"/>
                    <a:pt x="15733" y="6346"/>
                    <a:pt x="15733" y="4588"/>
                  </a:cubicBezTo>
                  <a:cubicBezTo>
                    <a:pt x="15733" y="2829"/>
                    <a:pt x="15733" y="2201"/>
                    <a:pt x="15545" y="1511"/>
                  </a:cubicBezTo>
                  <a:cubicBezTo>
                    <a:pt x="15358" y="820"/>
                    <a:pt x="14983" y="67"/>
                    <a:pt x="14734" y="4"/>
                  </a:cubicBezTo>
                  <a:cubicBezTo>
                    <a:pt x="14484" y="-59"/>
                    <a:pt x="14359" y="569"/>
                    <a:pt x="14234" y="2515"/>
                  </a:cubicBezTo>
                  <a:cubicBezTo>
                    <a:pt x="14109" y="4462"/>
                    <a:pt x="13985" y="7727"/>
                    <a:pt x="13735" y="10490"/>
                  </a:cubicBezTo>
                  <a:cubicBezTo>
                    <a:pt x="13485" y="13253"/>
                    <a:pt x="13111" y="15513"/>
                    <a:pt x="12861" y="16957"/>
                  </a:cubicBezTo>
                  <a:cubicBezTo>
                    <a:pt x="12611" y="18401"/>
                    <a:pt x="12486" y="19029"/>
                    <a:pt x="12611" y="19092"/>
                  </a:cubicBezTo>
                  <a:cubicBezTo>
                    <a:pt x="12736" y="19155"/>
                    <a:pt x="13111" y="18653"/>
                    <a:pt x="13485" y="18150"/>
                  </a:cubicBezTo>
                  <a:cubicBezTo>
                    <a:pt x="13860" y="17648"/>
                    <a:pt x="14234" y="17146"/>
                    <a:pt x="14859" y="16643"/>
                  </a:cubicBezTo>
                  <a:cubicBezTo>
                    <a:pt x="15483" y="16141"/>
                    <a:pt x="16357" y="15639"/>
                    <a:pt x="16794" y="15701"/>
                  </a:cubicBezTo>
                  <a:cubicBezTo>
                    <a:pt x="17231" y="15764"/>
                    <a:pt x="17231" y="16392"/>
                    <a:pt x="17293" y="17083"/>
                  </a:cubicBezTo>
                  <a:cubicBezTo>
                    <a:pt x="17356" y="17774"/>
                    <a:pt x="17480" y="18527"/>
                    <a:pt x="17980" y="19281"/>
                  </a:cubicBezTo>
                  <a:cubicBezTo>
                    <a:pt x="18479" y="20034"/>
                    <a:pt x="19353" y="20788"/>
                    <a:pt x="19978" y="21164"/>
                  </a:cubicBezTo>
                  <a:cubicBezTo>
                    <a:pt x="20602" y="21541"/>
                    <a:pt x="20976" y="21541"/>
                    <a:pt x="21351" y="215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5" name="Line"/>
            <p:cNvSpPr/>
            <p:nvPr/>
          </p:nvSpPr>
          <p:spPr>
            <a:xfrm>
              <a:off x="10029368" y="5282969"/>
              <a:ext cx="424214" cy="179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119" extrusionOk="0">
                  <a:moveTo>
                    <a:pt x="0" y="0"/>
                  </a:moveTo>
                  <a:cubicBezTo>
                    <a:pt x="351" y="4075"/>
                    <a:pt x="702" y="8151"/>
                    <a:pt x="1229" y="11004"/>
                  </a:cubicBezTo>
                  <a:cubicBezTo>
                    <a:pt x="1756" y="13857"/>
                    <a:pt x="2459" y="15487"/>
                    <a:pt x="3600" y="15691"/>
                  </a:cubicBezTo>
                  <a:cubicBezTo>
                    <a:pt x="4741" y="15894"/>
                    <a:pt x="6322" y="14672"/>
                    <a:pt x="8254" y="12430"/>
                  </a:cubicBezTo>
                  <a:cubicBezTo>
                    <a:pt x="10185" y="10189"/>
                    <a:pt x="12468" y="6928"/>
                    <a:pt x="14137" y="5094"/>
                  </a:cubicBezTo>
                  <a:cubicBezTo>
                    <a:pt x="15805" y="3260"/>
                    <a:pt x="16859" y="2853"/>
                    <a:pt x="17737" y="3260"/>
                  </a:cubicBezTo>
                  <a:cubicBezTo>
                    <a:pt x="18615" y="3668"/>
                    <a:pt x="19317" y="4891"/>
                    <a:pt x="19932" y="6317"/>
                  </a:cubicBezTo>
                  <a:cubicBezTo>
                    <a:pt x="20546" y="7743"/>
                    <a:pt x="21073" y="9374"/>
                    <a:pt x="21337" y="11411"/>
                  </a:cubicBezTo>
                  <a:cubicBezTo>
                    <a:pt x="21600" y="13449"/>
                    <a:pt x="21600" y="15894"/>
                    <a:pt x="21337" y="17932"/>
                  </a:cubicBezTo>
                  <a:cubicBezTo>
                    <a:pt x="21073" y="19970"/>
                    <a:pt x="20546" y="21600"/>
                    <a:pt x="18615" y="20989"/>
                  </a:cubicBezTo>
                  <a:cubicBezTo>
                    <a:pt x="16683" y="20377"/>
                    <a:pt x="13346" y="17525"/>
                    <a:pt x="10010" y="146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6" name="Line"/>
            <p:cNvSpPr/>
            <p:nvPr/>
          </p:nvSpPr>
          <p:spPr>
            <a:xfrm>
              <a:off x="10018990" y="5033890"/>
              <a:ext cx="7264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7" name="Line"/>
            <p:cNvSpPr/>
            <p:nvPr/>
          </p:nvSpPr>
          <p:spPr>
            <a:xfrm>
              <a:off x="11067198" y="5203402"/>
              <a:ext cx="671130" cy="302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5" extrusionOk="0">
                  <a:moveTo>
                    <a:pt x="0" y="11407"/>
                  </a:moveTo>
                  <a:cubicBezTo>
                    <a:pt x="2227" y="8980"/>
                    <a:pt x="4454" y="6553"/>
                    <a:pt x="5678" y="4733"/>
                  </a:cubicBezTo>
                  <a:cubicBezTo>
                    <a:pt x="6903" y="2912"/>
                    <a:pt x="7126" y="1699"/>
                    <a:pt x="6959" y="971"/>
                  </a:cubicBezTo>
                  <a:cubicBezTo>
                    <a:pt x="6792" y="243"/>
                    <a:pt x="6235" y="0"/>
                    <a:pt x="5344" y="0"/>
                  </a:cubicBezTo>
                  <a:cubicBezTo>
                    <a:pt x="4454" y="0"/>
                    <a:pt x="3229" y="243"/>
                    <a:pt x="2227" y="1699"/>
                  </a:cubicBezTo>
                  <a:cubicBezTo>
                    <a:pt x="1225" y="3155"/>
                    <a:pt x="445" y="5825"/>
                    <a:pt x="612" y="8494"/>
                  </a:cubicBezTo>
                  <a:cubicBezTo>
                    <a:pt x="779" y="11164"/>
                    <a:pt x="1893" y="13834"/>
                    <a:pt x="3507" y="15411"/>
                  </a:cubicBezTo>
                  <a:cubicBezTo>
                    <a:pt x="5122" y="16989"/>
                    <a:pt x="7237" y="17474"/>
                    <a:pt x="8796" y="16989"/>
                  </a:cubicBezTo>
                  <a:cubicBezTo>
                    <a:pt x="10355" y="16503"/>
                    <a:pt x="11357" y="15047"/>
                    <a:pt x="12025" y="13834"/>
                  </a:cubicBezTo>
                  <a:cubicBezTo>
                    <a:pt x="12693" y="12620"/>
                    <a:pt x="13027" y="11649"/>
                    <a:pt x="13082" y="9829"/>
                  </a:cubicBezTo>
                  <a:cubicBezTo>
                    <a:pt x="13138" y="8009"/>
                    <a:pt x="12915" y="5339"/>
                    <a:pt x="12748" y="3398"/>
                  </a:cubicBezTo>
                  <a:cubicBezTo>
                    <a:pt x="12581" y="1456"/>
                    <a:pt x="12470" y="243"/>
                    <a:pt x="12637" y="121"/>
                  </a:cubicBezTo>
                  <a:cubicBezTo>
                    <a:pt x="12804" y="0"/>
                    <a:pt x="13249" y="971"/>
                    <a:pt x="14363" y="3883"/>
                  </a:cubicBezTo>
                  <a:cubicBezTo>
                    <a:pt x="15476" y="6796"/>
                    <a:pt x="17258" y="11649"/>
                    <a:pt x="18427" y="14683"/>
                  </a:cubicBezTo>
                  <a:cubicBezTo>
                    <a:pt x="19596" y="17717"/>
                    <a:pt x="20153" y="18930"/>
                    <a:pt x="20654" y="19901"/>
                  </a:cubicBezTo>
                  <a:cubicBezTo>
                    <a:pt x="21155" y="20872"/>
                    <a:pt x="21600" y="21600"/>
                    <a:pt x="21600" y="20993"/>
                  </a:cubicBezTo>
                  <a:cubicBezTo>
                    <a:pt x="21600" y="20387"/>
                    <a:pt x="21155" y="18445"/>
                    <a:pt x="20709" y="165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8" name="Line"/>
            <p:cNvSpPr/>
            <p:nvPr/>
          </p:nvSpPr>
          <p:spPr>
            <a:xfrm>
              <a:off x="11471951" y="5272591"/>
              <a:ext cx="238701" cy="23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156" y="3443"/>
                    <a:pt x="14713" y="6887"/>
                    <a:pt x="11113" y="10487"/>
                  </a:cubicBezTo>
                  <a:cubicBezTo>
                    <a:pt x="7513" y="14087"/>
                    <a:pt x="3756" y="1784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9" name="Line"/>
            <p:cNvSpPr/>
            <p:nvPr/>
          </p:nvSpPr>
          <p:spPr>
            <a:xfrm>
              <a:off x="11826410" y="5294995"/>
              <a:ext cx="216347" cy="143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355" extrusionOk="0">
                  <a:moveTo>
                    <a:pt x="11156" y="4384"/>
                  </a:moveTo>
                  <a:cubicBezTo>
                    <a:pt x="9785" y="2841"/>
                    <a:pt x="8413" y="1298"/>
                    <a:pt x="6871" y="526"/>
                  </a:cubicBezTo>
                  <a:cubicBezTo>
                    <a:pt x="5328" y="-245"/>
                    <a:pt x="3613" y="-245"/>
                    <a:pt x="2413" y="1041"/>
                  </a:cubicBezTo>
                  <a:cubicBezTo>
                    <a:pt x="1213" y="2326"/>
                    <a:pt x="528" y="4898"/>
                    <a:pt x="185" y="7469"/>
                  </a:cubicBezTo>
                  <a:cubicBezTo>
                    <a:pt x="-158" y="10041"/>
                    <a:pt x="-158" y="12612"/>
                    <a:pt x="1385" y="14669"/>
                  </a:cubicBezTo>
                  <a:cubicBezTo>
                    <a:pt x="2928" y="16726"/>
                    <a:pt x="6013" y="18269"/>
                    <a:pt x="8242" y="18269"/>
                  </a:cubicBezTo>
                  <a:cubicBezTo>
                    <a:pt x="10471" y="18269"/>
                    <a:pt x="11842" y="16726"/>
                    <a:pt x="12356" y="13641"/>
                  </a:cubicBezTo>
                  <a:cubicBezTo>
                    <a:pt x="12871" y="10555"/>
                    <a:pt x="12528" y="5926"/>
                    <a:pt x="12356" y="5669"/>
                  </a:cubicBezTo>
                  <a:cubicBezTo>
                    <a:pt x="12185" y="5412"/>
                    <a:pt x="12185" y="9526"/>
                    <a:pt x="13728" y="12869"/>
                  </a:cubicBezTo>
                  <a:cubicBezTo>
                    <a:pt x="15271" y="16212"/>
                    <a:pt x="18356" y="18784"/>
                    <a:pt x="21442" y="213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0" name="Line"/>
            <p:cNvSpPr/>
            <p:nvPr/>
          </p:nvSpPr>
          <p:spPr>
            <a:xfrm>
              <a:off x="12232122" y="5030431"/>
              <a:ext cx="640898" cy="455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525" extrusionOk="0">
                  <a:moveTo>
                    <a:pt x="4419" y="13418"/>
                  </a:moveTo>
                  <a:cubicBezTo>
                    <a:pt x="3957" y="12927"/>
                    <a:pt x="3495" y="12436"/>
                    <a:pt x="2802" y="12273"/>
                  </a:cubicBezTo>
                  <a:cubicBezTo>
                    <a:pt x="2109" y="12109"/>
                    <a:pt x="1185" y="12273"/>
                    <a:pt x="608" y="13173"/>
                  </a:cubicBezTo>
                  <a:cubicBezTo>
                    <a:pt x="30" y="14073"/>
                    <a:pt x="-201" y="15709"/>
                    <a:pt x="203" y="17018"/>
                  </a:cubicBezTo>
                  <a:cubicBezTo>
                    <a:pt x="608" y="18327"/>
                    <a:pt x="1647" y="19309"/>
                    <a:pt x="2860" y="19800"/>
                  </a:cubicBezTo>
                  <a:cubicBezTo>
                    <a:pt x="4073" y="20291"/>
                    <a:pt x="5459" y="20291"/>
                    <a:pt x="7307" y="18655"/>
                  </a:cubicBezTo>
                  <a:cubicBezTo>
                    <a:pt x="9155" y="17018"/>
                    <a:pt x="11465" y="13745"/>
                    <a:pt x="12851" y="11045"/>
                  </a:cubicBezTo>
                  <a:cubicBezTo>
                    <a:pt x="14237" y="8345"/>
                    <a:pt x="14700" y="6218"/>
                    <a:pt x="14931" y="4745"/>
                  </a:cubicBezTo>
                  <a:cubicBezTo>
                    <a:pt x="15162" y="3273"/>
                    <a:pt x="15162" y="2455"/>
                    <a:pt x="15046" y="1636"/>
                  </a:cubicBezTo>
                  <a:cubicBezTo>
                    <a:pt x="14931" y="818"/>
                    <a:pt x="14700" y="0"/>
                    <a:pt x="14584" y="0"/>
                  </a:cubicBezTo>
                  <a:cubicBezTo>
                    <a:pt x="14469" y="0"/>
                    <a:pt x="14469" y="818"/>
                    <a:pt x="14526" y="3355"/>
                  </a:cubicBezTo>
                  <a:cubicBezTo>
                    <a:pt x="14584" y="5891"/>
                    <a:pt x="14700" y="10145"/>
                    <a:pt x="14873" y="13255"/>
                  </a:cubicBezTo>
                  <a:cubicBezTo>
                    <a:pt x="15046" y="16364"/>
                    <a:pt x="15277" y="18327"/>
                    <a:pt x="15624" y="19636"/>
                  </a:cubicBezTo>
                  <a:cubicBezTo>
                    <a:pt x="15970" y="20945"/>
                    <a:pt x="16432" y="21600"/>
                    <a:pt x="17298" y="21518"/>
                  </a:cubicBezTo>
                  <a:cubicBezTo>
                    <a:pt x="18165" y="21436"/>
                    <a:pt x="19435" y="20618"/>
                    <a:pt x="20186" y="19718"/>
                  </a:cubicBezTo>
                  <a:cubicBezTo>
                    <a:pt x="20937" y="18818"/>
                    <a:pt x="21168" y="17836"/>
                    <a:pt x="21399" y="168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1" name="Line"/>
            <p:cNvSpPr/>
            <p:nvPr/>
          </p:nvSpPr>
          <p:spPr>
            <a:xfrm>
              <a:off x="12603185" y="5272591"/>
              <a:ext cx="22832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2" name="Line"/>
            <p:cNvSpPr/>
            <p:nvPr/>
          </p:nvSpPr>
          <p:spPr>
            <a:xfrm>
              <a:off x="12997559" y="4888594"/>
              <a:ext cx="283675" cy="881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0" y="0"/>
                  </a:moveTo>
                  <a:cubicBezTo>
                    <a:pt x="0" y="3134"/>
                    <a:pt x="0" y="6268"/>
                    <a:pt x="0" y="8089"/>
                  </a:cubicBezTo>
                  <a:cubicBezTo>
                    <a:pt x="0" y="9911"/>
                    <a:pt x="0" y="10419"/>
                    <a:pt x="395" y="10885"/>
                  </a:cubicBezTo>
                  <a:cubicBezTo>
                    <a:pt x="790" y="11351"/>
                    <a:pt x="1580" y="11774"/>
                    <a:pt x="2634" y="11944"/>
                  </a:cubicBezTo>
                  <a:cubicBezTo>
                    <a:pt x="3688" y="12113"/>
                    <a:pt x="5005" y="12028"/>
                    <a:pt x="6190" y="11689"/>
                  </a:cubicBezTo>
                  <a:cubicBezTo>
                    <a:pt x="7376" y="11351"/>
                    <a:pt x="8429" y="10758"/>
                    <a:pt x="9219" y="10673"/>
                  </a:cubicBezTo>
                  <a:cubicBezTo>
                    <a:pt x="10010" y="10588"/>
                    <a:pt x="10537" y="11012"/>
                    <a:pt x="11327" y="11351"/>
                  </a:cubicBezTo>
                  <a:cubicBezTo>
                    <a:pt x="12117" y="11689"/>
                    <a:pt x="13171" y="11944"/>
                    <a:pt x="14356" y="12113"/>
                  </a:cubicBezTo>
                  <a:cubicBezTo>
                    <a:pt x="15541" y="12282"/>
                    <a:pt x="16859" y="12367"/>
                    <a:pt x="17649" y="12198"/>
                  </a:cubicBezTo>
                  <a:cubicBezTo>
                    <a:pt x="18439" y="12028"/>
                    <a:pt x="18702" y="11605"/>
                    <a:pt x="18834" y="11096"/>
                  </a:cubicBezTo>
                  <a:cubicBezTo>
                    <a:pt x="18966" y="10588"/>
                    <a:pt x="18966" y="9995"/>
                    <a:pt x="19229" y="9911"/>
                  </a:cubicBezTo>
                  <a:cubicBezTo>
                    <a:pt x="19493" y="9826"/>
                    <a:pt x="20019" y="10249"/>
                    <a:pt x="20546" y="11647"/>
                  </a:cubicBezTo>
                  <a:cubicBezTo>
                    <a:pt x="21073" y="13045"/>
                    <a:pt x="21600" y="15416"/>
                    <a:pt x="21600" y="17111"/>
                  </a:cubicBezTo>
                  <a:cubicBezTo>
                    <a:pt x="21600" y="18805"/>
                    <a:pt x="21073" y="19821"/>
                    <a:pt x="20283" y="20456"/>
                  </a:cubicBezTo>
                  <a:cubicBezTo>
                    <a:pt x="19493" y="21092"/>
                    <a:pt x="18439" y="21346"/>
                    <a:pt x="16463" y="21473"/>
                  </a:cubicBezTo>
                  <a:cubicBezTo>
                    <a:pt x="14488" y="21600"/>
                    <a:pt x="11590" y="21600"/>
                    <a:pt x="9483" y="21558"/>
                  </a:cubicBezTo>
                  <a:cubicBezTo>
                    <a:pt x="7376" y="21515"/>
                    <a:pt x="6059" y="21431"/>
                    <a:pt x="4873" y="21176"/>
                  </a:cubicBezTo>
                  <a:cubicBezTo>
                    <a:pt x="3688" y="20922"/>
                    <a:pt x="2634" y="20499"/>
                    <a:pt x="2766" y="20118"/>
                  </a:cubicBezTo>
                  <a:cubicBezTo>
                    <a:pt x="2898" y="19736"/>
                    <a:pt x="4215" y="19398"/>
                    <a:pt x="7244" y="18974"/>
                  </a:cubicBezTo>
                  <a:cubicBezTo>
                    <a:pt x="10273" y="18551"/>
                    <a:pt x="15015" y="18042"/>
                    <a:pt x="19756" y="175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3" name="Line"/>
            <p:cNvSpPr/>
            <p:nvPr/>
          </p:nvSpPr>
          <p:spPr>
            <a:xfrm>
              <a:off x="14020345" y="5096160"/>
              <a:ext cx="352042" cy="467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1" h="21462" extrusionOk="0">
                  <a:moveTo>
                    <a:pt x="13494" y="0"/>
                  </a:moveTo>
                  <a:cubicBezTo>
                    <a:pt x="10978" y="3335"/>
                    <a:pt x="8461" y="6671"/>
                    <a:pt x="6469" y="9371"/>
                  </a:cubicBezTo>
                  <a:cubicBezTo>
                    <a:pt x="4477" y="12071"/>
                    <a:pt x="3009" y="14135"/>
                    <a:pt x="1960" y="15803"/>
                  </a:cubicBezTo>
                  <a:cubicBezTo>
                    <a:pt x="912" y="17471"/>
                    <a:pt x="282" y="18741"/>
                    <a:pt x="73" y="18900"/>
                  </a:cubicBezTo>
                  <a:cubicBezTo>
                    <a:pt x="-137" y="19059"/>
                    <a:pt x="73" y="18106"/>
                    <a:pt x="1121" y="15962"/>
                  </a:cubicBezTo>
                  <a:cubicBezTo>
                    <a:pt x="2170" y="13818"/>
                    <a:pt x="4057" y="10482"/>
                    <a:pt x="5630" y="8021"/>
                  </a:cubicBezTo>
                  <a:cubicBezTo>
                    <a:pt x="7203" y="5559"/>
                    <a:pt x="8461" y="3971"/>
                    <a:pt x="9405" y="2859"/>
                  </a:cubicBezTo>
                  <a:cubicBezTo>
                    <a:pt x="10348" y="1747"/>
                    <a:pt x="10978" y="1112"/>
                    <a:pt x="11607" y="1112"/>
                  </a:cubicBezTo>
                  <a:cubicBezTo>
                    <a:pt x="12236" y="1112"/>
                    <a:pt x="12865" y="1747"/>
                    <a:pt x="14018" y="4368"/>
                  </a:cubicBezTo>
                  <a:cubicBezTo>
                    <a:pt x="15172" y="6988"/>
                    <a:pt x="16849" y="11594"/>
                    <a:pt x="17898" y="14374"/>
                  </a:cubicBezTo>
                  <a:cubicBezTo>
                    <a:pt x="18946" y="17153"/>
                    <a:pt x="19366" y="18106"/>
                    <a:pt x="19890" y="19138"/>
                  </a:cubicBezTo>
                  <a:cubicBezTo>
                    <a:pt x="20414" y="20171"/>
                    <a:pt x="21044" y="21282"/>
                    <a:pt x="21253" y="21441"/>
                  </a:cubicBezTo>
                  <a:cubicBezTo>
                    <a:pt x="21463" y="21600"/>
                    <a:pt x="21253" y="20806"/>
                    <a:pt x="21044" y="200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4" name="Line"/>
            <p:cNvSpPr/>
            <p:nvPr/>
          </p:nvSpPr>
          <p:spPr>
            <a:xfrm>
              <a:off x="14076901" y="5314104"/>
              <a:ext cx="19718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5" name="Line"/>
            <p:cNvSpPr/>
            <p:nvPr/>
          </p:nvSpPr>
          <p:spPr>
            <a:xfrm>
              <a:off x="14429763" y="5083783"/>
              <a:ext cx="176432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11040"/>
                  </a:moveTo>
                  <a:cubicBezTo>
                    <a:pt x="4659" y="4869"/>
                    <a:pt x="9318" y="-1303"/>
                    <a:pt x="12918" y="240"/>
                  </a:cubicBezTo>
                  <a:cubicBezTo>
                    <a:pt x="16518" y="1783"/>
                    <a:pt x="19059" y="11040"/>
                    <a:pt x="21600" y="20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6" name="Line"/>
            <p:cNvSpPr/>
            <p:nvPr/>
          </p:nvSpPr>
          <p:spPr>
            <a:xfrm>
              <a:off x="14689220" y="5002755"/>
              <a:ext cx="41515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7" name="Line"/>
            <p:cNvSpPr/>
            <p:nvPr/>
          </p:nvSpPr>
          <p:spPr>
            <a:xfrm>
              <a:off x="15031705" y="5532048"/>
              <a:ext cx="62270" cy="134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200" y="5538"/>
                    <a:pt x="16800" y="11077"/>
                    <a:pt x="13200" y="14677"/>
                  </a:cubicBezTo>
                  <a:cubicBezTo>
                    <a:pt x="9600" y="18277"/>
                    <a:pt x="4800" y="19938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8" name="Line"/>
            <p:cNvSpPr/>
            <p:nvPr/>
          </p:nvSpPr>
          <p:spPr>
            <a:xfrm>
              <a:off x="15654401" y="5230187"/>
              <a:ext cx="1066229" cy="18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1056" extrusionOk="0">
                  <a:moveTo>
                    <a:pt x="0" y="7303"/>
                  </a:moveTo>
                  <a:cubicBezTo>
                    <a:pt x="0" y="5303"/>
                    <a:pt x="0" y="3303"/>
                    <a:pt x="174" y="1903"/>
                  </a:cubicBezTo>
                  <a:cubicBezTo>
                    <a:pt x="348" y="503"/>
                    <a:pt x="697" y="-297"/>
                    <a:pt x="975" y="103"/>
                  </a:cubicBezTo>
                  <a:cubicBezTo>
                    <a:pt x="1254" y="503"/>
                    <a:pt x="1463" y="2103"/>
                    <a:pt x="1637" y="3903"/>
                  </a:cubicBezTo>
                  <a:cubicBezTo>
                    <a:pt x="1812" y="5703"/>
                    <a:pt x="1951" y="7703"/>
                    <a:pt x="2090" y="10703"/>
                  </a:cubicBezTo>
                  <a:cubicBezTo>
                    <a:pt x="2230" y="13703"/>
                    <a:pt x="2369" y="17703"/>
                    <a:pt x="2439" y="18703"/>
                  </a:cubicBezTo>
                  <a:cubicBezTo>
                    <a:pt x="2508" y="19703"/>
                    <a:pt x="2508" y="17703"/>
                    <a:pt x="2543" y="15703"/>
                  </a:cubicBezTo>
                  <a:cubicBezTo>
                    <a:pt x="2578" y="13703"/>
                    <a:pt x="2648" y="11703"/>
                    <a:pt x="2787" y="9703"/>
                  </a:cubicBezTo>
                  <a:cubicBezTo>
                    <a:pt x="2926" y="7703"/>
                    <a:pt x="3135" y="5703"/>
                    <a:pt x="3379" y="5303"/>
                  </a:cubicBezTo>
                  <a:cubicBezTo>
                    <a:pt x="3623" y="4903"/>
                    <a:pt x="3902" y="6103"/>
                    <a:pt x="4111" y="8503"/>
                  </a:cubicBezTo>
                  <a:cubicBezTo>
                    <a:pt x="4320" y="10903"/>
                    <a:pt x="4459" y="14503"/>
                    <a:pt x="4634" y="15503"/>
                  </a:cubicBezTo>
                  <a:cubicBezTo>
                    <a:pt x="4808" y="16503"/>
                    <a:pt x="5017" y="14903"/>
                    <a:pt x="5330" y="12303"/>
                  </a:cubicBezTo>
                  <a:cubicBezTo>
                    <a:pt x="5644" y="9703"/>
                    <a:pt x="6062" y="6103"/>
                    <a:pt x="6410" y="3703"/>
                  </a:cubicBezTo>
                  <a:cubicBezTo>
                    <a:pt x="6759" y="1303"/>
                    <a:pt x="7037" y="103"/>
                    <a:pt x="7212" y="503"/>
                  </a:cubicBezTo>
                  <a:cubicBezTo>
                    <a:pt x="7386" y="903"/>
                    <a:pt x="7455" y="2903"/>
                    <a:pt x="7490" y="4903"/>
                  </a:cubicBezTo>
                  <a:cubicBezTo>
                    <a:pt x="7525" y="6903"/>
                    <a:pt x="7525" y="8903"/>
                    <a:pt x="7595" y="11303"/>
                  </a:cubicBezTo>
                  <a:cubicBezTo>
                    <a:pt x="7665" y="13703"/>
                    <a:pt x="7804" y="16503"/>
                    <a:pt x="8083" y="18103"/>
                  </a:cubicBezTo>
                  <a:cubicBezTo>
                    <a:pt x="8361" y="19703"/>
                    <a:pt x="8779" y="20103"/>
                    <a:pt x="9163" y="19903"/>
                  </a:cubicBezTo>
                  <a:cubicBezTo>
                    <a:pt x="9546" y="19703"/>
                    <a:pt x="9894" y="18903"/>
                    <a:pt x="10173" y="17703"/>
                  </a:cubicBezTo>
                  <a:cubicBezTo>
                    <a:pt x="10452" y="16503"/>
                    <a:pt x="10661" y="14903"/>
                    <a:pt x="10800" y="12903"/>
                  </a:cubicBezTo>
                  <a:cubicBezTo>
                    <a:pt x="10939" y="10903"/>
                    <a:pt x="11009" y="8503"/>
                    <a:pt x="11044" y="8303"/>
                  </a:cubicBezTo>
                  <a:cubicBezTo>
                    <a:pt x="11079" y="8103"/>
                    <a:pt x="11079" y="10103"/>
                    <a:pt x="11183" y="11903"/>
                  </a:cubicBezTo>
                  <a:cubicBezTo>
                    <a:pt x="11288" y="13703"/>
                    <a:pt x="11497" y="15303"/>
                    <a:pt x="11775" y="16303"/>
                  </a:cubicBezTo>
                  <a:cubicBezTo>
                    <a:pt x="12054" y="17303"/>
                    <a:pt x="12403" y="17703"/>
                    <a:pt x="12716" y="17303"/>
                  </a:cubicBezTo>
                  <a:cubicBezTo>
                    <a:pt x="13030" y="16903"/>
                    <a:pt x="13308" y="15703"/>
                    <a:pt x="13483" y="13303"/>
                  </a:cubicBezTo>
                  <a:cubicBezTo>
                    <a:pt x="13657" y="10903"/>
                    <a:pt x="13726" y="7303"/>
                    <a:pt x="13761" y="6503"/>
                  </a:cubicBezTo>
                  <a:cubicBezTo>
                    <a:pt x="13796" y="5703"/>
                    <a:pt x="13796" y="7703"/>
                    <a:pt x="13866" y="9703"/>
                  </a:cubicBezTo>
                  <a:cubicBezTo>
                    <a:pt x="13935" y="11703"/>
                    <a:pt x="14075" y="13703"/>
                    <a:pt x="14249" y="15503"/>
                  </a:cubicBezTo>
                  <a:cubicBezTo>
                    <a:pt x="14423" y="17303"/>
                    <a:pt x="14632" y="18903"/>
                    <a:pt x="14911" y="19903"/>
                  </a:cubicBezTo>
                  <a:cubicBezTo>
                    <a:pt x="15190" y="20903"/>
                    <a:pt x="15538" y="21303"/>
                    <a:pt x="15852" y="20903"/>
                  </a:cubicBezTo>
                  <a:cubicBezTo>
                    <a:pt x="16165" y="20503"/>
                    <a:pt x="16444" y="19303"/>
                    <a:pt x="17001" y="16303"/>
                  </a:cubicBezTo>
                  <a:cubicBezTo>
                    <a:pt x="17559" y="13303"/>
                    <a:pt x="18395" y="8503"/>
                    <a:pt x="18987" y="5703"/>
                  </a:cubicBezTo>
                  <a:cubicBezTo>
                    <a:pt x="19579" y="2903"/>
                    <a:pt x="19928" y="2103"/>
                    <a:pt x="20276" y="1903"/>
                  </a:cubicBezTo>
                  <a:cubicBezTo>
                    <a:pt x="20625" y="1703"/>
                    <a:pt x="20973" y="2103"/>
                    <a:pt x="21217" y="3703"/>
                  </a:cubicBezTo>
                  <a:cubicBezTo>
                    <a:pt x="21461" y="5303"/>
                    <a:pt x="21600" y="8103"/>
                    <a:pt x="21321" y="10703"/>
                  </a:cubicBezTo>
                  <a:cubicBezTo>
                    <a:pt x="21043" y="13303"/>
                    <a:pt x="20346" y="15703"/>
                    <a:pt x="19858" y="16303"/>
                  </a:cubicBezTo>
                  <a:cubicBezTo>
                    <a:pt x="19370" y="16903"/>
                    <a:pt x="19092" y="15703"/>
                    <a:pt x="18813" y="145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9" name="Line"/>
            <p:cNvSpPr/>
            <p:nvPr/>
          </p:nvSpPr>
          <p:spPr>
            <a:xfrm>
              <a:off x="16996661" y="4992377"/>
              <a:ext cx="183351" cy="427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5" extrusionOk="0">
                  <a:moveTo>
                    <a:pt x="815" y="0"/>
                  </a:moveTo>
                  <a:cubicBezTo>
                    <a:pt x="408" y="5184"/>
                    <a:pt x="0" y="10368"/>
                    <a:pt x="0" y="13478"/>
                  </a:cubicBezTo>
                  <a:cubicBezTo>
                    <a:pt x="0" y="16589"/>
                    <a:pt x="408" y="17626"/>
                    <a:pt x="815" y="18576"/>
                  </a:cubicBezTo>
                  <a:cubicBezTo>
                    <a:pt x="1223" y="19526"/>
                    <a:pt x="1630" y="20390"/>
                    <a:pt x="2853" y="20909"/>
                  </a:cubicBezTo>
                  <a:cubicBezTo>
                    <a:pt x="4075" y="21427"/>
                    <a:pt x="6113" y="21600"/>
                    <a:pt x="9374" y="20909"/>
                  </a:cubicBezTo>
                  <a:cubicBezTo>
                    <a:pt x="12634" y="20218"/>
                    <a:pt x="17117" y="18662"/>
                    <a:pt x="21600" y="171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0" name="Line"/>
            <p:cNvSpPr/>
            <p:nvPr/>
          </p:nvSpPr>
          <p:spPr>
            <a:xfrm>
              <a:off x="16951688" y="5199943"/>
              <a:ext cx="22832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1" name="Line"/>
            <p:cNvSpPr/>
            <p:nvPr/>
          </p:nvSpPr>
          <p:spPr>
            <a:xfrm>
              <a:off x="17896978" y="4968161"/>
              <a:ext cx="611455" cy="439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600" extrusionOk="0">
                  <a:moveTo>
                    <a:pt x="701" y="1701"/>
                  </a:moveTo>
                  <a:cubicBezTo>
                    <a:pt x="457" y="850"/>
                    <a:pt x="213" y="0"/>
                    <a:pt x="91" y="0"/>
                  </a:cubicBezTo>
                  <a:cubicBezTo>
                    <a:pt x="-31" y="0"/>
                    <a:pt x="-31" y="850"/>
                    <a:pt x="91" y="3487"/>
                  </a:cubicBezTo>
                  <a:cubicBezTo>
                    <a:pt x="213" y="6123"/>
                    <a:pt x="457" y="10545"/>
                    <a:pt x="579" y="13181"/>
                  </a:cubicBezTo>
                  <a:cubicBezTo>
                    <a:pt x="701" y="15817"/>
                    <a:pt x="701" y="16668"/>
                    <a:pt x="762" y="17518"/>
                  </a:cubicBezTo>
                  <a:cubicBezTo>
                    <a:pt x="823" y="18369"/>
                    <a:pt x="945" y="19219"/>
                    <a:pt x="1067" y="18964"/>
                  </a:cubicBezTo>
                  <a:cubicBezTo>
                    <a:pt x="1189" y="18709"/>
                    <a:pt x="1311" y="17348"/>
                    <a:pt x="1799" y="15987"/>
                  </a:cubicBezTo>
                  <a:cubicBezTo>
                    <a:pt x="2288" y="14627"/>
                    <a:pt x="3142" y="13266"/>
                    <a:pt x="4179" y="12331"/>
                  </a:cubicBezTo>
                  <a:cubicBezTo>
                    <a:pt x="5216" y="11395"/>
                    <a:pt x="6437" y="10885"/>
                    <a:pt x="7291" y="10885"/>
                  </a:cubicBezTo>
                  <a:cubicBezTo>
                    <a:pt x="8145" y="10885"/>
                    <a:pt x="8633" y="11395"/>
                    <a:pt x="8877" y="12501"/>
                  </a:cubicBezTo>
                  <a:cubicBezTo>
                    <a:pt x="9122" y="13606"/>
                    <a:pt x="9122" y="15307"/>
                    <a:pt x="8023" y="16668"/>
                  </a:cubicBezTo>
                  <a:cubicBezTo>
                    <a:pt x="6925" y="18028"/>
                    <a:pt x="4728" y="19049"/>
                    <a:pt x="3203" y="19474"/>
                  </a:cubicBezTo>
                  <a:cubicBezTo>
                    <a:pt x="1677" y="19899"/>
                    <a:pt x="823" y="19729"/>
                    <a:pt x="762" y="19644"/>
                  </a:cubicBezTo>
                  <a:cubicBezTo>
                    <a:pt x="701" y="19559"/>
                    <a:pt x="1433" y="19559"/>
                    <a:pt x="3447" y="19389"/>
                  </a:cubicBezTo>
                  <a:cubicBezTo>
                    <a:pt x="5461" y="19219"/>
                    <a:pt x="8755" y="18879"/>
                    <a:pt x="11074" y="18454"/>
                  </a:cubicBezTo>
                  <a:cubicBezTo>
                    <a:pt x="13393" y="18028"/>
                    <a:pt x="14735" y="17518"/>
                    <a:pt x="15589" y="16923"/>
                  </a:cubicBezTo>
                  <a:cubicBezTo>
                    <a:pt x="16444" y="16328"/>
                    <a:pt x="16810" y="15647"/>
                    <a:pt x="16932" y="14882"/>
                  </a:cubicBezTo>
                  <a:cubicBezTo>
                    <a:pt x="17054" y="14117"/>
                    <a:pt x="16932" y="13266"/>
                    <a:pt x="16566" y="12586"/>
                  </a:cubicBezTo>
                  <a:cubicBezTo>
                    <a:pt x="16199" y="11906"/>
                    <a:pt x="15589" y="11395"/>
                    <a:pt x="14979" y="11055"/>
                  </a:cubicBezTo>
                  <a:cubicBezTo>
                    <a:pt x="14369" y="10715"/>
                    <a:pt x="13759" y="10545"/>
                    <a:pt x="13149" y="10545"/>
                  </a:cubicBezTo>
                  <a:cubicBezTo>
                    <a:pt x="12538" y="10545"/>
                    <a:pt x="11928" y="10715"/>
                    <a:pt x="11562" y="11225"/>
                  </a:cubicBezTo>
                  <a:cubicBezTo>
                    <a:pt x="11196" y="11735"/>
                    <a:pt x="11074" y="12586"/>
                    <a:pt x="11379" y="13861"/>
                  </a:cubicBezTo>
                  <a:cubicBezTo>
                    <a:pt x="11684" y="15137"/>
                    <a:pt x="12416" y="16838"/>
                    <a:pt x="14186" y="18198"/>
                  </a:cubicBezTo>
                  <a:cubicBezTo>
                    <a:pt x="15955" y="19559"/>
                    <a:pt x="18762" y="20580"/>
                    <a:pt x="2156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2" name="Line"/>
            <p:cNvSpPr/>
            <p:nvPr/>
          </p:nvSpPr>
          <p:spPr>
            <a:xfrm>
              <a:off x="19172643" y="5210321"/>
              <a:ext cx="290592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86" y="4800"/>
                    <a:pt x="2571" y="9600"/>
                    <a:pt x="4757" y="12960"/>
                  </a:cubicBezTo>
                  <a:cubicBezTo>
                    <a:pt x="6943" y="16320"/>
                    <a:pt x="10029" y="18240"/>
                    <a:pt x="11957" y="18000"/>
                  </a:cubicBezTo>
                  <a:cubicBezTo>
                    <a:pt x="13886" y="17760"/>
                    <a:pt x="14657" y="15360"/>
                    <a:pt x="15043" y="12960"/>
                  </a:cubicBezTo>
                  <a:cubicBezTo>
                    <a:pt x="15429" y="10560"/>
                    <a:pt x="15429" y="8160"/>
                    <a:pt x="14657" y="6240"/>
                  </a:cubicBezTo>
                  <a:cubicBezTo>
                    <a:pt x="13886" y="4320"/>
                    <a:pt x="12343" y="2880"/>
                    <a:pt x="11571" y="3600"/>
                  </a:cubicBezTo>
                  <a:cubicBezTo>
                    <a:pt x="10800" y="4320"/>
                    <a:pt x="10800" y="7200"/>
                    <a:pt x="12600" y="10560"/>
                  </a:cubicBezTo>
                  <a:cubicBezTo>
                    <a:pt x="14400" y="13920"/>
                    <a:pt x="18000" y="1776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3" name="Line"/>
            <p:cNvSpPr/>
            <p:nvPr/>
          </p:nvSpPr>
          <p:spPr>
            <a:xfrm>
              <a:off x="19611989" y="5168808"/>
              <a:ext cx="192756" cy="549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432" extrusionOk="0">
                  <a:moveTo>
                    <a:pt x="771" y="0"/>
                  </a:moveTo>
                  <a:cubicBezTo>
                    <a:pt x="386" y="4185"/>
                    <a:pt x="0" y="8370"/>
                    <a:pt x="0" y="11745"/>
                  </a:cubicBezTo>
                  <a:cubicBezTo>
                    <a:pt x="0" y="15120"/>
                    <a:pt x="386" y="17685"/>
                    <a:pt x="771" y="19305"/>
                  </a:cubicBezTo>
                  <a:cubicBezTo>
                    <a:pt x="1157" y="20925"/>
                    <a:pt x="1543" y="21600"/>
                    <a:pt x="1736" y="21398"/>
                  </a:cubicBezTo>
                  <a:cubicBezTo>
                    <a:pt x="1928" y="21195"/>
                    <a:pt x="1928" y="20115"/>
                    <a:pt x="1543" y="18090"/>
                  </a:cubicBezTo>
                  <a:cubicBezTo>
                    <a:pt x="1157" y="16065"/>
                    <a:pt x="386" y="13095"/>
                    <a:pt x="771" y="10462"/>
                  </a:cubicBezTo>
                  <a:cubicBezTo>
                    <a:pt x="1157" y="7830"/>
                    <a:pt x="2700" y="5535"/>
                    <a:pt x="5207" y="3982"/>
                  </a:cubicBezTo>
                  <a:cubicBezTo>
                    <a:pt x="7714" y="2430"/>
                    <a:pt x="11186" y="1620"/>
                    <a:pt x="13886" y="1282"/>
                  </a:cubicBezTo>
                  <a:cubicBezTo>
                    <a:pt x="16586" y="945"/>
                    <a:pt x="18514" y="1080"/>
                    <a:pt x="19671" y="1553"/>
                  </a:cubicBezTo>
                  <a:cubicBezTo>
                    <a:pt x="20829" y="2025"/>
                    <a:pt x="21214" y="2835"/>
                    <a:pt x="21407" y="3578"/>
                  </a:cubicBezTo>
                  <a:cubicBezTo>
                    <a:pt x="21600" y="4320"/>
                    <a:pt x="21600" y="4995"/>
                    <a:pt x="19864" y="5738"/>
                  </a:cubicBezTo>
                  <a:cubicBezTo>
                    <a:pt x="18129" y="6480"/>
                    <a:pt x="14657" y="7290"/>
                    <a:pt x="11571" y="7695"/>
                  </a:cubicBezTo>
                  <a:cubicBezTo>
                    <a:pt x="8486" y="8100"/>
                    <a:pt x="5786" y="8100"/>
                    <a:pt x="4629" y="7762"/>
                  </a:cubicBezTo>
                  <a:cubicBezTo>
                    <a:pt x="3471" y="7425"/>
                    <a:pt x="3857" y="6750"/>
                    <a:pt x="4243" y="60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4" name="Line"/>
            <p:cNvSpPr/>
            <p:nvPr/>
          </p:nvSpPr>
          <p:spPr>
            <a:xfrm>
              <a:off x="19891820" y="5181727"/>
              <a:ext cx="1107402" cy="567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342" extrusionOk="0">
                  <a:moveTo>
                    <a:pt x="747" y="685"/>
                  </a:moveTo>
                  <a:cubicBezTo>
                    <a:pt x="815" y="6020"/>
                    <a:pt x="882" y="11355"/>
                    <a:pt x="916" y="14412"/>
                  </a:cubicBezTo>
                  <a:cubicBezTo>
                    <a:pt x="949" y="17470"/>
                    <a:pt x="949" y="18251"/>
                    <a:pt x="949" y="19162"/>
                  </a:cubicBezTo>
                  <a:cubicBezTo>
                    <a:pt x="949" y="20073"/>
                    <a:pt x="949" y="21114"/>
                    <a:pt x="916" y="21309"/>
                  </a:cubicBezTo>
                  <a:cubicBezTo>
                    <a:pt x="882" y="21504"/>
                    <a:pt x="815" y="20853"/>
                    <a:pt x="579" y="18641"/>
                  </a:cubicBezTo>
                  <a:cubicBezTo>
                    <a:pt x="344" y="16429"/>
                    <a:pt x="-60" y="12656"/>
                    <a:pt x="7" y="9598"/>
                  </a:cubicBezTo>
                  <a:cubicBezTo>
                    <a:pt x="75" y="6540"/>
                    <a:pt x="613" y="4198"/>
                    <a:pt x="1050" y="2702"/>
                  </a:cubicBezTo>
                  <a:cubicBezTo>
                    <a:pt x="1488" y="1205"/>
                    <a:pt x="1824" y="555"/>
                    <a:pt x="2161" y="229"/>
                  </a:cubicBezTo>
                  <a:cubicBezTo>
                    <a:pt x="2497" y="-96"/>
                    <a:pt x="2833" y="-96"/>
                    <a:pt x="3103" y="359"/>
                  </a:cubicBezTo>
                  <a:cubicBezTo>
                    <a:pt x="3372" y="815"/>
                    <a:pt x="3574" y="1726"/>
                    <a:pt x="3607" y="2832"/>
                  </a:cubicBezTo>
                  <a:cubicBezTo>
                    <a:pt x="3641" y="3938"/>
                    <a:pt x="3506" y="5239"/>
                    <a:pt x="3103" y="6280"/>
                  </a:cubicBezTo>
                  <a:cubicBezTo>
                    <a:pt x="2699" y="7321"/>
                    <a:pt x="2026" y="8102"/>
                    <a:pt x="1387" y="8362"/>
                  </a:cubicBezTo>
                  <a:cubicBezTo>
                    <a:pt x="747" y="8622"/>
                    <a:pt x="142" y="8362"/>
                    <a:pt x="41" y="8102"/>
                  </a:cubicBezTo>
                  <a:cubicBezTo>
                    <a:pt x="-60" y="7841"/>
                    <a:pt x="344" y="7581"/>
                    <a:pt x="1319" y="7256"/>
                  </a:cubicBezTo>
                  <a:cubicBezTo>
                    <a:pt x="2295" y="6930"/>
                    <a:pt x="3843" y="6540"/>
                    <a:pt x="4953" y="6085"/>
                  </a:cubicBezTo>
                  <a:cubicBezTo>
                    <a:pt x="6063" y="5629"/>
                    <a:pt x="6736" y="5109"/>
                    <a:pt x="7207" y="4653"/>
                  </a:cubicBezTo>
                  <a:cubicBezTo>
                    <a:pt x="7678" y="4198"/>
                    <a:pt x="7947" y="3808"/>
                    <a:pt x="8015" y="3287"/>
                  </a:cubicBezTo>
                  <a:cubicBezTo>
                    <a:pt x="8082" y="2767"/>
                    <a:pt x="7947" y="2116"/>
                    <a:pt x="7645" y="1661"/>
                  </a:cubicBezTo>
                  <a:cubicBezTo>
                    <a:pt x="7342" y="1205"/>
                    <a:pt x="6871" y="945"/>
                    <a:pt x="6433" y="880"/>
                  </a:cubicBezTo>
                  <a:cubicBezTo>
                    <a:pt x="5996" y="815"/>
                    <a:pt x="5592" y="945"/>
                    <a:pt x="5390" y="1335"/>
                  </a:cubicBezTo>
                  <a:cubicBezTo>
                    <a:pt x="5189" y="1726"/>
                    <a:pt x="5189" y="2376"/>
                    <a:pt x="5424" y="3612"/>
                  </a:cubicBezTo>
                  <a:cubicBezTo>
                    <a:pt x="5660" y="4849"/>
                    <a:pt x="6131" y="6670"/>
                    <a:pt x="6837" y="7841"/>
                  </a:cubicBezTo>
                  <a:cubicBezTo>
                    <a:pt x="7544" y="9012"/>
                    <a:pt x="8486" y="9533"/>
                    <a:pt x="9428" y="8882"/>
                  </a:cubicBezTo>
                  <a:cubicBezTo>
                    <a:pt x="10370" y="8232"/>
                    <a:pt x="11312" y="6410"/>
                    <a:pt x="11951" y="5239"/>
                  </a:cubicBezTo>
                  <a:cubicBezTo>
                    <a:pt x="12590" y="4068"/>
                    <a:pt x="12927" y="3547"/>
                    <a:pt x="13129" y="3743"/>
                  </a:cubicBezTo>
                  <a:cubicBezTo>
                    <a:pt x="13331" y="3938"/>
                    <a:pt x="13398" y="4849"/>
                    <a:pt x="13802" y="5824"/>
                  </a:cubicBezTo>
                  <a:cubicBezTo>
                    <a:pt x="14205" y="6800"/>
                    <a:pt x="14946" y="7841"/>
                    <a:pt x="16291" y="8037"/>
                  </a:cubicBezTo>
                  <a:cubicBezTo>
                    <a:pt x="17637" y="8232"/>
                    <a:pt x="19589" y="7581"/>
                    <a:pt x="21540" y="69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5" name="Line"/>
            <p:cNvSpPr/>
            <p:nvPr/>
          </p:nvSpPr>
          <p:spPr>
            <a:xfrm>
              <a:off x="297313" y="6289663"/>
              <a:ext cx="744457" cy="332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600" extrusionOk="0">
                  <a:moveTo>
                    <a:pt x="520" y="0"/>
                  </a:moveTo>
                  <a:cubicBezTo>
                    <a:pt x="220" y="2700"/>
                    <a:pt x="-80" y="5400"/>
                    <a:pt x="20" y="8663"/>
                  </a:cubicBezTo>
                  <a:cubicBezTo>
                    <a:pt x="120" y="11925"/>
                    <a:pt x="620" y="15750"/>
                    <a:pt x="1370" y="18113"/>
                  </a:cubicBezTo>
                  <a:cubicBezTo>
                    <a:pt x="2120" y="20475"/>
                    <a:pt x="3120" y="21375"/>
                    <a:pt x="4270" y="20925"/>
                  </a:cubicBezTo>
                  <a:cubicBezTo>
                    <a:pt x="5420" y="20475"/>
                    <a:pt x="6720" y="18675"/>
                    <a:pt x="7570" y="16762"/>
                  </a:cubicBezTo>
                  <a:cubicBezTo>
                    <a:pt x="8420" y="14850"/>
                    <a:pt x="8820" y="12825"/>
                    <a:pt x="8920" y="11250"/>
                  </a:cubicBezTo>
                  <a:cubicBezTo>
                    <a:pt x="9020" y="9675"/>
                    <a:pt x="8820" y="8550"/>
                    <a:pt x="8720" y="8550"/>
                  </a:cubicBezTo>
                  <a:cubicBezTo>
                    <a:pt x="8620" y="8550"/>
                    <a:pt x="8620" y="9675"/>
                    <a:pt x="8870" y="11812"/>
                  </a:cubicBezTo>
                  <a:cubicBezTo>
                    <a:pt x="9120" y="13950"/>
                    <a:pt x="9620" y="17100"/>
                    <a:pt x="10070" y="19012"/>
                  </a:cubicBezTo>
                  <a:cubicBezTo>
                    <a:pt x="10520" y="20925"/>
                    <a:pt x="10920" y="21600"/>
                    <a:pt x="11670" y="21600"/>
                  </a:cubicBezTo>
                  <a:cubicBezTo>
                    <a:pt x="12420" y="21600"/>
                    <a:pt x="13520" y="20925"/>
                    <a:pt x="14220" y="20137"/>
                  </a:cubicBezTo>
                  <a:cubicBezTo>
                    <a:pt x="14920" y="19350"/>
                    <a:pt x="15220" y="18450"/>
                    <a:pt x="15470" y="17437"/>
                  </a:cubicBezTo>
                  <a:cubicBezTo>
                    <a:pt x="15720" y="16425"/>
                    <a:pt x="15920" y="15300"/>
                    <a:pt x="16270" y="14850"/>
                  </a:cubicBezTo>
                  <a:cubicBezTo>
                    <a:pt x="16620" y="14400"/>
                    <a:pt x="17120" y="14625"/>
                    <a:pt x="17720" y="15188"/>
                  </a:cubicBezTo>
                  <a:cubicBezTo>
                    <a:pt x="18320" y="15750"/>
                    <a:pt x="19020" y="16650"/>
                    <a:pt x="19620" y="17100"/>
                  </a:cubicBezTo>
                  <a:cubicBezTo>
                    <a:pt x="20220" y="17550"/>
                    <a:pt x="20720" y="17550"/>
                    <a:pt x="21020" y="16762"/>
                  </a:cubicBezTo>
                  <a:cubicBezTo>
                    <a:pt x="21320" y="15975"/>
                    <a:pt x="21420" y="14400"/>
                    <a:pt x="21520" y="128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6" name="Line"/>
            <p:cNvSpPr/>
            <p:nvPr/>
          </p:nvSpPr>
          <p:spPr>
            <a:xfrm>
              <a:off x="886095" y="6268906"/>
              <a:ext cx="5189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7" name="Line"/>
            <p:cNvSpPr/>
            <p:nvPr/>
          </p:nvSpPr>
          <p:spPr>
            <a:xfrm>
              <a:off x="190749" y="6434959"/>
              <a:ext cx="23870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8" name="Line"/>
            <p:cNvSpPr/>
            <p:nvPr/>
          </p:nvSpPr>
          <p:spPr>
            <a:xfrm>
              <a:off x="1166295" y="6416992"/>
              <a:ext cx="705738" cy="159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0792" extrusionOk="0">
                  <a:moveTo>
                    <a:pt x="3161" y="5037"/>
                  </a:moveTo>
                  <a:cubicBezTo>
                    <a:pt x="2740" y="3687"/>
                    <a:pt x="2318" y="2337"/>
                    <a:pt x="1844" y="1887"/>
                  </a:cubicBezTo>
                  <a:cubicBezTo>
                    <a:pt x="1370" y="1437"/>
                    <a:pt x="843" y="1887"/>
                    <a:pt x="475" y="3237"/>
                  </a:cubicBezTo>
                  <a:cubicBezTo>
                    <a:pt x="106" y="4587"/>
                    <a:pt x="-105" y="6837"/>
                    <a:pt x="53" y="9762"/>
                  </a:cubicBezTo>
                  <a:cubicBezTo>
                    <a:pt x="211" y="12687"/>
                    <a:pt x="738" y="16287"/>
                    <a:pt x="1265" y="18087"/>
                  </a:cubicBezTo>
                  <a:cubicBezTo>
                    <a:pt x="1792" y="19887"/>
                    <a:pt x="2318" y="19887"/>
                    <a:pt x="2845" y="18087"/>
                  </a:cubicBezTo>
                  <a:cubicBezTo>
                    <a:pt x="3372" y="16287"/>
                    <a:pt x="3899" y="12687"/>
                    <a:pt x="3952" y="10212"/>
                  </a:cubicBezTo>
                  <a:cubicBezTo>
                    <a:pt x="4004" y="7737"/>
                    <a:pt x="3583" y="6387"/>
                    <a:pt x="3530" y="6837"/>
                  </a:cubicBezTo>
                  <a:cubicBezTo>
                    <a:pt x="3477" y="7287"/>
                    <a:pt x="3794" y="9537"/>
                    <a:pt x="4426" y="12237"/>
                  </a:cubicBezTo>
                  <a:cubicBezTo>
                    <a:pt x="5058" y="14937"/>
                    <a:pt x="6006" y="18087"/>
                    <a:pt x="6744" y="19662"/>
                  </a:cubicBezTo>
                  <a:cubicBezTo>
                    <a:pt x="7481" y="21237"/>
                    <a:pt x="8008" y="21237"/>
                    <a:pt x="8588" y="19212"/>
                  </a:cubicBezTo>
                  <a:cubicBezTo>
                    <a:pt x="9167" y="17187"/>
                    <a:pt x="9799" y="13137"/>
                    <a:pt x="10221" y="9987"/>
                  </a:cubicBezTo>
                  <a:cubicBezTo>
                    <a:pt x="10642" y="6837"/>
                    <a:pt x="10853" y="4587"/>
                    <a:pt x="11169" y="2787"/>
                  </a:cubicBezTo>
                  <a:cubicBezTo>
                    <a:pt x="11485" y="987"/>
                    <a:pt x="11907" y="-363"/>
                    <a:pt x="12223" y="87"/>
                  </a:cubicBezTo>
                  <a:cubicBezTo>
                    <a:pt x="12539" y="537"/>
                    <a:pt x="12750" y="2787"/>
                    <a:pt x="12908" y="5037"/>
                  </a:cubicBezTo>
                  <a:cubicBezTo>
                    <a:pt x="13066" y="7287"/>
                    <a:pt x="13171" y="9537"/>
                    <a:pt x="13382" y="11787"/>
                  </a:cubicBezTo>
                  <a:cubicBezTo>
                    <a:pt x="13593" y="14037"/>
                    <a:pt x="13909" y="16287"/>
                    <a:pt x="14225" y="16512"/>
                  </a:cubicBezTo>
                  <a:cubicBezTo>
                    <a:pt x="14541" y="16737"/>
                    <a:pt x="14857" y="14937"/>
                    <a:pt x="15120" y="12912"/>
                  </a:cubicBezTo>
                  <a:cubicBezTo>
                    <a:pt x="15384" y="10887"/>
                    <a:pt x="15595" y="8637"/>
                    <a:pt x="15805" y="6387"/>
                  </a:cubicBezTo>
                  <a:cubicBezTo>
                    <a:pt x="16016" y="4137"/>
                    <a:pt x="16227" y="1887"/>
                    <a:pt x="16543" y="1437"/>
                  </a:cubicBezTo>
                  <a:cubicBezTo>
                    <a:pt x="16859" y="987"/>
                    <a:pt x="17280" y="2337"/>
                    <a:pt x="17596" y="4137"/>
                  </a:cubicBezTo>
                  <a:cubicBezTo>
                    <a:pt x="17913" y="5937"/>
                    <a:pt x="18123" y="8187"/>
                    <a:pt x="18387" y="10437"/>
                  </a:cubicBezTo>
                  <a:cubicBezTo>
                    <a:pt x="18650" y="12687"/>
                    <a:pt x="18966" y="14937"/>
                    <a:pt x="19493" y="16512"/>
                  </a:cubicBezTo>
                  <a:cubicBezTo>
                    <a:pt x="20020" y="18087"/>
                    <a:pt x="20757" y="18987"/>
                    <a:pt x="21495" y="198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9" name="Line"/>
            <p:cNvSpPr/>
            <p:nvPr/>
          </p:nvSpPr>
          <p:spPr>
            <a:xfrm>
              <a:off x="1967811" y="6026747"/>
              <a:ext cx="962808" cy="949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567" extrusionOk="0">
                  <a:moveTo>
                    <a:pt x="3199" y="8561"/>
                  </a:moveTo>
                  <a:cubicBezTo>
                    <a:pt x="2424" y="8483"/>
                    <a:pt x="1650" y="8404"/>
                    <a:pt x="1108" y="8483"/>
                  </a:cubicBezTo>
                  <a:cubicBezTo>
                    <a:pt x="566" y="8561"/>
                    <a:pt x="257" y="8797"/>
                    <a:pt x="102" y="9111"/>
                  </a:cubicBezTo>
                  <a:cubicBezTo>
                    <a:pt x="-53" y="9425"/>
                    <a:pt x="-53" y="9818"/>
                    <a:pt x="257" y="10250"/>
                  </a:cubicBezTo>
                  <a:cubicBezTo>
                    <a:pt x="566" y="10682"/>
                    <a:pt x="1186" y="11153"/>
                    <a:pt x="1689" y="11389"/>
                  </a:cubicBezTo>
                  <a:cubicBezTo>
                    <a:pt x="2192" y="11625"/>
                    <a:pt x="2579" y="11625"/>
                    <a:pt x="2889" y="11468"/>
                  </a:cubicBezTo>
                  <a:cubicBezTo>
                    <a:pt x="3199" y="11311"/>
                    <a:pt x="3431" y="10996"/>
                    <a:pt x="3508" y="10564"/>
                  </a:cubicBezTo>
                  <a:cubicBezTo>
                    <a:pt x="3586" y="10132"/>
                    <a:pt x="3508" y="9583"/>
                    <a:pt x="3586" y="9504"/>
                  </a:cubicBezTo>
                  <a:cubicBezTo>
                    <a:pt x="3663" y="9425"/>
                    <a:pt x="3895" y="9818"/>
                    <a:pt x="4437" y="11271"/>
                  </a:cubicBezTo>
                  <a:cubicBezTo>
                    <a:pt x="4979" y="12724"/>
                    <a:pt x="5831" y="15238"/>
                    <a:pt x="6102" y="17044"/>
                  </a:cubicBezTo>
                  <a:cubicBezTo>
                    <a:pt x="6373" y="18851"/>
                    <a:pt x="6063" y="19951"/>
                    <a:pt x="5366" y="20618"/>
                  </a:cubicBezTo>
                  <a:cubicBezTo>
                    <a:pt x="4670" y="21286"/>
                    <a:pt x="3586" y="21521"/>
                    <a:pt x="2850" y="21561"/>
                  </a:cubicBezTo>
                  <a:cubicBezTo>
                    <a:pt x="2115" y="21600"/>
                    <a:pt x="1728" y="21443"/>
                    <a:pt x="1418" y="21207"/>
                  </a:cubicBezTo>
                  <a:cubicBezTo>
                    <a:pt x="1108" y="20972"/>
                    <a:pt x="876" y="20657"/>
                    <a:pt x="760" y="20108"/>
                  </a:cubicBezTo>
                  <a:cubicBezTo>
                    <a:pt x="644" y="19558"/>
                    <a:pt x="644" y="18772"/>
                    <a:pt x="1263" y="17751"/>
                  </a:cubicBezTo>
                  <a:cubicBezTo>
                    <a:pt x="1882" y="16730"/>
                    <a:pt x="3121" y="15473"/>
                    <a:pt x="4166" y="14531"/>
                  </a:cubicBezTo>
                  <a:cubicBezTo>
                    <a:pt x="5212" y="13588"/>
                    <a:pt x="6063" y="12960"/>
                    <a:pt x="6644" y="12528"/>
                  </a:cubicBezTo>
                  <a:cubicBezTo>
                    <a:pt x="7224" y="12096"/>
                    <a:pt x="7534" y="11860"/>
                    <a:pt x="7728" y="11939"/>
                  </a:cubicBezTo>
                  <a:cubicBezTo>
                    <a:pt x="7921" y="12017"/>
                    <a:pt x="7999" y="12410"/>
                    <a:pt x="8076" y="12803"/>
                  </a:cubicBezTo>
                  <a:cubicBezTo>
                    <a:pt x="8153" y="13196"/>
                    <a:pt x="8231" y="13588"/>
                    <a:pt x="8386" y="13942"/>
                  </a:cubicBezTo>
                  <a:cubicBezTo>
                    <a:pt x="8541" y="14295"/>
                    <a:pt x="8773" y="14609"/>
                    <a:pt x="9082" y="14767"/>
                  </a:cubicBezTo>
                  <a:cubicBezTo>
                    <a:pt x="9392" y="14924"/>
                    <a:pt x="9779" y="14924"/>
                    <a:pt x="10089" y="14727"/>
                  </a:cubicBezTo>
                  <a:cubicBezTo>
                    <a:pt x="10399" y="14531"/>
                    <a:pt x="10631" y="14138"/>
                    <a:pt x="10786" y="13628"/>
                  </a:cubicBezTo>
                  <a:cubicBezTo>
                    <a:pt x="10941" y="13117"/>
                    <a:pt x="11018" y="12489"/>
                    <a:pt x="11018" y="12371"/>
                  </a:cubicBezTo>
                  <a:cubicBezTo>
                    <a:pt x="11018" y="12253"/>
                    <a:pt x="10941" y="12646"/>
                    <a:pt x="11057" y="13078"/>
                  </a:cubicBezTo>
                  <a:cubicBezTo>
                    <a:pt x="11173" y="13510"/>
                    <a:pt x="11482" y="13981"/>
                    <a:pt x="11831" y="14256"/>
                  </a:cubicBezTo>
                  <a:cubicBezTo>
                    <a:pt x="12179" y="14531"/>
                    <a:pt x="12566" y="14609"/>
                    <a:pt x="13341" y="14452"/>
                  </a:cubicBezTo>
                  <a:cubicBezTo>
                    <a:pt x="14115" y="14295"/>
                    <a:pt x="15276" y="13903"/>
                    <a:pt x="16128" y="13117"/>
                  </a:cubicBezTo>
                  <a:cubicBezTo>
                    <a:pt x="16979" y="12332"/>
                    <a:pt x="17521" y="11153"/>
                    <a:pt x="17831" y="9622"/>
                  </a:cubicBezTo>
                  <a:cubicBezTo>
                    <a:pt x="18141" y="8090"/>
                    <a:pt x="18218" y="6205"/>
                    <a:pt x="18141" y="4673"/>
                  </a:cubicBezTo>
                  <a:cubicBezTo>
                    <a:pt x="18063" y="3142"/>
                    <a:pt x="17831" y="1964"/>
                    <a:pt x="17599" y="1178"/>
                  </a:cubicBezTo>
                  <a:cubicBezTo>
                    <a:pt x="17366" y="393"/>
                    <a:pt x="17134" y="0"/>
                    <a:pt x="16979" y="0"/>
                  </a:cubicBezTo>
                  <a:cubicBezTo>
                    <a:pt x="16824" y="0"/>
                    <a:pt x="16747" y="393"/>
                    <a:pt x="16708" y="1728"/>
                  </a:cubicBezTo>
                  <a:cubicBezTo>
                    <a:pt x="16670" y="3063"/>
                    <a:pt x="16670" y="5341"/>
                    <a:pt x="16863" y="7344"/>
                  </a:cubicBezTo>
                  <a:cubicBezTo>
                    <a:pt x="17057" y="9347"/>
                    <a:pt x="17444" y="11075"/>
                    <a:pt x="17792" y="12135"/>
                  </a:cubicBezTo>
                  <a:cubicBezTo>
                    <a:pt x="18141" y="13196"/>
                    <a:pt x="18450" y="13588"/>
                    <a:pt x="19070" y="13667"/>
                  </a:cubicBezTo>
                  <a:cubicBezTo>
                    <a:pt x="19689" y="13745"/>
                    <a:pt x="20618" y="13510"/>
                    <a:pt x="21547" y="132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0" name="Line"/>
            <p:cNvSpPr/>
            <p:nvPr/>
          </p:nvSpPr>
          <p:spPr>
            <a:xfrm>
              <a:off x="2983482" y="6448797"/>
              <a:ext cx="673618" cy="190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287" extrusionOk="0">
                  <a:moveTo>
                    <a:pt x="3957" y="6557"/>
                  </a:moveTo>
                  <a:cubicBezTo>
                    <a:pt x="3846" y="4629"/>
                    <a:pt x="3735" y="2700"/>
                    <a:pt x="3403" y="1543"/>
                  </a:cubicBezTo>
                  <a:cubicBezTo>
                    <a:pt x="3071" y="386"/>
                    <a:pt x="2517" y="0"/>
                    <a:pt x="1963" y="0"/>
                  </a:cubicBezTo>
                  <a:cubicBezTo>
                    <a:pt x="1409" y="0"/>
                    <a:pt x="855" y="386"/>
                    <a:pt x="523" y="1543"/>
                  </a:cubicBezTo>
                  <a:cubicBezTo>
                    <a:pt x="191" y="2700"/>
                    <a:pt x="80" y="4629"/>
                    <a:pt x="24" y="6557"/>
                  </a:cubicBezTo>
                  <a:cubicBezTo>
                    <a:pt x="-31" y="8486"/>
                    <a:pt x="-31" y="10414"/>
                    <a:pt x="467" y="12536"/>
                  </a:cubicBezTo>
                  <a:cubicBezTo>
                    <a:pt x="966" y="14657"/>
                    <a:pt x="1963" y="16971"/>
                    <a:pt x="2960" y="16586"/>
                  </a:cubicBezTo>
                  <a:cubicBezTo>
                    <a:pt x="3957" y="16200"/>
                    <a:pt x="4954" y="13114"/>
                    <a:pt x="5452" y="10607"/>
                  </a:cubicBezTo>
                  <a:cubicBezTo>
                    <a:pt x="5951" y="8100"/>
                    <a:pt x="5951" y="6171"/>
                    <a:pt x="5618" y="4436"/>
                  </a:cubicBezTo>
                  <a:cubicBezTo>
                    <a:pt x="5286" y="2700"/>
                    <a:pt x="4621" y="1157"/>
                    <a:pt x="4344" y="1543"/>
                  </a:cubicBezTo>
                  <a:cubicBezTo>
                    <a:pt x="4067" y="1929"/>
                    <a:pt x="4178" y="4243"/>
                    <a:pt x="4511" y="7521"/>
                  </a:cubicBezTo>
                  <a:cubicBezTo>
                    <a:pt x="4843" y="10800"/>
                    <a:pt x="5397" y="15043"/>
                    <a:pt x="5895" y="17743"/>
                  </a:cubicBezTo>
                  <a:cubicBezTo>
                    <a:pt x="6394" y="20443"/>
                    <a:pt x="6837" y="21600"/>
                    <a:pt x="7501" y="21214"/>
                  </a:cubicBezTo>
                  <a:cubicBezTo>
                    <a:pt x="8166" y="20829"/>
                    <a:pt x="9052" y="18900"/>
                    <a:pt x="9772" y="16586"/>
                  </a:cubicBezTo>
                  <a:cubicBezTo>
                    <a:pt x="10492" y="14271"/>
                    <a:pt x="11046" y="11571"/>
                    <a:pt x="11544" y="9450"/>
                  </a:cubicBezTo>
                  <a:cubicBezTo>
                    <a:pt x="12043" y="7329"/>
                    <a:pt x="12486" y="5786"/>
                    <a:pt x="12874" y="5786"/>
                  </a:cubicBezTo>
                  <a:cubicBezTo>
                    <a:pt x="13261" y="5786"/>
                    <a:pt x="13594" y="7329"/>
                    <a:pt x="13871" y="9064"/>
                  </a:cubicBezTo>
                  <a:cubicBezTo>
                    <a:pt x="14147" y="10800"/>
                    <a:pt x="14369" y="12729"/>
                    <a:pt x="15366" y="14079"/>
                  </a:cubicBezTo>
                  <a:cubicBezTo>
                    <a:pt x="16363" y="15429"/>
                    <a:pt x="18135" y="16200"/>
                    <a:pt x="19298" y="15814"/>
                  </a:cubicBezTo>
                  <a:cubicBezTo>
                    <a:pt x="20461" y="15429"/>
                    <a:pt x="21015" y="13886"/>
                    <a:pt x="21569" y="123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1" name="Line"/>
            <p:cNvSpPr/>
            <p:nvPr/>
          </p:nvSpPr>
          <p:spPr>
            <a:xfrm>
              <a:off x="3843908" y="6652903"/>
              <a:ext cx="2075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2" name="Line"/>
            <p:cNvSpPr/>
            <p:nvPr/>
          </p:nvSpPr>
          <p:spPr>
            <a:xfrm>
              <a:off x="287299" y="7264796"/>
              <a:ext cx="310201" cy="438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4" h="21373" extrusionOk="0">
                  <a:moveTo>
                    <a:pt x="9753" y="2552"/>
                  </a:moveTo>
                  <a:cubicBezTo>
                    <a:pt x="7854" y="5421"/>
                    <a:pt x="5955" y="8289"/>
                    <a:pt x="4294" y="10905"/>
                  </a:cubicBezTo>
                  <a:cubicBezTo>
                    <a:pt x="2632" y="13521"/>
                    <a:pt x="1208" y="15883"/>
                    <a:pt x="496" y="16558"/>
                  </a:cubicBezTo>
                  <a:cubicBezTo>
                    <a:pt x="-216" y="17233"/>
                    <a:pt x="-216" y="16221"/>
                    <a:pt x="852" y="14027"/>
                  </a:cubicBezTo>
                  <a:cubicBezTo>
                    <a:pt x="1920" y="11833"/>
                    <a:pt x="4057" y="8458"/>
                    <a:pt x="5362" y="6349"/>
                  </a:cubicBezTo>
                  <a:cubicBezTo>
                    <a:pt x="6668" y="4239"/>
                    <a:pt x="7142" y="3396"/>
                    <a:pt x="7617" y="2383"/>
                  </a:cubicBezTo>
                  <a:cubicBezTo>
                    <a:pt x="8092" y="1371"/>
                    <a:pt x="8566" y="189"/>
                    <a:pt x="8922" y="21"/>
                  </a:cubicBezTo>
                  <a:cubicBezTo>
                    <a:pt x="9279" y="-148"/>
                    <a:pt x="9516" y="696"/>
                    <a:pt x="10821" y="3058"/>
                  </a:cubicBezTo>
                  <a:cubicBezTo>
                    <a:pt x="12127" y="5421"/>
                    <a:pt x="14500" y="9302"/>
                    <a:pt x="16162" y="12255"/>
                  </a:cubicBezTo>
                  <a:cubicBezTo>
                    <a:pt x="17824" y="15208"/>
                    <a:pt x="18773" y="17233"/>
                    <a:pt x="19604" y="18752"/>
                  </a:cubicBezTo>
                  <a:cubicBezTo>
                    <a:pt x="20435" y="20271"/>
                    <a:pt x="21147" y="21283"/>
                    <a:pt x="21265" y="21368"/>
                  </a:cubicBezTo>
                  <a:cubicBezTo>
                    <a:pt x="21384" y="21452"/>
                    <a:pt x="20909" y="20608"/>
                    <a:pt x="20316" y="19427"/>
                  </a:cubicBezTo>
                  <a:cubicBezTo>
                    <a:pt x="19722" y="18246"/>
                    <a:pt x="19010" y="16727"/>
                    <a:pt x="18298" y="152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3" name="Line"/>
            <p:cNvSpPr/>
            <p:nvPr/>
          </p:nvSpPr>
          <p:spPr>
            <a:xfrm>
              <a:off x="315289" y="7472789"/>
              <a:ext cx="16605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4" name="Line"/>
            <p:cNvSpPr/>
            <p:nvPr/>
          </p:nvSpPr>
          <p:spPr>
            <a:xfrm>
              <a:off x="730421" y="7410519"/>
              <a:ext cx="132781" cy="406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6" h="21324" extrusionOk="0">
                  <a:moveTo>
                    <a:pt x="0" y="0"/>
                  </a:moveTo>
                  <a:cubicBezTo>
                    <a:pt x="1620" y="5990"/>
                    <a:pt x="3240" y="11980"/>
                    <a:pt x="4590" y="15701"/>
                  </a:cubicBezTo>
                  <a:cubicBezTo>
                    <a:pt x="5940" y="19422"/>
                    <a:pt x="7020" y="20874"/>
                    <a:pt x="7020" y="21237"/>
                  </a:cubicBezTo>
                  <a:cubicBezTo>
                    <a:pt x="7020" y="21600"/>
                    <a:pt x="5940" y="20874"/>
                    <a:pt x="4860" y="18061"/>
                  </a:cubicBezTo>
                  <a:cubicBezTo>
                    <a:pt x="3780" y="15247"/>
                    <a:pt x="2700" y="10346"/>
                    <a:pt x="2970" y="7351"/>
                  </a:cubicBezTo>
                  <a:cubicBezTo>
                    <a:pt x="3240" y="4356"/>
                    <a:pt x="4860" y="3267"/>
                    <a:pt x="7020" y="2541"/>
                  </a:cubicBezTo>
                  <a:cubicBezTo>
                    <a:pt x="9180" y="1815"/>
                    <a:pt x="11880" y="1452"/>
                    <a:pt x="14040" y="1634"/>
                  </a:cubicBezTo>
                  <a:cubicBezTo>
                    <a:pt x="16200" y="1815"/>
                    <a:pt x="17820" y="2541"/>
                    <a:pt x="19170" y="3539"/>
                  </a:cubicBezTo>
                  <a:cubicBezTo>
                    <a:pt x="20520" y="4538"/>
                    <a:pt x="21600" y="5808"/>
                    <a:pt x="19710" y="6625"/>
                  </a:cubicBezTo>
                  <a:cubicBezTo>
                    <a:pt x="17820" y="7442"/>
                    <a:pt x="12960" y="7805"/>
                    <a:pt x="9180" y="7805"/>
                  </a:cubicBezTo>
                  <a:cubicBezTo>
                    <a:pt x="5400" y="7805"/>
                    <a:pt x="2700" y="7442"/>
                    <a:pt x="0" y="70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5" name="Line"/>
            <p:cNvSpPr/>
            <p:nvPr/>
          </p:nvSpPr>
          <p:spPr>
            <a:xfrm>
              <a:off x="1010634" y="7043820"/>
              <a:ext cx="913291" cy="925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9027"/>
                  </a:moveTo>
                  <a:cubicBezTo>
                    <a:pt x="245" y="11606"/>
                    <a:pt x="491" y="14185"/>
                    <a:pt x="614" y="15716"/>
                  </a:cubicBezTo>
                  <a:cubicBezTo>
                    <a:pt x="736" y="17248"/>
                    <a:pt x="736" y="17731"/>
                    <a:pt x="818" y="18215"/>
                  </a:cubicBezTo>
                  <a:cubicBezTo>
                    <a:pt x="900" y="18698"/>
                    <a:pt x="1064" y="19182"/>
                    <a:pt x="1064" y="19182"/>
                  </a:cubicBezTo>
                  <a:cubicBezTo>
                    <a:pt x="1064" y="19182"/>
                    <a:pt x="900" y="18698"/>
                    <a:pt x="695" y="17328"/>
                  </a:cubicBezTo>
                  <a:cubicBezTo>
                    <a:pt x="491" y="15958"/>
                    <a:pt x="245" y="13701"/>
                    <a:pt x="368" y="12130"/>
                  </a:cubicBezTo>
                  <a:cubicBezTo>
                    <a:pt x="491" y="10558"/>
                    <a:pt x="982" y="9672"/>
                    <a:pt x="1432" y="9188"/>
                  </a:cubicBezTo>
                  <a:cubicBezTo>
                    <a:pt x="1882" y="8704"/>
                    <a:pt x="2291" y="8624"/>
                    <a:pt x="2741" y="8906"/>
                  </a:cubicBezTo>
                  <a:cubicBezTo>
                    <a:pt x="3191" y="9188"/>
                    <a:pt x="3682" y="9833"/>
                    <a:pt x="3968" y="10357"/>
                  </a:cubicBezTo>
                  <a:cubicBezTo>
                    <a:pt x="4255" y="10881"/>
                    <a:pt x="4336" y="11284"/>
                    <a:pt x="4214" y="11687"/>
                  </a:cubicBezTo>
                  <a:cubicBezTo>
                    <a:pt x="4091" y="12090"/>
                    <a:pt x="3764" y="12493"/>
                    <a:pt x="3395" y="12734"/>
                  </a:cubicBezTo>
                  <a:cubicBezTo>
                    <a:pt x="3027" y="12976"/>
                    <a:pt x="2618" y="13057"/>
                    <a:pt x="2168" y="13137"/>
                  </a:cubicBezTo>
                  <a:cubicBezTo>
                    <a:pt x="1718" y="13218"/>
                    <a:pt x="1227" y="13298"/>
                    <a:pt x="1186" y="13258"/>
                  </a:cubicBezTo>
                  <a:cubicBezTo>
                    <a:pt x="1145" y="13218"/>
                    <a:pt x="1555" y="13057"/>
                    <a:pt x="2577" y="12412"/>
                  </a:cubicBezTo>
                  <a:cubicBezTo>
                    <a:pt x="3600" y="11767"/>
                    <a:pt x="5236" y="10639"/>
                    <a:pt x="6505" y="9349"/>
                  </a:cubicBezTo>
                  <a:cubicBezTo>
                    <a:pt x="7773" y="8060"/>
                    <a:pt x="8673" y="6609"/>
                    <a:pt x="9000" y="5440"/>
                  </a:cubicBezTo>
                  <a:cubicBezTo>
                    <a:pt x="9327" y="4272"/>
                    <a:pt x="9082" y="3385"/>
                    <a:pt x="8877" y="2660"/>
                  </a:cubicBezTo>
                  <a:cubicBezTo>
                    <a:pt x="8673" y="1934"/>
                    <a:pt x="8509" y="1370"/>
                    <a:pt x="8305" y="887"/>
                  </a:cubicBezTo>
                  <a:cubicBezTo>
                    <a:pt x="8100" y="403"/>
                    <a:pt x="7855" y="0"/>
                    <a:pt x="7732" y="0"/>
                  </a:cubicBezTo>
                  <a:cubicBezTo>
                    <a:pt x="7609" y="0"/>
                    <a:pt x="7609" y="403"/>
                    <a:pt x="7568" y="2015"/>
                  </a:cubicBezTo>
                  <a:cubicBezTo>
                    <a:pt x="7527" y="3627"/>
                    <a:pt x="7445" y="6448"/>
                    <a:pt x="7445" y="8261"/>
                  </a:cubicBezTo>
                  <a:cubicBezTo>
                    <a:pt x="7445" y="10075"/>
                    <a:pt x="7527" y="10881"/>
                    <a:pt x="7650" y="11485"/>
                  </a:cubicBezTo>
                  <a:cubicBezTo>
                    <a:pt x="7773" y="12090"/>
                    <a:pt x="7936" y="12493"/>
                    <a:pt x="8386" y="12775"/>
                  </a:cubicBezTo>
                  <a:cubicBezTo>
                    <a:pt x="8836" y="13057"/>
                    <a:pt x="9573" y="13218"/>
                    <a:pt x="10186" y="12976"/>
                  </a:cubicBezTo>
                  <a:cubicBezTo>
                    <a:pt x="10800" y="12734"/>
                    <a:pt x="11291" y="12090"/>
                    <a:pt x="11618" y="11525"/>
                  </a:cubicBezTo>
                  <a:cubicBezTo>
                    <a:pt x="11945" y="10961"/>
                    <a:pt x="12109" y="10478"/>
                    <a:pt x="12191" y="10437"/>
                  </a:cubicBezTo>
                  <a:cubicBezTo>
                    <a:pt x="12273" y="10397"/>
                    <a:pt x="12273" y="10800"/>
                    <a:pt x="12395" y="11163"/>
                  </a:cubicBezTo>
                  <a:cubicBezTo>
                    <a:pt x="12518" y="11525"/>
                    <a:pt x="12764" y="11848"/>
                    <a:pt x="13091" y="12049"/>
                  </a:cubicBezTo>
                  <a:cubicBezTo>
                    <a:pt x="13418" y="12251"/>
                    <a:pt x="13827" y="12331"/>
                    <a:pt x="14195" y="12251"/>
                  </a:cubicBezTo>
                  <a:cubicBezTo>
                    <a:pt x="14564" y="12170"/>
                    <a:pt x="14891" y="11928"/>
                    <a:pt x="15014" y="11525"/>
                  </a:cubicBezTo>
                  <a:cubicBezTo>
                    <a:pt x="15136" y="11122"/>
                    <a:pt x="15055" y="10558"/>
                    <a:pt x="15055" y="10478"/>
                  </a:cubicBezTo>
                  <a:cubicBezTo>
                    <a:pt x="15055" y="10397"/>
                    <a:pt x="15136" y="10800"/>
                    <a:pt x="15423" y="12170"/>
                  </a:cubicBezTo>
                  <a:cubicBezTo>
                    <a:pt x="15709" y="13540"/>
                    <a:pt x="16200" y="15878"/>
                    <a:pt x="16405" y="17490"/>
                  </a:cubicBezTo>
                  <a:cubicBezTo>
                    <a:pt x="16609" y="19101"/>
                    <a:pt x="16527" y="19988"/>
                    <a:pt x="16282" y="20552"/>
                  </a:cubicBezTo>
                  <a:cubicBezTo>
                    <a:pt x="16036" y="21116"/>
                    <a:pt x="15627" y="21358"/>
                    <a:pt x="15014" y="21479"/>
                  </a:cubicBezTo>
                  <a:cubicBezTo>
                    <a:pt x="14400" y="21600"/>
                    <a:pt x="13582" y="21600"/>
                    <a:pt x="12968" y="21479"/>
                  </a:cubicBezTo>
                  <a:cubicBezTo>
                    <a:pt x="12355" y="21358"/>
                    <a:pt x="11945" y="21116"/>
                    <a:pt x="11577" y="20875"/>
                  </a:cubicBezTo>
                  <a:cubicBezTo>
                    <a:pt x="11209" y="20633"/>
                    <a:pt x="10882" y="20391"/>
                    <a:pt x="10718" y="20069"/>
                  </a:cubicBezTo>
                  <a:cubicBezTo>
                    <a:pt x="10555" y="19746"/>
                    <a:pt x="10555" y="19343"/>
                    <a:pt x="11127" y="18699"/>
                  </a:cubicBezTo>
                  <a:cubicBezTo>
                    <a:pt x="11700" y="18054"/>
                    <a:pt x="12845" y="17167"/>
                    <a:pt x="13991" y="16321"/>
                  </a:cubicBezTo>
                  <a:cubicBezTo>
                    <a:pt x="15136" y="15475"/>
                    <a:pt x="16282" y="14669"/>
                    <a:pt x="17059" y="14145"/>
                  </a:cubicBezTo>
                  <a:cubicBezTo>
                    <a:pt x="17836" y="13621"/>
                    <a:pt x="18245" y="13379"/>
                    <a:pt x="18532" y="13016"/>
                  </a:cubicBezTo>
                  <a:cubicBezTo>
                    <a:pt x="18818" y="12654"/>
                    <a:pt x="18982" y="12170"/>
                    <a:pt x="19186" y="12090"/>
                  </a:cubicBezTo>
                  <a:cubicBezTo>
                    <a:pt x="19391" y="12009"/>
                    <a:pt x="19636" y="12331"/>
                    <a:pt x="19841" y="12694"/>
                  </a:cubicBezTo>
                  <a:cubicBezTo>
                    <a:pt x="20045" y="13057"/>
                    <a:pt x="20209" y="13460"/>
                    <a:pt x="20455" y="13782"/>
                  </a:cubicBezTo>
                  <a:cubicBezTo>
                    <a:pt x="20700" y="14104"/>
                    <a:pt x="21027" y="14346"/>
                    <a:pt x="21232" y="14225"/>
                  </a:cubicBezTo>
                  <a:cubicBezTo>
                    <a:pt x="21436" y="14104"/>
                    <a:pt x="21518" y="13621"/>
                    <a:pt x="21600" y="131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6" name="Line"/>
            <p:cNvSpPr/>
            <p:nvPr/>
          </p:nvSpPr>
          <p:spPr>
            <a:xfrm>
              <a:off x="1768249" y="7389762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7" name="Line"/>
            <p:cNvSpPr/>
            <p:nvPr/>
          </p:nvSpPr>
          <p:spPr>
            <a:xfrm>
              <a:off x="2006950" y="7514302"/>
              <a:ext cx="207567" cy="166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" y="2250"/>
                    <a:pt x="720" y="4500"/>
                    <a:pt x="1080" y="6750"/>
                  </a:cubicBezTo>
                  <a:cubicBezTo>
                    <a:pt x="1440" y="9000"/>
                    <a:pt x="1800" y="11250"/>
                    <a:pt x="2700" y="11700"/>
                  </a:cubicBezTo>
                  <a:cubicBezTo>
                    <a:pt x="3600" y="12150"/>
                    <a:pt x="5040" y="10800"/>
                    <a:pt x="6660" y="9450"/>
                  </a:cubicBezTo>
                  <a:cubicBezTo>
                    <a:pt x="8280" y="8100"/>
                    <a:pt x="10080" y="6750"/>
                    <a:pt x="11520" y="7425"/>
                  </a:cubicBezTo>
                  <a:cubicBezTo>
                    <a:pt x="12960" y="8100"/>
                    <a:pt x="14040" y="10800"/>
                    <a:pt x="14940" y="13275"/>
                  </a:cubicBezTo>
                  <a:cubicBezTo>
                    <a:pt x="15840" y="15750"/>
                    <a:pt x="16560" y="18000"/>
                    <a:pt x="17640" y="19350"/>
                  </a:cubicBezTo>
                  <a:cubicBezTo>
                    <a:pt x="18720" y="20700"/>
                    <a:pt x="20160" y="2115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8" name="Line"/>
            <p:cNvSpPr/>
            <p:nvPr/>
          </p:nvSpPr>
          <p:spPr>
            <a:xfrm>
              <a:off x="2322191" y="7489169"/>
              <a:ext cx="254655" cy="559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418" extrusionOk="0">
                  <a:moveTo>
                    <a:pt x="16092" y="168"/>
                  </a:moveTo>
                  <a:cubicBezTo>
                    <a:pt x="12636" y="36"/>
                    <a:pt x="9180" y="-97"/>
                    <a:pt x="7020" y="102"/>
                  </a:cubicBezTo>
                  <a:cubicBezTo>
                    <a:pt x="4860" y="301"/>
                    <a:pt x="3996" y="831"/>
                    <a:pt x="3708" y="1758"/>
                  </a:cubicBezTo>
                  <a:cubicBezTo>
                    <a:pt x="3420" y="2686"/>
                    <a:pt x="3708" y="4011"/>
                    <a:pt x="4572" y="4740"/>
                  </a:cubicBezTo>
                  <a:cubicBezTo>
                    <a:pt x="5436" y="5469"/>
                    <a:pt x="6876" y="5601"/>
                    <a:pt x="8316" y="5667"/>
                  </a:cubicBezTo>
                  <a:cubicBezTo>
                    <a:pt x="9756" y="5734"/>
                    <a:pt x="11196" y="5734"/>
                    <a:pt x="12636" y="5601"/>
                  </a:cubicBezTo>
                  <a:cubicBezTo>
                    <a:pt x="14076" y="5469"/>
                    <a:pt x="15516" y="5204"/>
                    <a:pt x="16092" y="4740"/>
                  </a:cubicBezTo>
                  <a:cubicBezTo>
                    <a:pt x="16668" y="4276"/>
                    <a:pt x="16380" y="3613"/>
                    <a:pt x="15948" y="2951"/>
                  </a:cubicBezTo>
                  <a:cubicBezTo>
                    <a:pt x="15516" y="2288"/>
                    <a:pt x="14940" y="1626"/>
                    <a:pt x="14796" y="1626"/>
                  </a:cubicBezTo>
                  <a:cubicBezTo>
                    <a:pt x="14652" y="1626"/>
                    <a:pt x="14940" y="2288"/>
                    <a:pt x="16092" y="4475"/>
                  </a:cubicBezTo>
                  <a:cubicBezTo>
                    <a:pt x="17244" y="6661"/>
                    <a:pt x="19260" y="10372"/>
                    <a:pt x="20268" y="12956"/>
                  </a:cubicBezTo>
                  <a:cubicBezTo>
                    <a:pt x="21276" y="15540"/>
                    <a:pt x="21276" y="16997"/>
                    <a:pt x="21132" y="18058"/>
                  </a:cubicBezTo>
                  <a:cubicBezTo>
                    <a:pt x="20988" y="19118"/>
                    <a:pt x="20700" y="19780"/>
                    <a:pt x="19692" y="20310"/>
                  </a:cubicBezTo>
                  <a:cubicBezTo>
                    <a:pt x="18684" y="20840"/>
                    <a:pt x="16956" y="21238"/>
                    <a:pt x="14508" y="21370"/>
                  </a:cubicBezTo>
                  <a:cubicBezTo>
                    <a:pt x="12060" y="21503"/>
                    <a:pt x="8892" y="21370"/>
                    <a:pt x="6300" y="20840"/>
                  </a:cubicBezTo>
                  <a:cubicBezTo>
                    <a:pt x="3708" y="20310"/>
                    <a:pt x="1692" y="19383"/>
                    <a:pt x="684" y="18588"/>
                  </a:cubicBezTo>
                  <a:cubicBezTo>
                    <a:pt x="-324" y="17793"/>
                    <a:pt x="-324" y="17130"/>
                    <a:pt x="1404" y="16202"/>
                  </a:cubicBezTo>
                  <a:cubicBezTo>
                    <a:pt x="3132" y="15275"/>
                    <a:pt x="6588" y="14082"/>
                    <a:pt x="10044" y="13287"/>
                  </a:cubicBezTo>
                  <a:cubicBezTo>
                    <a:pt x="13500" y="12492"/>
                    <a:pt x="16956" y="12094"/>
                    <a:pt x="20412" y="116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19" name="Line"/>
            <p:cNvSpPr/>
            <p:nvPr/>
          </p:nvSpPr>
          <p:spPr>
            <a:xfrm>
              <a:off x="3170472" y="7111178"/>
              <a:ext cx="729323" cy="613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402" extrusionOk="0">
                  <a:moveTo>
                    <a:pt x="271" y="10441"/>
                  </a:moveTo>
                  <a:cubicBezTo>
                    <a:pt x="68" y="12372"/>
                    <a:pt x="-135" y="14303"/>
                    <a:pt x="119" y="15932"/>
                  </a:cubicBezTo>
                  <a:cubicBezTo>
                    <a:pt x="372" y="17561"/>
                    <a:pt x="1082" y="18888"/>
                    <a:pt x="2096" y="19431"/>
                  </a:cubicBezTo>
                  <a:cubicBezTo>
                    <a:pt x="3110" y="19974"/>
                    <a:pt x="4428" y="19733"/>
                    <a:pt x="5544" y="17561"/>
                  </a:cubicBezTo>
                  <a:cubicBezTo>
                    <a:pt x="6659" y="15389"/>
                    <a:pt x="7572" y="11286"/>
                    <a:pt x="7775" y="8269"/>
                  </a:cubicBezTo>
                  <a:cubicBezTo>
                    <a:pt x="7978" y="5252"/>
                    <a:pt x="7471" y="3322"/>
                    <a:pt x="7014" y="1994"/>
                  </a:cubicBezTo>
                  <a:cubicBezTo>
                    <a:pt x="6558" y="667"/>
                    <a:pt x="6152" y="-57"/>
                    <a:pt x="5950" y="3"/>
                  </a:cubicBezTo>
                  <a:cubicBezTo>
                    <a:pt x="5747" y="64"/>
                    <a:pt x="5747" y="908"/>
                    <a:pt x="5797" y="3080"/>
                  </a:cubicBezTo>
                  <a:cubicBezTo>
                    <a:pt x="5848" y="5252"/>
                    <a:pt x="5950" y="8752"/>
                    <a:pt x="6051" y="11708"/>
                  </a:cubicBezTo>
                  <a:cubicBezTo>
                    <a:pt x="6152" y="14665"/>
                    <a:pt x="6254" y="17078"/>
                    <a:pt x="6355" y="18707"/>
                  </a:cubicBezTo>
                  <a:cubicBezTo>
                    <a:pt x="6457" y="20336"/>
                    <a:pt x="6558" y="21181"/>
                    <a:pt x="6811" y="21362"/>
                  </a:cubicBezTo>
                  <a:cubicBezTo>
                    <a:pt x="7065" y="21543"/>
                    <a:pt x="7471" y="21060"/>
                    <a:pt x="8282" y="20759"/>
                  </a:cubicBezTo>
                  <a:cubicBezTo>
                    <a:pt x="9093" y="20457"/>
                    <a:pt x="10310" y="20336"/>
                    <a:pt x="11831" y="20336"/>
                  </a:cubicBezTo>
                  <a:cubicBezTo>
                    <a:pt x="13352" y="20336"/>
                    <a:pt x="15178" y="20457"/>
                    <a:pt x="16293" y="20336"/>
                  </a:cubicBezTo>
                  <a:cubicBezTo>
                    <a:pt x="17409" y="20216"/>
                    <a:pt x="17814" y="19854"/>
                    <a:pt x="18169" y="19371"/>
                  </a:cubicBezTo>
                  <a:cubicBezTo>
                    <a:pt x="18524" y="18888"/>
                    <a:pt x="18828" y="18285"/>
                    <a:pt x="18980" y="17621"/>
                  </a:cubicBezTo>
                  <a:cubicBezTo>
                    <a:pt x="19133" y="16958"/>
                    <a:pt x="19133" y="16233"/>
                    <a:pt x="19082" y="15570"/>
                  </a:cubicBezTo>
                  <a:cubicBezTo>
                    <a:pt x="19031" y="14906"/>
                    <a:pt x="18930" y="14303"/>
                    <a:pt x="18524" y="13880"/>
                  </a:cubicBezTo>
                  <a:cubicBezTo>
                    <a:pt x="18119" y="13458"/>
                    <a:pt x="17409" y="13217"/>
                    <a:pt x="16851" y="13337"/>
                  </a:cubicBezTo>
                  <a:cubicBezTo>
                    <a:pt x="16293" y="13458"/>
                    <a:pt x="15888" y="13941"/>
                    <a:pt x="15685" y="14484"/>
                  </a:cubicBezTo>
                  <a:cubicBezTo>
                    <a:pt x="15482" y="15027"/>
                    <a:pt x="15482" y="15630"/>
                    <a:pt x="15482" y="16234"/>
                  </a:cubicBezTo>
                  <a:cubicBezTo>
                    <a:pt x="15482" y="16837"/>
                    <a:pt x="15482" y="17440"/>
                    <a:pt x="15634" y="17983"/>
                  </a:cubicBezTo>
                  <a:cubicBezTo>
                    <a:pt x="15786" y="18526"/>
                    <a:pt x="16090" y="19009"/>
                    <a:pt x="16851" y="19492"/>
                  </a:cubicBezTo>
                  <a:cubicBezTo>
                    <a:pt x="17611" y="19974"/>
                    <a:pt x="18828" y="20457"/>
                    <a:pt x="19690" y="20638"/>
                  </a:cubicBezTo>
                  <a:cubicBezTo>
                    <a:pt x="20552" y="20819"/>
                    <a:pt x="21059" y="20698"/>
                    <a:pt x="21262" y="20336"/>
                  </a:cubicBezTo>
                  <a:cubicBezTo>
                    <a:pt x="21465" y="19974"/>
                    <a:pt x="21364" y="19371"/>
                    <a:pt x="21262" y="187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0" name="Line"/>
            <p:cNvSpPr/>
            <p:nvPr/>
          </p:nvSpPr>
          <p:spPr>
            <a:xfrm>
              <a:off x="3117427" y="7545436"/>
              <a:ext cx="17643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1" name="Line"/>
            <p:cNvSpPr/>
            <p:nvPr/>
          </p:nvSpPr>
          <p:spPr>
            <a:xfrm>
              <a:off x="4470064" y="7254845"/>
              <a:ext cx="425313" cy="403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1548" extrusionOk="0">
                  <a:moveTo>
                    <a:pt x="2961" y="0"/>
                  </a:moveTo>
                  <a:cubicBezTo>
                    <a:pt x="2090" y="554"/>
                    <a:pt x="1219" y="1108"/>
                    <a:pt x="697" y="2308"/>
                  </a:cubicBezTo>
                  <a:cubicBezTo>
                    <a:pt x="174" y="3508"/>
                    <a:pt x="0" y="5354"/>
                    <a:pt x="0" y="7846"/>
                  </a:cubicBezTo>
                  <a:cubicBezTo>
                    <a:pt x="0" y="10338"/>
                    <a:pt x="174" y="13477"/>
                    <a:pt x="958" y="15877"/>
                  </a:cubicBezTo>
                  <a:cubicBezTo>
                    <a:pt x="1742" y="18277"/>
                    <a:pt x="3135" y="19938"/>
                    <a:pt x="4268" y="20769"/>
                  </a:cubicBezTo>
                  <a:cubicBezTo>
                    <a:pt x="5400" y="21600"/>
                    <a:pt x="6271" y="21600"/>
                    <a:pt x="7142" y="21508"/>
                  </a:cubicBezTo>
                  <a:cubicBezTo>
                    <a:pt x="8013" y="21415"/>
                    <a:pt x="8884" y="21231"/>
                    <a:pt x="9842" y="20308"/>
                  </a:cubicBezTo>
                  <a:cubicBezTo>
                    <a:pt x="10800" y="19385"/>
                    <a:pt x="11845" y="17723"/>
                    <a:pt x="12455" y="16431"/>
                  </a:cubicBezTo>
                  <a:cubicBezTo>
                    <a:pt x="13065" y="15138"/>
                    <a:pt x="13239" y="14215"/>
                    <a:pt x="13500" y="14215"/>
                  </a:cubicBezTo>
                  <a:cubicBezTo>
                    <a:pt x="13761" y="14215"/>
                    <a:pt x="14110" y="15138"/>
                    <a:pt x="14458" y="16062"/>
                  </a:cubicBezTo>
                  <a:cubicBezTo>
                    <a:pt x="14806" y="16985"/>
                    <a:pt x="15155" y="17908"/>
                    <a:pt x="15677" y="18831"/>
                  </a:cubicBezTo>
                  <a:cubicBezTo>
                    <a:pt x="16200" y="19754"/>
                    <a:pt x="16897" y="20677"/>
                    <a:pt x="17942" y="20585"/>
                  </a:cubicBezTo>
                  <a:cubicBezTo>
                    <a:pt x="18987" y="20492"/>
                    <a:pt x="20381" y="19385"/>
                    <a:pt x="20990" y="18185"/>
                  </a:cubicBezTo>
                  <a:cubicBezTo>
                    <a:pt x="21600" y="16985"/>
                    <a:pt x="21426" y="15692"/>
                    <a:pt x="21252" y="14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2" name="Line"/>
            <p:cNvSpPr/>
            <p:nvPr/>
          </p:nvSpPr>
          <p:spPr>
            <a:xfrm>
              <a:off x="4331687" y="7455491"/>
              <a:ext cx="321728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716" y="10800"/>
                    <a:pt x="7432" y="0"/>
                    <a:pt x="11032" y="0"/>
                  </a:cubicBezTo>
                  <a:cubicBezTo>
                    <a:pt x="14632" y="0"/>
                    <a:pt x="18116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3" name="Line"/>
            <p:cNvSpPr/>
            <p:nvPr/>
          </p:nvSpPr>
          <p:spPr>
            <a:xfrm>
              <a:off x="5044804" y="7494352"/>
              <a:ext cx="901087" cy="170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0918" extrusionOk="0">
                  <a:moveTo>
                    <a:pt x="3533" y="6254"/>
                  </a:moveTo>
                  <a:cubicBezTo>
                    <a:pt x="3286" y="4560"/>
                    <a:pt x="3039" y="2866"/>
                    <a:pt x="2668" y="2231"/>
                  </a:cubicBezTo>
                  <a:cubicBezTo>
                    <a:pt x="2297" y="1596"/>
                    <a:pt x="1802" y="2019"/>
                    <a:pt x="1308" y="3925"/>
                  </a:cubicBezTo>
                  <a:cubicBezTo>
                    <a:pt x="813" y="5831"/>
                    <a:pt x="318" y="9219"/>
                    <a:pt x="112" y="11972"/>
                  </a:cubicBezTo>
                  <a:cubicBezTo>
                    <a:pt x="-94" y="14725"/>
                    <a:pt x="-12" y="16843"/>
                    <a:pt x="318" y="18325"/>
                  </a:cubicBezTo>
                  <a:cubicBezTo>
                    <a:pt x="648" y="19807"/>
                    <a:pt x="1225" y="20654"/>
                    <a:pt x="1885" y="20443"/>
                  </a:cubicBezTo>
                  <a:cubicBezTo>
                    <a:pt x="2544" y="20231"/>
                    <a:pt x="3286" y="18960"/>
                    <a:pt x="3698" y="17266"/>
                  </a:cubicBezTo>
                  <a:cubicBezTo>
                    <a:pt x="4111" y="15572"/>
                    <a:pt x="4193" y="13454"/>
                    <a:pt x="4234" y="10490"/>
                  </a:cubicBezTo>
                  <a:cubicBezTo>
                    <a:pt x="4275" y="7525"/>
                    <a:pt x="4275" y="3713"/>
                    <a:pt x="4358" y="3501"/>
                  </a:cubicBezTo>
                  <a:cubicBezTo>
                    <a:pt x="4440" y="3290"/>
                    <a:pt x="4605" y="6678"/>
                    <a:pt x="4976" y="9854"/>
                  </a:cubicBezTo>
                  <a:cubicBezTo>
                    <a:pt x="5347" y="13031"/>
                    <a:pt x="5924" y="15996"/>
                    <a:pt x="6419" y="17478"/>
                  </a:cubicBezTo>
                  <a:cubicBezTo>
                    <a:pt x="6914" y="18960"/>
                    <a:pt x="7326" y="18960"/>
                    <a:pt x="7738" y="17054"/>
                  </a:cubicBezTo>
                  <a:cubicBezTo>
                    <a:pt x="8150" y="15149"/>
                    <a:pt x="8562" y="11337"/>
                    <a:pt x="8810" y="7737"/>
                  </a:cubicBezTo>
                  <a:cubicBezTo>
                    <a:pt x="9057" y="4137"/>
                    <a:pt x="9140" y="749"/>
                    <a:pt x="9181" y="113"/>
                  </a:cubicBezTo>
                  <a:cubicBezTo>
                    <a:pt x="9222" y="-522"/>
                    <a:pt x="9222" y="1596"/>
                    <a:pt x="9304" y="4560"/>
                  </a:cubicBezTo>
                  <a:cubicBezTo>
                    <a:pt x="9387" y="7525"/>
                    <a:pt x="9552" y="11337"/>
                    <a:pt x="9758" y="14090"/>
                  </a:cubicBezTo>
                  <a:cubicBezTo>
                    <a:pt x="9964" y="16843"/>
                    <a:pt x="10211" y="18537"/>
                    <a:pt x="10541" y="19172"/>
                  </a:cubicBezTo>
                  <a:cubicBezTo>
                    <a:pt x="10871" y="19807"/>
                    <a:pt x="11283" y="19384"/>
                    <a:pt x="11530" y="18113"/>
                  </a:cubicBezTo>
                  <a:cubicBezTo>
                    <a:pt x="11778" y="16843"/>
                    <a:pt x="11860" y="14725"/>
                    <a:pt x="11943" y="12607"/>
                  </a:cubicBezTo>
                  <a:cubicBezTo>
                    <a:pt x="12025" y="10490"/>
                    <a:pt x="12108" y="8372"/>
                    <a:pt x="12272" y="8372"/>
                  </a:cubicBezTo>
                  <a:cubicBezTo>
                    <a:pt x="12437" y="8372"/>
                    <a:pt x="12685" y="10490"/>
                    <a:pt x="13014" y="12607"/>
                  </a:cubicBezTo>
                  <a:cubicBezTo>
                    <a:pt x="13344" y="14725"/>
                    <a:pt x="13756" y="16843"/>
                    <a:pt x="14169" y="18113"/>
                  </a:cubicBezTo>
                  <a:cubicBezTo>
                    <a:pt x="14581" y="19384"/>
                    <a:pt x="14993" y="19807"/>
                    <a:pt x="15282" y="18960"/>
                  </a:cubicBezTo>
                  <a:cubicBezTo>
                    <a:pt x="15570" y="18113"/>
                    <a:pt x="15735" y="15996"/>
                    <a:pt x="16065" y="13243"/>
                  </a:cubicBezTo>
                  <a:cubicBezTo>
                    <a:pt x="16395" y="10490"/>
                    <a:pt x="16889" y="7102"/>
                    <a:pt x="17384" y="4772"/>
                  </a:cubicBezTo>
                  <a:cubicBezTo>
                    <a:pt x="17879" y="2443"/>
                    <a:pt x="18373" y="1172"/>
                    <a:pt x="18827" y="537"/>
                  </a:cubicBezTo>
                  <a:cubicBezTo>
                    <a:pt x="19280" y="-99"/>
                    <a:pt x="19692" y="-99"/>
                    <a:pt x="20063" y="960"/>
                  </a:cubicBezTo>
                  <a:cubicBezTo>
                    <a:pt x="20434" y="2019"/>
                    <a:pt x="20764" y="4137"/>
                    <a:pt x="21011" y="6466"/>
                  </a:cubicBezTo>
                  <a:cubicBezTo>
                    <a:pt x="21259" y="8796"/>
                    <a:pt x="21424" y="11337"/>
                    <a:pt x="21465" y="13666"/>
                  </a:cubicBezTo>
                  <a:cubicBezTo>
                    <a:pt x="21506" y="15996"/>
                    <a:pt x="21424" y="18113"/>
                    <a:pt x="20846" y="19384"/>
                  </a:cubicBezTo>
                  <a:cubicBezTo>
                    <a:pt x="20269" y="20654"/>
                    <a:pt x="19198" y="21078"/>
                    <a:pt x="18456" y="20866"/>
                  </a:cubicBezTo>
                  <a:cubicBezTo>
                    <a:pt x="17714" y="20654"/>
                    <a:pt x="17301" y="19807"/>
                    <a:pt x="16889" y="18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4" name="Line"/>
            <p:cNvSpPr/>
            <p:nvPr/>
          </p:nvSpPr>
          <p:spPr>
            <a:xfrm>
              <a:off x="6075240" y="7474336"/>
              <a:ext cx="779246" cy="668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300" extrusionOk="0">
                  <a:moveTo>
                    <a:pt x="0" y="942"/>
                  </a:moveTo>
                  <a:cubicBezTo>
                    <a:pt x="478" y="4799"/>
                    <a:pt x="956" y="8656"/>
                    <a:pt x="1290" y="11852"/>
                  </a:cubicBezTo>
                  <a:cubicBezTo>
                    <a:pt x="1625" y="15048"/>
                    <a:pt x="1816" y="17583"/>
                    <a:pt x="1959" y="19181"/>
                  </a:cubicBezTo>
                  <a:cubicBezTo>
                    <a:pt x="2103" y="20779"/>
                    <a:pt x="2198" y="21440"/>
                    <a:pt x="2198" y="21275"/>
                  </a:cubicBezTo>
                  <a:cubicBezTo>
                    <a:pt x="2198" y="21109"/>
                    <a:pt x="2103" y="20118"/>
                    <a:pt x="1912" y="17969"/>
                  </a:cubicBezTo>
                  <a:cubicBezTo>
                    <a:pt x="1720" y="15820"/>
                    <a:pt x="1434" y="12513"/>
                    <a:pt x="1577" y="9813"/>
                  </a:cubicBezTo>
                  <a:cubicBezTo>
                    <a:pt x="1720" y="7113"/>
                    <a:pt x="2294" y="5020"/>
                    <a:pt x="2819" y="3697"/>
                  </a:cubicBezTo>
                  <a:cubicBezTo>
                    <a:pt x="3345" y="2375"/>
                    <a:pt x="3823" y="1824"/>
                    <a:pt x="4301" y="1658"/>
                  </a:cubicBezTo>
                  <a:cubicBezTo>
                    <a:pt x="4779" y="1493"/>
                    <a:pt x="5257" y="1713"/>
                    <a:pt x="5639" y="2044"/>
                  </a:cubicBezTo>
                  <a:cubicBezTo>
                    <a:pt x="6021" y="2375"/>
                    <a:pt x="6308" y="2816"/>
                    <a:pt x="6260" y="3532"/>
                  </a:cubicBezTo>
                  <a:cubicBezTo>
                    <a:pt x="6212" y="4248"/>
                    <a:pt x="5830" y="5240"/>
                    <a:pt x="5018" y="5956"/>
                  </a:cubicBezTo>
                  <a:cubicBezTo>
                    <a:pt x="4205" y="6673"/>
                    <a:pt x="2963" y="7113"/>
                    <a:pt x="2103" y="7279"/>
                  </a:cubicBezTo>
                  <a:cubicBezTo>
                    <a:pt x="1242" y="7444"/>
                    <a:pt x="765" y="7334"/>
                    <a:pt x="765" y="7279"/>
                  </a:cubicBezTo>
                  <a:cubicBezTo>
                    <a:pt x="765" y="7224"/>
                    <a:pt x="1242" y="7224"/>
                    <a:pt x="2772" y="7279"/>
                  </a:cubicBezTo>
                  <a:cubicBezTo>
                    <a:pt x="4301" y="7334"/>
                    <a:pt x="6881" y="7444"/>
                    <a:pt x="8650" y="7279"/>
                  </a:cubicBezTo>
                  <a:cubicBezTo>
                    <a:pt x="10418" y="7113"/>
                    <a:pt x="11373" y="6673"/>
                    <a:pt x="11899" y="6177"/>
                  </a:cubicBezTo>
                  <a:cubicBezTo>
                    <a:pt x="12425" y="5681"/>
                    <a:pt x="12520" y="5130"/>
                    <a:pt x="12329" y="4689"/>
                  </a:cubicBezTo>
                  <a:cubicBezTo>
                    <a:pt x="12138" y="4248"/>
                    <a:pt x="11660" y="3918"/>
                    <a:pt x="10896" y="3697"/>
                  </a:cubicBezTo>
                  <a:cubicBezTo>
                    <a:pt x="10131" y="3477"/>
                    <a:pt x="9080" y="3367"/>
                    <a:pt x="8315" y="3311"/>
                  </a:cubicBezTo>
                  <a:cubicBezTo>
                    <a:pt x="7550" y="3256"/>
                    <a:pt x="7073" y="3256"/>
                    <a:pt x="6786" y="3532"/>
                  </a:cubicBezTo>
                  <a:cubicBezTo>
                    <a:pt x="6499" y="3807"/>
                    <a:pt x="6404" y="4358"/>
                    <a:pt x="6595" y="4744"/>
                  </a:cubicBezTo>
                  <a:cubicBezTo>
                    <a:pt x="6786" y="5130"/>
                    <a:pt x="7264" y="5350"/>
                    <a:pt x="8267" y="5571"/>
                  </a:cubicBezTo>
                  <a:cubicBezTo>
                    <a:pt x="9271" y="5791"/>
                    <a:pt x="10800" y="6011"/>
                    <a:pt x="11995" y="5681"/>
                  </a:cubicBezTo>
                  <a:cubicBezTo>
                    <a:pt x="13189" y="5350"/>
                    <a:pt x="14050" y="4469"/>
                    <a:pt x="14814" y="3477"/>
                  </a:cubicBezTo>
                  <a:cubicBezTo>
                    <a:pt x="15579" y="2485"/>
                    <a:pt x="16248" y="1383"/>
                    <a:pt x="16821" y="722"/>
                  </a:cubicBezTo>
                  <a:cubicBezTo>
                    <a:pt x="17395" y="60"/>
                    <a:pt x="17873" y="-160"/>
                    <a:pt x="18494" y="116"/>
                  </a:cubicBezTo>
                  <a:cubicBezTo>
                    <a:pt x="19115" y="391"/>
                    <a:pt x="19880" y="1162"/>
                    <a:pt x="20453" y="2209"/>
                  </a:cubicBezTo>
                  <a:cubicBezTo>
                    <a:pt x="21027" y="3256"/>
                    <a:pt x="21409" y="4579"/>
                    <a:pt x="21504" y="5516"/>
                  </a:cubicBezTo>
                  <a:cubicBezTo>
                    <a:pt x="21600" y="6452"/>
                    <a:pt x="21409" y="7003"/>
                    <a:pt x="20979" y="7279"/>
                  </a:cubicBezTo>
                  <a:cubicBezTo>
                    <a:pt x="20549" y="7554"/>
                    <a:pt x="19880" y="7554"/>
                    <a:pt x="19067" y="7444"/>
                  </a:cubicBezTo>
                  <a:cubicBezTo>
                    <a:pt x="18255" y="7334"/>
                    <a:pt x="17299" y="7113"/>
                    <a:pt x="16726" y="6728"/>
                  </a:cubicBezTo>
                  <a:cubicBezTo>
                    <a:pt x="16152" y="6342"/>
                    <a:pt x="15961" y="5791"/>
                    <a:pt x="15770" y="52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5" name="Line"/>
            <p:cNvSpPr/>
            <p:nvPr/>
          </p:nvSpPr>
          <p:spPr>
            <a:xfrm>
              <a:off x="6863990" y="7566193"/>
              <a:ext cx="51892" cy="9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6" name="Line"/>
            <p:cNvSpPr/>
            <p:nvPr/>
          </p:nvSpPr>
          <p:spPr>
            <a:xfrm>
              <a:off x="6843233" y="7369005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7" name="Line"/>
            <p:cNvSpPr/>
            <p:nvPr/>
          </p:nvSpPr>
          <p:spPr>
            <a:xfrm>
              <a:off x="7079943" y="7275601"/>
              <a:ext cx="406746" cy="398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452" extrusionOk="0">
                  <a:moveTo>
                    <a:pt x="3949" y="0"/>
                  </a:moveTo>
                  <a:cubicBezTo>
                    <a:pt x="2851" y="2793"/>
                    <a:pt x="1753" y="5586"/>
                    <a:pt x="1020" y="8845"/>
                  </a:cubicBezTo>
                  <a:cubicBezTo>
                    <a:pt x="288" y="12103"/>
                    <a:pt x="-78" y="15828"/>
                    <a:pt x="14" y="18062"/>
                  </a:cubicBezTo>
                  <a:cubicBezTo>
                    <a:pt x="105" y="20297"/>
                    <a:pt x="654" y="21041"/>
                    <a:pt x="1844" y="21321"/>
                  </a:cubicBezTo>
                  <a:cubicBezTo>
                    <a:pt x="3034" y="21600"/>
                    <a:pt x="4864" y="21414"/>
                    <a:pt x="6146" y="20948"/>
                  </a:cubicBezTo>
                  <a:cubicBezTo>
                    <a:pt x="7427" y="20483"/>
                    <a:pt x="8159" y="19738"/>
                    <a:pt x="8983" y="18621"/>
                  </a:cubicBezTo>
                  <a:cubicBezTo>
                    <a:pt x="9807" y="17503"/>
                    <a:pt x="10722" y="16014"/>
                    <a:pt x="11180" y="15734"/>
                  </a:cubicBezTo>
                  <a:cubicBezTo>
                    <a:pt x="11637" y="15455"/>
                    <a:pt x="11637" y="16386"/>
                    <a:pt x="11820" y="17317"/>
                  </a:cubicBezTo>
                  <a:cubicBezTo>
                    <a:pt x="12003" y="18248"/>
                    <a:pt x="12369" y="19179"/>
                    <a:pt x="13468" y="19831"/>
                  </a:cubicBezTo>
                  <a:cubicBezTo>
                    <a:pt x="14566" y="20483"/>
                    <a:pt x="16397" y="20855"/>
                    <a:pt x="17861" y="20576"/>
                  </a:cubicBezTo>
                  <a:cubicBezTo>
                    <a:pt x="19325" y="20297"/>
                    <a:pt x="20424" y="19366"/>
                    <a:pt x="21522" y="184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8" name="Line"/>
            <p:cNvSpPr/>
            <p:nvPr/>
          </p:nvSpPr>
          <p:spPr>
            <a:xfrm>
              <a:off x="7393282" y="7348249"/>
              <a:ext cx="7265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9" name="Line"/>
            <p:cNvSpPr/>
            <p:nvPr/>
          </p:nvSpPr>
          <p:spPr>
            <a:xfrm>
              <a:off x="7009286" y="7462410"/>
              <a:ext cx="2490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0" name="Line"/>
            <p:cNvSpPr/>
            <p:nvPr/>
          </p:nvSpPr>
          <p:spPr>
            <a:xfrm>
              <a:off x="7532493" y="7454817"/>
              <a:ext cx="504245" cy="204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310" extrusionOk="0">
                  <a:moveTo>
                    <a:pt x="695" y="10510"/>
                  </a:moveTo>
                  <a:cubicBezTo>
                    <a:pt x="2154" y="11230"/>
                    <a:pt x="3614" y="11950"/>
                    <a:pt x="4708" y="11950"/>
                  </a:cubicBezTo>
                  <a:cubicBezTo>
                    <a:pt x="5803" y="11950"/>
                    <a:pt x="6532" y="11230"/>
                    <a:pt x="6897" y="9970"/>
                  </a:cubicBezTo>
                  <a:cubicBezTo>
                    <a:pt x="7262" y="8710"/>
                    <a:pt x="7262" y="6910"/>
                    <a:pt x="6897" y="5470"/>
                  </a:cubicBezTo>
                  <a:cubicBezTo>
                    <a:pt x="6532" y="4030"/>
                    <a:pt x="5803" y="2950"/>
                    <a:pt x="5000" y="2230"/>
                  </a:cubicBezTo>
                  <a:cubicBezTo>
                    <a:pt x="4197" y="1510"/>
                    <a:pt x="3322" y="1150"/>
                    <a:pt x="2519" y="1150"/>
                  </a:cubicBezTo>
                  <a:cubicBezTo>
                    <a:pt x="1716" y="1150"/>
                    <a:pt x="987" y="1510"/>
                    <a:pt x="476" y="2590"/>
                  </a:cubicBezTo>
                  <a:cubicBezTo>
                    <a:pt x="-35" y="3670"/>
                    <a:pt x="-327" y="5470"/>
                    <a:pt x="622" y="6910"/>
                  </a:cubicBezTo>
                  <a:cubicBezTo>
                    <a:pt x="1570" y="8350"/>
                    <a:pt x="3759" y="9430"/>
                    <a:pt x="5584" y="9250"/>
                  </a:cubicBezTo>
                  <a:cubicBezTo>
                    <a:pt x="7408" y="9070"/>
                    <a:pt x="8868" y="7630"/>
                    <a:pt x="9816" y="6190"/>
                  </a:cubicBezTo>
                  <a:cubicBezTo>
                    <a:pt x="10765" y="4750"/>
                    <a:pt x="11203" y="3310"/>
                    <a:pt x="11714" y="2050"/>
                  </a:cubicBezTo>
                  <a:cubicBezTo>
                    <a:pt x="12224" y="790"/>
                    <a:pt x="12808" y="-290"/>
                    <a:pt x="13100" y="70"/>
                  </a:cubicBezTo>
                  <a:cubicBezTo>
                    <a:pt x="13392" y="430"/>
                    <a:pt x="13392" y="2230"/>
                    <a:pt x="13465" y="4930"/>
                  </a:cubicBezTo>
                  <a:cubicBezTo>
                    <a:pt x="13538" y="7630"/>
                    <a:pt x="13684" y="11230"/>
                    <a:pt x="13757" y="14110"/>
                  </a:cubicBezTo>
                  <a:cubicBezTo>
                    <a:pt x="13830" y="16990"/>
                    <a:pt x="13830" y="19150"/>
                    <a:pt x="13976" y="19330"/>
                  </a:cubicBezTo>
                  <a:cubicBezTo>
                    <a:pt x="14122" y="19510"/>
                    <a:pt x="14414" y="17710"/>
                    <a:pt x="14851" y="15190"/>
                  </a:cubicBezTo>
                  <a:cubicBezTo>
                    <a:pt x="15289" y="12670"/>
                    <a:pt x="15873" y="9430"/>
                    <a:pt x="16457" y="7270"/>
                  </a:cubicBezTo>
                  <a:cubicBezTo>
                    <a:pt x="17041" y="5110"/>
                    <a:pt x="17624" y="4030"/>
                    <a:pt x="18135" y="4210"/>
                  </a:cubicBezTo>
                  <a:cubicBezTo>
                    <a:pt x="18646" y="4390"/>
                    <a:pt x="19084" y="5830"/>
                    <a:pt x="19595" y="8890"/>
                  </a:cubicBezTo>
                  <a:cubicBezTo>
                    <a:pt x="20105" y="11950"/>
                    <a:pt x="20689" y="16630"/>
                    <a:pt x="21273" y="213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1" name="Line"/>
            <p:cNvSpPr/>
            <p:nvPr/>
          </p:nvSpPr>
          <p:spPr>
            <a:xfrm>
              <a:off x="8171654" y="7690733"/>
              <a:ext cx="72650" cy="72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543" y="5143"/>
                    <a:pt x="17486" y="10286"/>
                    <a:pt x="13886" y="13886"/>
                  </a:cubicBezTo>
                  <a:cubicBezTo>
                    <a:pt x="10286" y="17486"/>
                    <a:pt x="5143" y="1954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2" name="Line"/>
            <p:cNvSpPr/>
            <p:nvPr/>
          </p:nvSpPr>
          <p:spPr>
            <a:xfrm>
              <a:off x="8804730" y="7400140"/>
              <a:ext cx="830265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82"/>
                  </a:moveTo>
                  <a:cubicBezTo>
                    <a:pt x="630" y="3600"/>
                    <a:pt x="1260" y="6218"/>
                    <a:pt x="1845" y="9000"/>
                  </a:cubicBezTo>
                  <a:cubicBezTo>
                    <a:pt x="2430" y="11782"/>
                    <a:pt x="2970" y="14727"/>
                    <a:pt x="3420" y="16855"/>
                  </a:cubicBezTo>
                  <a:cubicBezTo>
                    <a:pt x="3870" y="18982"/>
                    <a:pt x="4230" y="20291"/>
                    <a:pt x="4455" y="19800"/>
                  </a:cubicBezTo>
                  <a:cubicBezTo>
                    <a:pt x="4680" y="19309"/>
                    <a:pt x="4770" y="17018"/>
                    <a:pt x="4860" y="14236"/>
                  </a:cubicBezTo>
                  <a:cubicBezTo>
                    <a:pt x="4950" y="11455"/>
                    <a:pt x="5040" y="8182"/>
                    <a:pt x="5130" y="5727"/>
                  </a:cubicBezTo>
                  <a:cubicBezTo>
                    <a:pt x="5220" y="3273"/>
                    <a:pt x="5310" y="1636"/>
                    <a:pt x="5535" y="1636"/>
                  </a:cubicBezTo>
                  <a:cubicBezTo>
                    <a:pt x="5760" y="1636"/>
                    <a:pt x="6120" y="3273"/>
                    <a:pt x="6525" y="5727"/>
                  </a:cubicBezTo>
                  <a:cubicBezTo>
                    <a:pt x="6930" y="8182"/>
                    <a:pt x="7380" y="11455"/>
                    <a:pt x="7740" y="13745"/>
                  </a:cubicBezTo>
                  <a:cubicBezTo>
                    <a:pt x="8100" y="16036"/>
                    <a:pt x="8370" y="17345"/>
                    <a:pt x="8730" y="18000"/>
                  </a:cubicBezTo>
                  <a:cubicBezTo>
                    <a:pt x="9090" y="18655"/>
                    <a:pt x="9540" y="18655"/>
                    <a:pt x="10845" y="17509"/>
                  </a:cubicBezTo>
                  <a:cubicBezTo>
                    <a:pt x="12150" y="16364"/>
                    <a:pt x="14310" y="14073"/>
                    <a:pt x="15795" y="12273"/>
                  </a:cubicBezTo>
                  <a:cubicBezTo>
                    <a:pt x="17280" y="10473"/>
                    <a:pt x="18090" y="9164"/>
                    <a:pt x="18585" y="7691"/>
                  </a:cubicBezTo>
                  <a:cubicBezTo>
                    <a:pt x="19080" y="6218"/>
                    <a:pt x="19260" y="4582"/>
                    <a:pt x="19125" y="3273"/>
                  </a:cubicBezTo>
                  <a:cubicBezTo>
                    <a:pt x="18990" y="1964"/>
                    <a:pt x="18540" y="982"/>
                    <a:pt x="18090" y="491"/>
                  </a:cubicBezTo>
                  <a:cubicBezTo>
                    <a:pt x="17640" y="0"/>
                    <a:pt x="17190" y="0"/>
                    <a:pt x="16740" y="0"/>
                  </a:cubicBezTo>
                  <a:cubicBezTo>
                    <a:pt x="16290" y="0"/>
                    <a:pt x="15840" y="0"/>
                    <a:pt x="15525" y="818"/>
                  </a:cubicBezTo>
                  <a:cubicBezTo>
                    <a:pt x="15210" y="1636"/>
                    <a:pt x="15030" y="3273"/>
                    <a:pt x="15120" y="5727"/>
                  </a:cubicBezTo>
                  <a:cubicBezTo>
                    <a:pt x="15210" y="8182"/>
                    <a:pt x="15570" y="11455"/>
                    <a:pt x="16695" y="14236"/>
                  </a:cubicBezTo>
                  <a:cubicBezTo>
                    <a:pt x="17820" y="17018"/>
                    <a:pt x="19710" y="1930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3" name="Line"/>
            <p:cNvSpPr/>
            <p:nvPr/>
          </p:nvSpPr>
          <p:spPr>
            <a:xfrm>
              <a:off x="10099809" y="7299392"/>
              <a:ext cx="853228" cy="60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299" extrusionOk="0">
                  <a:moveTo>
                    <a:pt x="3452" y="4262"/>
                  </a:moveTo>
                  <a:cubicBezTo>
                    <a:pt x="3191" y="3777"/>
                    <a:pt x="2929" y="3291"/>
                    <a:pt x="2581" y="2988"/>
                  </a:cubicBezTo>
                  <a:cubicBezTo>
                    <a:pt x="2233" y="2684"/>
                    <a:pt x="1797" y="2563"/>
                    <a:pt x="1362" y="2988"/>
                  </a:cubicBezTo>
                  <a:cubicBezTo>
                    <a:pt x="926" y="3412"/>
                    <a:pt x="491" y="4383"/>
                    <a:pt x="360" y="5172"/>
                  </a:cubicBezTo>
                  <a:cubicBezTo>
                    <a:pt x="229" y="5961"/>
                    <a:pt x="404" y="6568"/>
                    <a:pt x="708" y="6992"/>
                  </a:cubicBezTo>
                  <a:cubicBezTo>
                    <a:pt x="1013" y="7417"/>
                    <a:pt x="1449" y="7660"/>
                    <a:pt x="1884" y="7781"/>
                  </a:cubicBezTo>
                  <a:cubicBezTo>
                    <a:pt x="2320" y="7902"/>
                    <a:pt x="2755" y="7902"/>
                    <a:pt x="3016" y="7356"/>
                  </a:cubicBezTo>
                  <a:cubicBezTo>
                    <a:pt x="3278" y="6810"/>
                    <a:pt x="3365" y="5718"/>
                    <a:pt x="3539" y="5657"/>
                  </a:cubicBezTo>
                  <a:cubicBezTo>
                    <a:pt x="3713" y="5597"/>
                    <a:pt x="3975" y="6568"/>
                    <a:pt x="4279" y="8691"/>
                  </a:cubicBezTo>
                  <a:cubicBezTo>
                    <a:pt x="4584" y="10815"/>
                    <a:pt x="4933" y="14091"/>
                    <a:pt x="5107" y="16033"/>
                  </a:cubicBezTo>
                  <a:cubicBezTo>
                    <a:pt x="5281" y="17974"/>
                    <a:pt x="5281" y="18581"/>
                    <a:pt x="5150" y="19248"/>
                  </a:cubicBezTo>
                  <a:cubicBezTo>
                    <a:pt x="5020" y="19916"/>
                    <a:pt x="4758" y="20644"/>
                    <a:pt x="4366" y="21008"/>
                  </a:cubicBezTo>
                  <a:cubicBezTo>
                    <a:pt x="3975" y="21372"/>
                    <a:pt x="3452" y="21372"/>
                    <a:pt x="2712" y="21129"/>
                  </a:cubicBezTo>
                  <a:cubicBezTo>
                    <a:pt x="1971" y="20887"/>
                    <a:pt x="1013" y="20401"/>
                    <a:pt x="491" y="19855"/>
                  </a:cubicBezTo>
                  <a:cubicBezTo>
                    <a:pt x="-32" y="19309"/>
                    <a:pt x="-119" y="18702"/>
                    <a:pt x="142" y="17792"/>
                  </a:cubicBezTo>
                  <a:cubicBezTo>
                    <a:pt x="404" y="16882"/>
                    <a:pt x="1013" y="15669"/>
                    <a:pt x="2581" y="14030"/>
                  </a:cubicBezTo>
                  <a:cubicBezTo>
                    <a:pt x="4149" y="12392"/>
                    <a:pt x="6675" y="10329"/>
                    <a:pt x="8112" y="9055"/>
                  </a:cubicBezTo>
                  <a:cubicBezTo>
                    <a:pt x="9549" y="7781"/>
                    <a:pt x="9897" y="7296"/>
                    <a:pt x="10158" y="6750"/>
                  </a:cubicBezTo>
                  <a:cubicBezTo>
                    <a:pt x="10420" y="6203"/>
                    <a:pt x="10594" y="5597"/>
                    <a:pt x="10463" y="5172"/>
                  </a:cubicBezTo>
                  <a:cubicBezTo>
                    <a:pt x="10333" y="4747"/>
                    <a:pt x="9897" y="4505"/>
                    <a:pt x="9375" y="4444"/>
                  </a:cubicBezTo>
                  <a:cubicBezTo>
                    <a:pt x="8852" y="4383"/>
                    <a:pt x="8242" y="4505"/>
                    <a:pt x="7937" y="5051"/>
                  </a:cubicBezTo>
                  <a:cubicBezTo>
                    <a:pt x="7633" y="5597"/>
                    <a:pt x="7633" y="6568"/>
                    <a:pt x="7937" y="7599"/>
                  </a:cubicBezTo>
                  <a:cubicBezTo>
                    <a:pt x="8242" y="8630"/>
                    <a:pt x="8852" y="9723"/>
                    <a:pt x="9592" y="10329"/>
                  </a:cubicBezTo>
                  <a:cubicBezTo>
                    <a:pt x="10333" y="10936"/>
                    <a:pt x="11204" y="11057"/>
                    <a:pt x="12075" y="10936"/>
                  </a:cubicBezTo>
                  <a:cubicBezTo>
                    <a:pt x="12946" y="10815"/>
                    <a:pt x="13816" y="10451"/>
                    <a:pt x="14600" y="9359"/>
                  </a:cubicBezTo>
                  <a:cubicBezTo>
                    <a:pt x="15384" y="8266"/>
                    <a:pt x="16081" y="6446"/>
                    <a:pt x="16516" y="5233"/>
                  </a:cubicBezTo>
                  <a:cubicBezTo>
                    <a:pt x="16952" y="4019"/>
                    <a:pt x="17126" y="3412"/>
                    <a:pt x="17257" y="2502"/>
                  </a:cubicBezTo>
                  <a:cubicBezTo>
                    <a:pt x="17387" y="1592"/>
                    <a:pt x="17475" y="379"/>
                    <a:pt x="17344" y="75"/>
                  </a:cubicBezTo>
                  <a:cubicBezTo>
                    <a:pt x="17213" y="-228"/>
                    <a:pt x="16865" y="379"/>
                    <a:pt x="16560" y="1956"/>
                  </a:cubicBezTo>
                  <a:cubicBezTo>
                    <a:pt x="16255" y="3534"/>
                    <a:pt x="15994" y="6082"/>
                    <a:pt x="15863" y="7963"/>
                  </a:cubicBezTo>
                  <a:cubicBezTo>
                    <a:pt x="15733" y="9844"/>
                    <a:pt x="15733" y="11057"/>
                    <a:pt x="15863" y="11907"/>
                  </a:cubicBezTo>
                  <a:cubicBezTo>
                    <a:pt x="15994" y="12756"/>
                    <a:pt x="16255" y="13242"/>
                    <a:pt x="16604" y="13545"/>
                  </a:cubicBezTo>
                  <a:cubicBezTo>
                    <a:pt x="16952" y="13848"/>
                    <a:pt x="17387" y="13970"/>
                    <a:pt x="17997" y="14030"/>
                  </a:cubicBezTo>
                  <a:cubicBezTo>
                    <a:pt x="18607" y="14091"/>
                    <a:pt x="19391" y="14091"/>
                    <a:pt x="20000" y="13606"/>
                  </a:cubicBezTo>
                  <a:cubicBezTo>
                    <a:pt x="20610" y="13120"/>
                    <a:pt x="21046" y="12150"/>
                    <a:pt x="21481" y="111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4" name="Line"/>
            <p:cNvSpPr/>
            <p:nvPr/>
          </p:nvSpPr>
          <p:spPr>
            <a:xfrm>
              <a:off x="10693579" y="7493545"/>
              <a:ext cx="34248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5" name="Line"/>
            <p:cNvSpPr/>
            <p:nvPr/>
          </p:nvSpPr>
          <p:spPr>
            <a:xfrm>
              <a:off x="11624415" y="7036487"/>
              <a:ext cx="771205" cy="579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167" extrusionOk="0">
                  <a:moveTo>
                    <a:pt x="377" y="11763"/>
                  </a:moveTo>
                  <a:cubicBezTo>
                    <a:pt x="89" y="13657"/>
                    <a:pt x="-199" y="15552"/>
                    <a:pt x="185" y="17257"/>
                  </a:cubicBezTo>
                  <a:cubicBezTo>
                    <a:pt x="569" y="18963"/>
                    <a:pt x="1625" y="20478"/>
                    <a:pt x="2729" y="20984"/>
                  </a:cubicBezTo>
                  <a:cubicBezTo>
                    <a:pt x="3833" y="21489"/>
                    <a:pt x="4985" y="20984"/>
                    <a:pt x="6041" y="19026"/>
                  </a:cubicBezTo>
                  <a:cubicBezTo>
                    <a:pt x="7097" y="17068"/>
                    <a:pt x="8057" y="13657"/>
                    <a:pt x="8345" y="10563"/>
                  </a:cubicBezTo>
                  <a:cubicBezTo>
                    <a:pt x="8633" y="7468"/>
                    <a:pt x="8249" y="4689"/>
                    <a:pt x="7817" y="2857"/>
                  </a:cubicBezTo>
                  <a:cubicBezTo>
                    <a:pt x="7385" y="1026"/>
                    <a:pt x="6905" y="142"/>
                    <a:pt x="6665" y="15"/>
                  </a:cubicBezTo>
                  <a:cubicBezTo>
                    <a:pt x="6425" y="-111"/>
                    <a:pt x="6425" y="521"/>
                    <a:pt x="6425" y="3236"/>
                  </a:cubicBezTo>
                  <a:cubicBezTo>
                    <a:pt x="6425" y="5952"/>
                    <a:pt x="6425" y="10752"/>
                    <a:pt x="6473" y="13468"/>
                  </a:cubicBezTo>
                  <a:cubicBezTo>
                    <a:pt x="6521" y="16184"/>
                    <a:pt x="6617" y="16815"/>
                    <a:pt x="6665" y="17763"/>
                  </a:cubicBezTo>
                  <a:cubicBezTo>
                    <a:pt x="6713" y="18710"/>
                    <a:pt x="6713" y="19973"/>
                    <a:pt x="6905" y="20415"/>
                  </a:cubicBezTo>
                  <a:cubicBezTo>
                    <a:pt x="7097" y="20857"/>
                    <a:pt x="7481" y="20478"/>
                    <a:pt x="8537" y="20415"/>
                  </a:cubicBezTo>
                  <a:cubicBezTo>
                    <a:pt x="9593" y="20352"/>
                    <a:pt x="11321" y="20605"/>
                    <a:pt x="12713" y="20478"/>
                  </a:cubicBezTo>
                  <a:cubicBezTo>
                    <a:pt x="14105" y="20352"/>
                    <a:pt x="15161" y="19847"/>
                    <a:pt x="15929" y="19342"/>
                  </a:cubicBezTo>
                  <a:cubicBezTo>
                    <a:pt x="16697" y="18836"/>
                    <a:pt x="17177" y="18331"/>
                    <a:pt x="17513" y="17763"/>
                  </a:cubicBezTo>
                  <a:cubicBezTo>
                    <a:pt x="17849" y="17194"/>
                    <a:pt x="18041" y="16563"/>
                    <a:pt x="17993" y="15994"/>
                  </a:cubicBezTo>
                  <a:cubicBezTo>
                    <a:pt x="17945" y="15426"/>
                    <a:pt x="17657" y="14921"/>
                    <a:pt x="17129" y="14605"/>
                  </a:cubicBezTo>
                  <a:cubicBezTo>
                    <a:pt x="16601" y="14289"/>
                    <a:pt x="15833" y="14163"/>
                    <a:pt x="15305" y="14352"/>
                  </a:cubicBezTo>
                  <a:cubicBezTo>
                    <a:pt x="14777" y="14542"/>
                    <a:pt x="14489" y="15047"/>
                    <a:pt x="14345" y="15615"/>
                  </a:cubicBezTo>
                  <a:cubicBezTo>
                    <a:pt x="14201" y="16184"/>
                    <a:pt x="14201" y="16815"/>
                    <a:pt x="14633" y="17573"/>
                  </a:cubicBezTo>
                  <a:cubicBezTo>
                    <a:pt x="15065" y="18331"/>
                    <a:pt x="15929" y="19215"/>
                    <a:pt x="16889" y="19847"/>
                  </a:cubicBezTo>
                  <a:cubicBezTo>
                    <a:pt x="17849" y="20478"/>
                    <a:pt x="18905" y="20857"/>
                    <a:pt x="19673" y="20921"/>
                  </a:cubicBezTo>
                  <a:cubicBezTo>
                    <a:pt x="20441" y="20984"/>
                    <a:pt x="20921" y="20731"/>
                    <a:pt x="21401" y="204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6" name="Line"/>
            <p:cNvSpPr/>
            <p:nvPr/>
          </p:nvSpPr>
          <p:spPr>
            <a:xfrm>
              <a:off x="11471951" y="7420897"/>
              <a:ext cx="311350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7" name="Line"/>
            <p:cNvSpPr/>
            <p:nvPr/>
          </p:nvSpPr>
          <p:spPr>
            <a:xfrm>
              <a:off x="12995574" y="7101203"/>
              <a:ext cx="1942726" cy="577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4" h="21346" extrusionOk="0">
                  <a:moveTo>
                    <a:pt x="1637" y="12961"/>
                  </a:moveTo>
                  <a:cubicBezTo>
                    <a:pt x="1483" y="12578"/>
                    <a:pt x="1329" y="12195"/>
                    <a:pt x="1079" y="12259"/>
                  </a:cubicBezTo>
                  <a:cubicBezTo>
                    <a:pt x="830" y="12322"/>
                    <a:pt x="484" y="12834"/>
                    <a:pt x="272" y="13792"/>
                  </a:cubicBezTo>
                  <a:cubicBezTo>
                    <a:pt x="61" y="14751"/>
                    <a:pt x="-16" y="16157"/>
                    <a:pt x="3" y="17115"/>
                  </a:cubicBezTo>
                  <a:cubicBezTo>
                    <a:pt x="22" y="18074"/>
                    <a:pt x="138" y="18585"/>
                    <a:pt x="484" y="18521"/>
                  </a:cubicBezTo>
                  <a:cubicBezTo>
                    <a:pt x="830" y="18457"/>
                    <a:pt x="1406" y="17818"/>
                    <a:pt x="1733" y="17179"/>
                  </a:cubicBezTo>
                  <a:cubicBezTo>
                    <a:pt x="2059" y="16540"/>
                    <a:pt x="2136" y="15901"/>
                    <a:pt x="2175" y="15262"/>
                  </a:cubicBezTo>
                  <a:cubicBezTo>
                    <a:pt x="2213" y="14623"/>
                    <a:pt x="2213" y="13984"/>
                    <a:pt x="2136" y="13473"/>
                  </a:cubicBezTo>
                  <a:cubicBezTo>
                    <a:pt x="2059" y="12961"/>
                    <a:pt x="1906" y="12578"/>
                    <a:pt x="1848" y="12770"/>
                  </a:cubicBezTo>
                  <a:cubicBezTo>
                    <a:pt x="1790" y="12961"/>
                    <a:pt x="1829" y="13728"/>
                    <a:pt x="1944" y="14687"/>
                  </a:cubicBezTo>
                  <a:cubicBezTo>
                    <a:pt x="2059" y="15646"/>
                    <a:pt x="2252" y="16796"/>
                    <a:pt x="2578" y="17499"/>
                  </a:cubicBezTo>
                  <a:cubicBezTo>
                    <a:pt x="2905" y="18202"/>
                    <a:pt x="3366" y="18457"/>
                    <a:pt x="3731" y="17946"/>
                  </a:cubicBezTo>
                  <a:cubicBezTo>
                    <a:pt x="4096" y="17435"/>
                    <a:pt x="4365" y="16157"/>
                    <a:pt x="4500" y="15134"/>
                  </a:cubicBezTo>
                  <a:cubicBezTo>
                    <a:pt x="4635" y="14112"/>
                    <a:pt x="4635" y="13345"/>
                    <a:pt x="4654" y="12642"/>
                  </a:cubicBezTo>
                  <a:cubicBezTo>
                    <a:pt x="4673" y="11939"/>
                    <a:pt x="4711" y="11300"/>
                    <a:pt x="4788" y="10725"/>
                  </a:cubicBezTo>
                  <a:cubicBezTo>
                    <a:pt x="4865" y="10150"/>
                    <a:pt x="4980" y="9638"/>
                    <a:pt x="5115" y="9575"/>
                  </a:cubicBezTo>
                  <a:cubicBezTo>
                    <a:pt x="5249" y="9511"/>
                    <a:pt x="5403" y="9894"/>
                    <a:pt x="5653" y="11108"/>
                  </a:cubicBezTo>
                  <a:cubicBezTo>
                    <a:pt x="5903" y="12322"/>
                    <a:pt x="6249" y="14367"/>
                    <a:pt x="6441" y="15773"/>
                  </a:cubicBezTo>
                  <a:cubicBezTo>
                    <a:pt x="6633" y="17179"/>
                    <a:pt x="6672" y="17946"/>
                    <a:pt x="6595" y="18457"/>
                  </a:cubicBezTo>
                  <a:cubicBezTo>
                    <a:pt x="6518" y="18969"/>
                    <a:pt x="6326" y="19224"/>
                    <a:pt x="6191" y="18905"/>
                  </a:cubicBezTo>
                  <a:cubicBezTo>
                    <a:pt x="6057" y="18585"/>
                    <a:pt x="5980" y="17690"/>
                    <a:pt x="6076" y="16732"/>
                  </a:cubicBezTo>
                  <a:cubicBezTo>
                    <a:pt x="6172" y="15773"/>
                    <a:pt x="6441" y="14751"/>
                    <a:pt x="6729" y="13728"/>
                  </a:cubicBezTo>
                  <a:cubicBezTo>
                    <a:pt x="7017" y="12706"/>
                    <a:pt x="7325" y="11683"/>
                    <a:pt x="7575" y="10980"/>
                  </a:cubicBezTo>
                  <a:cubicBezTo>
                    <a:pt x="7825" y="10277"/>
                    <a:pt x="8017" y="9894"/>
                    <a:pt x="8190" y="9894"/>
                  </a:cubicBezTo>
                  <a:cubicBezTo>
                    <a:pt x="8363" y="9894"/>
                    <a:pt x="8516" y="10277"/>
                    <a:pt x="8689" y="11492"/>
                  </a:cubicBezTo>
                  <a:cubicBezTo>
                    <a:pt x="8862" y="12706"/>
                    <a:pt x="9054" y="14751"/>
                    <a:pt x="9208" y="16157"/>
                  </a:cubicBezTo>
                  <a:cubicBezTo>
                    <a:pt x="9362" y="17563"/>
                    <a:pt x="9477" y="18330"/>
                    <a:pt x="9554" y="19096"/>
                  </a:cubicBezTo>
                  <a:cubicBezTo>
                    <a:pt x="9631" y="19863"/>
                    <a:pt x="9669" y="20630"/>
                    <a:pt x="9593" y="21014"/>
                  </a:cubicBezTo>
                  <a:cubicBezTo>
                    <a:pt x="9516" y="21397"/>
                    <a:pt x="9323" y="21397"/>
                    <a:pt x="9131" y="21269"/>
                  </a:cubicBezTo>
                  <a:cubicBezTo>
                    <a:pt x="8939" y="21141"/>
                    <a:pt x="8747" y="20886"/>
                    <a:pt x="8632" y="20438"/>
                  </a:cubicBezTo>
                  <a:cubicBezTo>
                    <a:pt x="8516" y="19991"/>
                    <a:pt x="8478" y="19352"/>
                    <a:pt x="8555" y="18841"/>
                  </a:cubicBezTo>
                  <a:cubicBezTo>
                    <a:pt x="8632" y="18330"/>
                    <a:pt x="8824" y="17946"/>
                    <a:pt x="9285" y="17307"/>
                  </a:cubicBezTo>
                  <a:cubicBezTo>
                    <a:pt x="9746" y="16668"/>
                    <a:pt x="10477" y="15773"/>
                    <a:pt x="10957" y="15070"/>
                  </a:cubicBezTo>
                  <a:cubicBezTo>
                    <a:pt x="11437" y="14367"/>
                    <a:pt x="11668" y="13856"/>
                    <a:pt x="11726" y="13281"/>
                  </a:cubicBezTo>
                  <a:cubicBezTo>
                    <a:pt x="11783" y="12706"/>
                    <a:pt x="11668" y="12067"/>
                    <a:pt x="11495" y="11683"/>
                  </a:cubicBezTo>
                  <a:cubicBezTo>
                    <a:pt x="11322" y="11300"/>
                    <a:pt x="11091" y="11172"/>
                    <a:pt x="10880" y="11108"/>
                  </a:cubicBezTo>
                  <a:cubicBezTo>
                    <a:pt x="10669" y="11044"/>
                    <a:pt x="10477" y="11044"/>
                    <a:pt x="10361" y="11428"/>
                  </a:cubicBezTo>
                  <a:cubicBezTo>
                    <a:pt x="10246" y="11811"/>
                    <a:pt x="10207" y="12578"/>
                    <a:pt x="10323" y="13537"/>
                  </a:cubicBezTo>
                  <a:cubicBezTo>
                    <a:pt x="10438" y="14495"/>
                    <a:pt x="10707" y="15646"/>
                    <a:pt x="11149" y="16540"/>
                  </a:cubicBezTo>
                  <a:cubicBezTo>
                    <a:pt x="11591" y="17435"/>
                    <a:pt x="12206" y="18074"/>
                    <a:pt x="12686" y="18138"/>
                  </a:cubicBezTo>
                  <a:cubicBezTo>
                    <a:pt x="13167" y="18202"/>
                    <a:pt x="13513" y="17690"/>
                    <a:pt x="13763" y="17179"/>
                  </a:cubicBezTo>
                  <a:cubicBezTo>
                    <a:pt x="14012" y="16668"/>
                    <a:pt x="14166" y="16157"/>
                    <a:pt x="14320" y="15709"/>
                  </a:cubicBezTo>
                  <a:cubicBezTo>
                    <a:pt x="14474" y="15262"/>
                    <a:pt x="14627" y="14879"/>
                    <a:pt x="14743" y="15134"/>
                  </a:cubicBezTo>
                  <a:cubicBezTo>
                    <a:pt x="14858" y="15390"/>
                    <a:pt x="14935" y="16285"/>
                    <a:pt x="15031" y="16988"/>
                  </a:cubicBezTo>
                  <a:cubicBezTo>
                    <a:pt x="15127" y="17690"/>
                    <a:pt x="15242" y="18202"/>
                    <a:pt x="15396" y="18585"/>
                  </a:cubicBezTo>
                  <a:cubicBezTo>
                    <a:pt x="15550" y="18969"/>
                    <a:pt x="15742" y="19224"/>
                    <a:pt x="15934" y="19224"/>
                  </a:cubicBezTo>
                  <a:cubicBezTo>
                    <a:pt x="16126" y="19224"/>
                    <a:pt x="16319" y="18969"/>
                    <a:pt x="16607" y="17499"/>
                  </a:cubicBezTo>
                  <a:cubicBezTo>
                    <a:pt x="16895" y="16029"/>
                    <a:pt x="17279" y="13345"/>
                    <a:pt x="17491" y="10661"/>
                  </a:cubicBezTo>
                  <a:cubicBezTo>
                    <a:pt x="17702" y="7977"/>
                    <a:pt x="17741" y="5293"/>
                    <a:pt x="17721" y="3376"/>
                  </a:cubicBezTo>
                  <a:cubicBezTo>
                    <a:pt x="17702" y="1459"/>
                    <a:pt x="17625" y="308"/>
                    <a:pt x="17587" y="53"/>
                  </a:cubicBezTo>
                  <a:cubicBezTo>
                    <a:pt x="17548" y="-203"/>
                    <a:pt x="17548" y="436"/>
                    <a:pt x="17510" y="2737"/>
                  </a:cubicBezTo>
                  <a:cubicBezTo>
                    <a:pt x="17472" y="5037"/>
                    <a:pt x="17395" y="8999"/>
                    <a:pt x="17337" y="11875"/>
                  </a:cubicBezTo>
                  <a:cubicBezTo>
                    <a:pt x="17279" y="14751"/>
                    <a:pt x="17241" y="16540"/>
                    <a:pt x="17241" y="17754"/>
                  </a:cubicBezTo>
                  <a:cubicBezTo>
                    <a:pt x="17241" y="18969"/>
                    <a:pt x="17279" y="19608"/>
                    <a:pt x="17395" y="19991"/>
                  </a:cubicBezTo>
                  <a:cubicBezTo>
                    <a:pt x="17510" y="20375"/>
                    <a:pt x="17702" y="20502"/>
                    <a:pt x="17952" y="20119"/>
                  </a:cubicBezTo>
                  <a:cubicBezTo>
                    <a:pt x="18202" y="19735"/>
                    <a:pt x="18509" y="18841"/>
                    <a:pt x="18740" y="17946"/>
                  </a:cubicBezTo>
                  <a:cubicBezTo>
                    <a:pt x="18970" y="17051"/>
                    <a:pt x="19124" y="16157"/>
                    <a:pt x="19220" y="16093"/>
                  </a:cubicBezTo>
                  <a:cubicBezTo>
                    <a:pt x="19316" y="16029"/>
                    <a:pt x="19355" y="16796"/>
                    <a:pt x="19432" y="17435"/>
                  </a:cubicBezTo>
                  <a:cubicBezTo>
                    <a:pt x="19509" y="18074"/>
                    <a:pt x="19624" y="18585"/>
                    <a:pt x="19854" y="19032"/>
                  </a:cubicBezTo>
                  <a:cubicBezTo>
                    <a:pt x="20085" y="19480"/>
                    <a:pt x="20431" y="19863"/>
                    <a:pt x="20738" y="19480"/>
                  </a:cubicBezTo>
                  <a:cubicBezTo>
                    <a:pt x="21046" y="19096"/>
                    <a:pt x="21315" y="17946"/>
                    <a:pt x="21584" y="167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8" name="Line"/>
            <p:cNvSpPr/>
            <p:nvPr/>
          </p:nvSpPr>
          <p:spPr>
            <a:xfrm>
              <a:off x="14803382" y="7275601"/>
              <a:ext cx="93405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9" name="Line"/>
            <p:cNvSpPr/>
            <p:nvPr/>
          </p:nvSpPr>
          <p:spPr>
            <a:xfrm>
              <a:off x="14440142" y="7369005"/>
              <a:ext cx="238701" cy="72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009" y="5143"/>
                    <a:pt x="10017" y="10286"/>
                    <a:pt x="13617" y="13886"/>
                  </a:cubicBezTo>
                  <a:cubicBezTo>
                    <a:pt x="17217" y="17486"/>
                    <a:pt x="19409" y="1954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0" name="Line"/>
            <p:cNvSpPr/>
            <p:nvPr/>
          </p:nvSpPr>
          <p:spPr>
            <a:xfrm>
              <a:off x="14989301" y="7514302"/>
              <a:ext cx="571696" cy="150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286" extrusionOk="0">
                  <a:moveTo>
                    <a:pt x="1204" y="4418"/>
                  </a:moveTo>
                  <a:cubicBezTo>
                    <a:pt x="684" y="5891"/>
                    <a:pt x="163" y="7364"/>
                    <a:pt x="33" y="9327"/>
                  </a:cubicBezTo>
                  <a:cubicBezTo>
                    <a:pt x="-97" y="11291"/>
                    <a:pt x="163" y="13745"/>
                    <a:pt x="619" y="15218"/>
                  </a:cubicBezTo>
                  <a:cubicBezTo>
                    <a:pt x="1074" y="16691"/>
                    <a:pt x="1725" y="17182"/>
                    <a:pt x="2375" y="17427"/>
                  </a:cubicBezTo>
                  <a:cubicBezTo>
                    <a:pt x="3026" y="17673"/>
                    <a:pt x="3677" y="17673"/>
                    <a:pt x="4262" y="16936"/>
                  </a:cubicBezTo>
                  <a:cubicBezTo>
                    <a:pt x="4848" y="16200"/>
                    <a:pt x="5368" y="14727"/>
                    <a:pt x="5238" y="12027"/>
                  </a:cubicBezTo>
                  <a:cubicBezTo>
                    <a:pt x="5108" y="9327"/>
                    <a:pt x="4327" y="5400"/>
                    <a:pt x="3611" y="3191"/>
                  </a:cubicBezTo>
                  <a:cubicBezTo>
                    <a:pt x="2896" y="982"/>
                    <a:pt x="2245" y="491"/>
                    <a:pt x="1595" y="245"/>
                  </a:cubicBezTo>
                  <a:cubicBezTo>
                    <a:pt x="944" y="0"/>
                    <a:pt x="293" y="0"/>
                    <a:pt x="489" y="0"/>
                  </a:cubicBezTo>
                  <a:cubicBezTo>
                    <a:pt x="684" y="0"/>
                    <a:pt x="1725" y="0"/>
                    <a:pt x="3286" y="0"/>
                  </a:cubicBezTo>
                  <a:cubicBezTo>
                    <a:pt x="4848" y="0"/>
                    <a:pt x="6929" y="0"/>
                    <a:pt x="8296" y="0"/>
                  </a:cubicBezTo>
                  <a:cubicBezTo>
                    <a:pt x="9662" y="0"/>
                    <a:pt x="10313" y="0"/>
                    <a:pt x="10768" y="2700"/>
                  </a:cubicBezTo>
                  <a:cubicBezTo>
                    <a:pt x="11223" y="5400"/>
                    <a:pt x="11484" y="10800"/>
                    <a:pt x="11549" y="14727"/>
                  </a:cubicBezTo>
                  <a:cubicBezTo>
                    <a:pt x="11614" y="18655"/>
                    <a:pt x="11484" y="21109"/>
                    <a:pt x="11549" y="21109"/>
                  </a:cubicBezTo>
                  <a:cubicBezTo>
                    <a:pt x="11614" y="21109"/>
                    <a:pt x="11874" y="18655"/>
                    <a:pt x="12330" y="16445"/>
                  </a:cubicBezTo>
                  <a:cubicBezTo>
                    <a:pt x="12785" y="14236"/>
                    <a:pt x="13436" y="12273"/>
                    <a:pt x="14021" y="10555"/>
                  </a:cubicBezTo>
                  <a:cubicBezTo>
                    <a:pt x="14607" y="8836"/>
                    <a:pt x="15127" y="7364"/>
                    <a:pt x="15648" y="7364"/>
                  </a:cubicBezTo>
                  <a:cubicBezTo>
                    <a:pt x="16168" y="7364"/>
                    <a:pt x="16689" y="8836"/>
                    <a:pt x="17079" y="11291"/>
                  </a:cubicBezTo>
                  <a:cubicBezTo>
                    <a:pt x="17469" y="13745"/>
                    <a:pt x="17730" y="17182"/>
                    <a:pt x="18185" y="19145"/>
                  </a:cubicBezTo>
                  <a:cubicBezTo>
                    <a:pt x="18640" y="21109"/>
                    <a:pt x="19291" y="21600"/>
                    <a:pt x="19877" y="21109"/>
                  </a:cubicBezTo>
                  <a:cubicBezTo>
                    <a:pt x="20462" y="20618"/>
                    <a:pt x="20983" y="19145"/>
                    <a:pt x="21503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1" name="Line"/>
            <p:cNvSpPr/>
            <p:nvPr/>
          </p:nvSpPr>
          <p:spPr>
            <a:xfrm>
              <a:off x="15893102" y="7143769"/>
              <a:ext cx="460105" cy="705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179" extrusionOk="0">
                  <a:moveTo>
                    <a:pt x="21278" y="1465"/>
                  </a:moveTo>
                  <a:cubicBezTo>
                    <a:pt x="21439" y="945"/>
                    <a:pt x="21600" y="426"/>
                    <a:pt x="21116" y="167"/>
                  </a:cubicBezTo>
                  <a:cubicBezTo>
                    <a:pt x="20633" y="-93"/>
                    <a:pt x="19504" y="-93"/>
                    <a:pt x="18376" y="478"/>
                  </a:cubicBezTo>
                  <a:cubicBezTo>
                    <a:pt x="17248" y="1049"/>
                    <a:pt x="16119" y="2192"/>
                    <a:pt x="15475" y="4788"/>
                  </a:cubicBezTo>
                  <a:cubicBezTo>
                    <a:pt x="14830" y="7384"/>
                    <a:pt x="14669" y="11434"/>
                    <a:pt x="14346" y="14394"/>
                  </a:cubicBezTo>
                  <a:cubicBezTo>
                    <a:pt x="14024" y="17353"/>
                    <a:pt x="13540" y="19222"/>
                    <a:pt x="12412" y="20261"/>
                  </a:cubicBezTo>
                  <a:cubicBezTo>
                    <a:pt x="11284" y="21299"/>
                    <a:pt x="9510" y="21507"/>
                    <a:pt x="7334" y="20624"/>
                  </a:cubicBezTo>
                  <a:cubicBezTo>
                    <a:pt x="5158" y="19742"/>
                    <a:pt x="2579" y="17769"/>
                    <a:pt x="0" y="157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2" name="Line"/>
            <p:cNvSpPr/>
            <p:nvPr/>
          </p:nvSpPr>
          <p:spPr>
            <a:xfrm>
              <a:off x="15861967" y="7483166"/>
              <a:ext cx="861400" cy="116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1" extrusionOk="0">
                  <a:moveTo>
                    <a:pt x="0" y="0"/>
                  </a:moveTo>
                  <a:cubicBezTo>
                    <a:pt x="2169" y="1906"/>
                    <a:pt x="4337" y="3812"/>
                    <a:pt x="5942" y="4765"/>
                  </a:cubicBezTo>
                  <a:cubicBezTo>
                    <a:pt x="7547" y="5718"/>
                    <a:pt x="8588" y="5718"/>
                    <a:pt x="9325" y="5718"/>
                  </a:cubicBezTo>
                  <a:cubicBezTo>
                    <a:pt x="10063" y="5718"/>
                    <a:pt x="10496" y="5718"/>
                    <a:pt x="10843" y="4447"/>
                  </a:cubicBezTo>
                  <a:cubicBezTo>
                    <a:pt x="11190" y="3177"/>
                    <a:pt x="11451" y="635"/>
                    <a:pt x="11581" y="953"/>
                  </a:cubicBezTo>
                  <a:cubicBezTo>
                    <a:pt x="11711" y="1271"/>
                    <a:pt x="11711" y="4447"/>
                    <a:pt x="11754" y="7624"/>
                  </a:cubicBezTo>
                  <a:cubicBezTo>
                    <a:pt x="11798" y="10800"/>
                    <a:pt x="11884" y="13977"/>
                    <a:pt x="12101" y="16518"/>
                  </a:cubicBezTo>
                  <a:cubicBezTo>
                    <a:pt x="12318" y="19059"/>
                    <a:pt x="12665" y="20965"/>
                    <a:pt x="13055" y="21282"/>
                  </a:cubicBezTo>
                  <a:cubicBezTo>
                    <a:pt x="13446" y="21600"/>
                    <a:pt x="13880" y="20329"/>
                    <a:pt x="14270" y="18424"/>
                  </a:cubicBezTo>
                  <a:cubicBezTo>
                    <a:pt x="14660" y="16518"/>
                    <a:pt x="15007" y="13976"/>
                    <a:pt x="15354" y="11435"/>
                  </a:cubicBezTo>
                  <a:cubicBezTo>
                    <a:pt x="15701" y="8894"/>
                    <a:pt x="16048" y="6353"/>
                    <a:pt x="16395" y="6671"/>
                  </a:cubicBezTo>
                  <a:cubicBezTo>
                    <a:pt x="16742" y="6988"/>
                    <a:pt x="17089" y="10165"/>
                    <a:pt x="17740" y="12071"/>
                  </a:cubicBezTo>
                  <a:cubicBezTo>
                    <a:pt x="18390" y="13977"/>
                    <a:pt x="19345" y="14612"/>
                    <a:pt x="20039" y="14294"/>
                  </a:cubicBezTo>
                  <a:cubicBezTo>
                    <a:pt x="20733" y="13977"/>
                    <a:pt x="21166" y="12706"/>
                    <a:pt x="21600" y="114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3" name="Line"/>
            <p:cNvSpPr/>
            <p:nvPr/>
          </p:nvSpPr>
          <p:spPr>
            <a:xfrm>
              <a:off x="17316588" y="7119191"/>
              <a:ext cx="329735" cy="535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5" h="21285" extrusionOk="0">
                  <a:moveTo>
                    <a:pt x="5905" y="10761"/>
                  </a:moveTo>
                  <a:cubicBezTo>
                    <a:pt x="7019" y="8560"/>
                    <a:pt x="8132" y="6358"/>
                    <a:pt x="8689" y="4776"/>
                  </a:cubicBezTo>
                  <a:cubicBezTo>
                    <a:pt x="9246" y="3194"/>
                    <a:pt x="9246" y="2231"/>
                    <a:pt x="8912" y="1474"/>
                  </a:cubicBezTo>
                  <a:cubicBezTo>
                    <a:pt x="8578" y="717"/>
                    <a:pt x="7909" y="167"/>
                    <a:pt x="7019" y="30"/>
                  </a:cubicBezTo>
                  <a:cubicBezTo>
                    <a:pt x="6128" y="-108"/>
                    <a:pt x="5015" y="167"/>
                    <a:pt x="3456" y="2437"/>
                  </a:cubicBezTo>
                  <a:cubicBezTo>
                    <a:pt x="1897" y="4707"/>
                    <a:pt x="-107" y="8972"/>
                    <a:pt x="4" y="12481"/>
                  </a:cubicBezTo>
                  <a:cubicBezTo>
                    <a:pt x="116" y="15989"/>
                    <a:pt x="2343" y="18740"/>
                    <a:pt x="5683" y="20116"/>
                  </a:cubicBezTo>
                  <a:cubicBezTo>
                    <a:pt x="9023" y="21492"/>
                    <a:pt x="13477" y="21492"/>
                    <a:pt x="16371" y="20942"/>
                  </a:cubicBezTo>
                  <a:cubicBezTo>
                    <a:pt x="19266" y="20391"/>
                    <a:pt x="20602" y="19291"/>
                    <a:pt x="21048" y="18396"/>
                  </a:cubicBezTo>
                  <a:cubicBezTo>
                    <a:pt x="21493" y="17502"/>
                    <a:pt x="21048" y="16814"/>
                    <a:pt x="20268" y="16333"/>
                  </a:cubicBezTo>
                  <a:cubicBezTo>
                    <a:pt x="19489" y="15851"/>
                    <a:pt x="18376" y="15576"/>
                    <a:pt x="17151" y="15370"/>
                  </a:cubicBezTo>
                  <a:cubicBezTo>
                    <a:pt x="15926" y="15163"/>
                    <a:pt x="14590" y="15026"/>
                    <a:pt x="13922" y="15301"/>
                  </a:cubicBezTo>
                  <a:cubicBezTo>
                    <a:pt x="13254" y="15576"/>
                    <a:pt x="13254" y="16264"/>
                    <a:pt x="13588" y="16883"/>
                  </a:cubicBezTo>
                  <a:cubicBezTo>
                    <a:pt x="13922" y="17502"/>
                    <a:pt x="14590" y="18053"/>
                    <a:pt x="15703" y="18465"/>
                  </a:cubicBezTo>
                  <a:cubicBezTo>
                    <a:pt x="16817" y="18878"/>
                    <a:pt x="18375" y="19153"/>
                    <a:pt x="19934" y="1942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4" name="Line"/>
            <p:cNvSpPr/>
            <p:nvPr/>
          </p:nvSpPr>
          <p:spPr>
            <a:xfrm>
              <a:off x="17771573" y="7470796"/>
              <a:ext cx="975560" cy="219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7" extrusionOk="0">
                  <a:moveTo>
                    <a:pt x="0" y="195"/>
                  </a:moveTo>
                  <a:cubicBezTo>
                    <a:pt x="383" y="195"/>
                    <a:pt x="766" y="195"/>
                    <a:pt x="1034" y="1038"/>
                  </a:cubicBezTo>
                  <a:cubicBezTo>
                    <a:pt x="1302" y="1882"/>
                    <a:pt x="1455" y="3570"/>
                    <a:pt x="1609" y="5257"/>
                  </a:cubicBezTo>
                  <a:cubicBezTo>
                    <a:pt x="1762" y="6945"/>
                    <a:pt x="1915" y="8632"/>
                    <a:pt x="2106" y="10488"/>
                  </a:cubicBezTo>
                  <a:cubicBezTo>
                    <a:pt x="2298" y="12345"/>
                    <a:pt x="2528" y="14370"/>
                    <a:pt x="2681" y="14370"/>
                  </a:cubicBezTo>
                  <a:cubicBezTo>
                    <a:pt x="2834" y="14370"/>
                    <a:pt x="2911" y="12345"/>
                    <a:pt x="3026" y="9813"/>
                  </a:cubicBezTo>
                  <a:cubicBezTo>
                    <a:pt x="3140" y="7282"/>
                    <a:pt x="3294" y="4244"/>
                    <a:pt x="3485" y="3401"/>
                  </a:cubicBezTo>
                  <a:cubicBezTo>
                    <a:pt x="3677" y="2557"/>
                    <a:pt x="3906" y="3907"/>
                    <a:pt x="4098" y="5426"/>
                  </a:cubicBezTo>
                  <a:cubicBezTo>
                    <a:pt x="4289" y="6945"/>
                    <a:pt x="4443" y="8632"/>
                    <a:pt x="4711" y="10657"/>
                  </a:cubicBezTo>
                  <a:cubicBezTo>
                    <a:pt x="4979" y="12682"/>
                    <a:pt x="5362" y="15045"/>
                    <a:pt x="5783" y="15720"/>
                  </a:cubicBezTo>
                  <a:cubicBezTo>
                    <a:pt x="6204" y="16394"/>
                    <a:pt x="6664" y="15382"/>
                    <a:pt x="7430" y="14201"/>
                  </a:cubicBezTo>
                  <a:cubicBezTo>
                    <a:pt x="8196" y="13020"/>
                    <a:pt x="9268" y="11670"/>
                    <a:pt x="9957" y="10488"/>
                  </a:cubicBezTo>
                  <a:cubicBezTo>
                    <a:pt x="10647" y="9307"/>
                    <a:pt x="10953" y="8295"/>
                    <a:pt x="11145" y="6944"/>
                  </a:cubicBezTo>
                  <a:cubicBezTo>
                    <a:pt x="11336" y="5594"/>
                    <a:pt x="11413" y="3907"/>
                    <a:pt x="11298" y="2557"/>
                  </a:cubicBezTo>
                  <a:cubicBezTo>
                    <a:pt x="11183" y="1207"/>
                    <a:pt x="10877" y="195"/>
                    <a:pt x="10455" y="26"/>
                  </a:cubicBezTo>
                  <a:cubicBezTo>
                    <a:pt x="10034" y="-143"/>
                    <a:pt x="9498" y="532"/>
                    <a:pt x="9230" y="1713"/>
                  </a:cubicBezTo>
                  <a:cubicBezTo>
                    <a:pt x="8962" y="2894"/>
                    <a:pt x="8962" y="4582"/>
                    <a:pt x="8962" y="6438"/>
                  </a:cubicBezTo>
                  <a:cubicBezTo>
                    <a:pt x="8962" y="8294"/>
                    <a:pt x="8962" y="10319"/>
                    <a:pt x="9115" y="12007"/>
                  </a:cubicBezTo>
                  <a:cubicBezTo>
                    <a:pt x="9268" y="13695"/>
                    <a:pt x="9574" y="15045"/>
                    <a:pt x="10111" y="15888"/>
                  </a:cubicBezTo>
                  <a:cubicBezTo>
                    <a:pt x="10647" y="16732"/>
                    <a:pt x="11413" y="17070"/>
                    <a:pt x="12179" y="16394"/>
                  </a:cubicBezTo>
                  <a:cubicBezTo>
                    <a:pt x="12945" y="15719"/>
                    <a:pt x="13711" y="14032"/>
                    <a:pt x="14323" y="12682"/>
                  </a:cubicBezTo>
                  <a:cubicBezTo>
                    <a:pt x="14936" y="11332"/>
                    <a:pt x="15396" y="10320"/>
                    <a:pt x="15817" y="11501"/>
                  </a:cubicBezTo>
                  <a:cubicBezTo>
                    <a:pt x="16238" y="12682"/>
                    <a:pt x="16621" y="16057"/>
                    <a:pt x="17426" y="18251"/>
                  </a:cubicBezTo>
                  <a:cubicBezTo>
                    <a:pt x="18230" y="20445"/>
                    <a:pt x="19455" y="21457"/>
                    <a:pt x="20221" y="21457"/>
                  </a:cubicBezTo>
                  <a:cubicBezTo>
                    <a:pt x="20987" y="21457"/>
                    <a:pt x="21294" y="20445"/>
                    <a:pt x="21600" y="194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5" name="Line"/>
            <p:cNvSpPr/>
            <p:nvPr/>
          </p:nvSpPr>
          <p:spPr>
            <a:xfrm>
              <a:off x="19215699" y="7202953"/>
              <a:ext cx="641911" cy="352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341" extrusionOk="0">
                  <a:moveTo>
                    <a:pt x="993" y="0"/>
                  </a:moveTo>
                  <a:cubicBezTo>
                    <a:pt x="529" y="2097"/>
                    <a:pt x="64" y="4194"/>
                    <a:pt x="6" y="7130"/>
                  </a:cubicBezTo>
                  <a:cubicBezTo>
                    <a:pt x="-52" y="10066"/>
                    <a:pt x="296" y="13841"/>
                    <a:pt x="935" y="16252"/>
                  </a:cubicBezTo>
                  <a:cubicBezTo>
                    <a:pt x="1574" y="18664"/>
                    <a:pt x="2503" y="19713"/>
                    <a:pt x="3258" y="20237"/>
                  </a:cubicBezTo>
                  <a:cubicBezTo>
                    <a:pt x="4013" y="20761"/>
                    <a:pt x="4593" y="20761"/>
                    <a:pt x="5232" y="19713"/>
                  </a:cubicBezTo>
                  <a:cubicBezTo>
                    <a:pt x="5871" y="18664"/>
                    <a:pt x="6567" y="16567"/>
                    <a:pt x="7090" y="14889"/>
                  </a:cubicBezTo>
                  <a:cubicBezTo>
                    <a:pt x="7613" y="13212"/>
                    <a:pt x="7961" y="11953"/>
                    <a:pt x="8135" y="12058"/>
                  </a:cubicBezTo>
                  <a:cubicBezTo>
                    <a:pt x="8309" y="12163"/>
                    <a:pt x="8309" y="13631"/>
                    <a:pt x="8367" y="14889"/>
                  </a:cubicBezTo>
                  <a:cubicBezTo>
                    <a:pt x="8425" y="16148"/>
                    <a:pt x="8542" y="17196"/>
                    <a:pt x="9064" y="18350"/>
                  </a:cubicBezTo>
                  <a:cubicBezTo>
                    <a:pt x="9587" y="19503"/>
                    <a:pt x="10516" y="20761"/>
                    <a:pt x="11561" y="21181"/>
                  </a:cubicBezTo>
                  <a:cubicBezTo>
                    <a:pt x="12606" y="21600"/>
                    <a:pt x="13767" y="21181"/>
                    <a:pt x="14580" y="20132"/>
                  </a:cubicBezTo>
                  <a:cubicBezTo>
                    <a:pt x="15393" y="19083"/>
                    <a:pt x="15858" y="17406"/>
                    <a:pt x="16090" y="15938"/>
                  </a:cubicBezTo>
                  <a:cubicBezTo>
                    <a:pt x="16322" y="14470"/>
                    <a:pt x="16322" y="13212"/>
                    <a:pt x="16438" y="13107"/>
                  </a:cubicBezTo>
                  <a:cubicBezTo>
                    <a:pt x="16554" y="13002"/>
                    <a:pt x="16787" y="14050"/>
                    <a:pt x="17135" y="15309"/>
                  </a:cubicBezTo>
                  <a:cubicBezTo>
                    <a:pt x="17483" y="16567"/>
                    <a:pt x="17948" y="18035"/>
                    <a:pt x="18529" y="18874"/>
                  </a:cubicBezTo>
                  <a:cubicBezTo>
                    <a:pt x="19109" y="19713"/>
                    <a:pt x="19806" y="19922"/>
                    <a:pt x="20329" y="19398"/>
                  </a:cubicBezTo>
                  <a:cubicBezTo>
                    <a:pt x="20851" y="18874"/>
                    <a:pt x="21200" y="17616"/>
                    <a:pt x="21548" y="163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6" name="Line"/>
            <p:cNvSpPr/>
            <p:nvPr/>
          </p:nvSpPr>
          <p:spPr>
            <a:xfrm>
              <a:off x="19784962" y="7223709"/>
              <a:ext cx="6227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7" name="Line"/>
            <p:cNvSpPr/>
            <p:nvPr/>
          </p:nvSpPr>
          <p:spPr>
            <a:xfrm>
              <a:off x="19099994" y="7317114"/>
              <a:ext cx="24907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8" name="Line"/>
            <p:cNvSpPr/>
            <p:nvPr/>
          </p:nvSpPr>
          <p:spPr>
            <a:xfrm>
              <a:off x="19977364" y="7387764"/>
              <a:ext cx="617105" cy="188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434" extrusionOk="0">
                  <a:moveTo>
                    <a:pt x="3425" y="1405"/>
                  </a:moveTo>
                  <a:cubicBezTo>
                    <a:pt x="2822" y="619"/>
                    <a:pt x="2219" y="-166"/>
                    <a:pt x="1676" y="30"/>
                  </a:cubicBezTo>
                  <a:cubicBezTo>
                    <a:pt x="1133" y="227"/>
                    <a:pt x="650" y="1405"/>
                    <a:pt x="348" y="3172"/>
                  </a:cubicBezTo>
                  <a:cubicBezTo>
                    <a:pt x="47" y="4939"/>
                    <a:pt x="-74" y="7296"/>
                    <a:pt x="47" y="9259"/>
                  </a:cubicBezTo>
                  <a:cubicBezTo>
                    <a:pt x="167" y="11223"/>
                    <a:pt x="529" y="12794"/>
                    <a:pt x="1314" y="13187"/>
                  </a:cubicBezTo>
                  <a:cubicBezTo>
                    <a:pt x="2098" y="13579"/>
                    <a:pt x="3305" y="12794"/>
                    <a:pt x="3968" y="11419"/>
                  </a:cubicBezTo>
                  <a:cubicBezTo>
                    <a:pt x="4632" y="10045"/>
                    <a:pt x="4753" y="8081"/>
                    <a:pt x="4753" y="6118"/>
                  </a:cubicBezTo>
                  <a:cubicBezTo>
                    <a:pt x="4753" y="4154"/>
                    <a:pt x="4632" y="2190"/>
                    <a:pt x="4511" y="2190"/>
                  </a:cubicBezTo>
                  <a:cubicBezTo>
                    <a:pt x="4391" y="2190"/>
                    <a:pt x="4270" y="4154"/>
                    <a:pt x="4572" y="6707"/>
                  </a:cubicBezTo>
                  <a:cubicBezTo>
                    <a:pt x="4873" y="9259"/>
                    <a:pt x="5598" y="12401"/>
                    <a:pt x="6322" y="14169"/>
                  </a:cubicBezTo>
                  <a:cubicBezTo>
                    <a:pt x="7046" y="15936"/>
                    <a:pt x="7770" y="16329"/>
                    <a:pt x="8554" y="15150"/>
                  </a:cubicBezTo>
                  <a:cubicBezTo>
                    <a:pt x="9338" y="13972"/>
                    <a:pt x="10183" y="11223"/>
                    <a:pt x="10786" y="9063"/>
                  </a:cubicBezTo>
                  <a:cubicBezTo>
                    <a:pt x="11390" y="6903"/>
                    <a:pt x="11752" y="5332"/>
                    <a:pt x="12114" y="5332"/>
                  </a:cubicBezTo>
                  <a:cubicBezTo>
                    <a:pt x="12476" y="5332"/>
                    <a:pt x="12838" y="6903"/>
                    <a:pt x="13079" y="8670"/>
                  </a:cubicBezTo>
                  <a:cubicBezTo>
                    <a:pt x="13320" y="10438"/>
                    <a:pt x="13441" y="12401"/>
                    <a:pt x="13743" y="12598"/>
                  </a:cubicBezTo>
                  <a:cubicBezTo>
                    <a:pt x="14044" y="12794"/>
                    <a:pt x="14527" y="11223"/>
                    <a:pt x="14949" y="9652"/>
                  </a:cubicBezTo>
                  <a:cubicBezTo>
                    <a:pt x="15372" y="8081"/>
                    <a:pt x="15734" y="6510"/>
                    <a:pt x="16156" y="5136"/>
                  </a:cubicBezTo>
                  <a:cubicBezTo>
                    <a:pt x="16579" y="3761"/>
                    <a:pt x="17061" y="2583"/>
                    <a:pt x="17363" y="3958"/>
                  </a:cubicBezTo>
                  <a:cubicBezTo>
                    <a:pt x="17665" y="5332"/>
                    <a:pt x="17785" y="9259"/>
                    <a:pt x="18027" y="12205"/>
                  </a:cubicBezTo>
                  <a:cubicBezTo>
                    <a:pt x="18268" y="15150"/>
                    <a:pt x="18630" y="17114"/>
                    <a:pt x="19233" y="18489"/>
                  </a:cubicBezTo>
                  <a:cubicBezTo>
                    <a:pt x="19837" y="19863"/>
                    <a:pt x="20681" y="20649"/>
                    <a:pt x="21526" y="214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9" name="Line"/>
            <p:cNvSpPr/>
            <p:nvPr/>
          </p:nvSpPr>
          <p:spPr>
            <a:xfrm>
              <a:off x="20625492" y="6971171"/>
              <a:ext cx="736971" cy="812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600" extrusionOk="0">
                  <a:moveTo>
                    <a:pt x="4524" y="11949"/>
                  </a:moveTo>
                  <a:cubicBezTo>
                    <a:pt x="4122" y="11581"/>
                    <a:pt x="3720" y="11214"/>
                    <a:pt x="3268" y="10984"/>
                  </a:cubicBezTo>
                  <a:cubicBezTo>
                    <a:pt x="2816" y="10754"/>
                    <a:pt x="2314" y="10662"/>
                    <a:pt x="1912" y="10800"/>
                  </a:cubicBezTo>
                  <a:cubicBezTo>
                    <a:pt x="1510" y="10938"/>
                    <a:pt x="1209" y="11306"/>
                    <a:pt x="1309" y="11857"/>
                  </a:cubicBezTo>
                  <a:cubicBezTo>
                    <a:pt x="1409" y="12409"/>
                    <a:pt x="1912" y="13144"/>
                    <a:pt x="2414" y="13557"/>
                  </a:cubicBezTo>
                  <a:cubicBezTo>
                    <a:pt x="2916" y="13971"/>
                    <a:pt x="3419" y="14063"/>
                    <a:pt x="3871" y="13971"/>
                  </a:cubicBezTo>
                  <a:cubicBezTo>
                    <a:pt x="4323" y="13879"/>
                    <a:pt x="4725" y="13603"/>
                    <a:pt x="4926" y="13144"/>
                  </a:cubicBezTo>
                  <a:cubicBezTo>
                    <a:pt x="5127" y="12684"/>
                    <a:pt x="5127" y="12041"/>
                    <a:pt x="5177" y="11995"/>
                  </a:cubicBezTo>
                  <a:cubicBezTo>
                    <a:pt x="5227" y="11949"/>
                    <a:pt x="5328" y="12500"/>
                    <a:pt x="5679" y="13879"/>
                  </a:cubicBezTo>
                  <a:cubicBezTo>
                    <a:pt x="6031" y="15258"/>
                    <a:pt x="6634" y="17464"/>
                    <a:pt x="6935" y="18797"/>
                  </a:cubicBezTo>
                  <a:cubicBezTo>
                    <a:pt x="7236" y="20129"/>
                    <a:pt x="7236" y="20589"/>
                    <a:pt x="6332" y="20957"/>
                  </a:cubicBezTo>
                  <a:cubicBezTo>
                    <a:pt x="5428" y="21324"/>
                    <a:pt x="3620" y="21600"/>
                    <a:pt x="2414" y="21600"/>
                  </a:cubicBezTo>
                  <a:cubicBezTo>
                    <a:pt x="1209" y="21600"/>
                    <a:pt x="606" y="21324"/>
                    <a:pt x="254" y="20957"/>
                  </a:cubicBezTo>
                  <a:cubicBezTo>
                    <a:pt x="-98" y="20589"/>
                    <a:pt x="-198" y="20129"/>
                    <a:pt x="706" y="19256"/>
                  </a:cubicBezTo>
                  <a:cubicBezTo>
                    <a:pt x="1610" y="18383"/>
                    <a:pt x="3519" y="17096"/>
                    <a:pt x="4976" y="16177"/>
                  </a:cubicBezTo>
                  <a:cubicBezTo>
                    <a:pt x="6433" y="15258"/>
                    <a:pt x="7437" y="14706"/>
                    <a:pt x="8241" y="14293"/>
                  </a:cubicBezTo>
                  <a:cubicBezTo>
                    <a:pt x="9045" y="13879"/>
                    <a:pt x="9648" y="13603"/>
                    <a:pt x="9899" y="13695"/>
                  </a:cubicBezTo>
                  <a:cubicBezTo>
                    <a:pt x="10150" y="13787"/>
                    <a:pt x="10049" y="14247"/>
                    <a:pt x="9999" y="14706"/>
                  </a:cubicBezTo>
                  <a:cubicBezTo>
                    <a:pt x="9949" y="15166"/>
                    <a:pt x="9949" y="15626"/>
                    <a:pt x="10200" y="15855"/>
                  </a:cubicBezTo>
                  <a:cubicBezTo>
                    <a:pt x="10451" y="16085"/>
                    <a:pt x="10954" y="16085"/>
                    <a:pt x="11305" y="15855"/>
                  </a:cubicBezTo>
                  <a:cubicBezTo>
                    <a:pt x="11657" y="15626"/>
                    <a:pt x="11858" y="15166"/>
                    <a:pt x="12159" y="15074"/>
                  </a:cubicBezTo>
                  <a:cubicBezTo>
                    <a:pt x="12461" y="14982"/>
                    <a:pt x="12862" y="15258"/>
                    <a:pt x="13716" y="15166"/>
                  </a:cubicBezTo>
                  <a:cubicBezTo>
                    <a:pt x="14570" y="15074"/>
                    <a:pt x="15876" y="14614"/>
                    <a:pt x="16831" y="13420"/>
                  </a:cubicBezTo>
                  <a:cubicBezTo>
                    <a:pt x="17785" y="12225"/>
                    <a:pt x="18388" y="10294"/>
                    <a:pt x="18790" y="8089"/>
                  </a:cubicBezTo>
                  <a:cubicBezTo>
                    <a:pt x="19192" y="5883"/>
                    <a:pt x="19393" y="3401"/>
                    <a:pt x="19443" y="1930"/>
                  </a:cubicBezTo>
                  <a:cubicBezTo>
                    <a:pt x="19493" y="460"/>
                    <a:pt x="19393" y="0"/>
                    <a:pt x="19192" y="0"/>
                  </a:cubicBezTo>
                  <a:cubicBezTo>
                    <a:pt x="18991" y="0"/>
                    <a:pt x="18689" y="460"/>
                    <a:pt x="18388" y="1976"/>
                  </a:cubicBezTo>
                  <a:cubicBezTo>
                    <a:pt x="18087" y="3493"/>
                    <a:pt x="17785" y="6066"/>
                    <a:pt x="17635" y="8272"/>
                  </a:cubicBezTo>
                  <a:cubicBezTo>
                    <a:pt x="17484" y="10478"/>
                    <a:pt x="17484" y="12317"/>
                    <a:pt x="17685" y="13557"/>
                  </a:cubicBezTo>
                  <a:cubicBezTo>
                    <a:pt x="17886" y="14798"/>
                    <a:pt x="18288" y="15442"/>
                    <a:pt x="18941" y="15626"/>
                  </a:cubicBezTo>
                  <a:cubicBezTo>
                    <a:pt x="19594" y="15809"/>
                    <a:pt x="20498" y="15534"/>
                    <a:pt x="21402" y="152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0" name="Line"/>
            <p:cNvSpPr/>
            <p:nvPr/>
          </p:nvSpPr>
          <p:spPr>
            <a:xfrm>
              <a:off x="21457053" y="7396369"/>
              <a:ext cx="476216" cy="180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229" extrusionOk="0">
                  <a:moveTo>
                    <a:pt x="5111" y="4112"/>
                  </a:moveTo>
                  <a:cubicBezTo>
                    <a:pt x="4485" y="2889"/>
                    <a:pt x="3859" y="1667"/>
                    <a:pt x="3155" y="852"/>
                  </a:cubicBezTo>
                  <a:cubicBezTo>
                    <a:pt x="2450" y="37"/>
                    <a:pt x="1668" y="-371"/>
                    <a:pt x="1120" y="444"/>
                  </a:cubicBezTo>
                  <a:cubicBezTo>
                    <a:pt x="572" y="1259"/>
                    <a:pt x="259" y="3297"/>
                    <a:pt x="103" y="5538"/>
                  </a:cubicBezTo>
                  <a:cubicBezTo>
                    <a:pt x="-54" y="7780"/>
                    <a:pt x="-54" y="10225"/>
                    <a:pt x="259" y="12059"/>
                  </a:cubicBezTo>
                  <a:cubicBezTo>
                    <a:pt x="572" y="13893"/>
                    <a:pt x="1198" y="15116"/>
                    <a:pt x="2137" y="14708"/>
                  </a:cubicBezTo>
                  <a:cubicBezTo>
                    <a:pt x="3076" y="14301"/>
                    <a:pt x="4329" y="12263"/>
                    <a:pt x="5033" y="10225"/>
                  </a:cubicBezTo>
                  <a:cubicBezTo>
                    <a:pt x="5737" y="8187"/>
                    <a:pt x="5894" y="6150"/>
                    <a:pt x="5894" y="6150"/>
                  </a:cubicBezTo>
                  <a:cubicBezTo>
                    <a:pt x="5894" y="6150"/>
                    <a:pt x="5737" y="8187"/>
                    <a:pt x="5816" y="10225"/>
                  </a:cubicBezTo>
                  <a:cubicBezTo>
                    <a:pt x="5894" y="12263"/>
                    <a:pt x="6207" y="14301"/>
                    <a:pt x="7068" y="15931"/>
                  </a:cubicBezTo>
                  <a:cubicBezTo>
                    <a:pt x="7929" y="17561"/>
                    <a:pt x="9337" y="18784"/>
                    <a:pt x="10746" y="17969"/>
                  </a:cubicBezTo>
                  <a:cubicBezTo>
                    <a:pt x="12155" y="17154"/>
                    <a:pt x="13563" y="14301"/>
                    <a:pt x="14503" y="11448"/>
                  </a:cubicBezTo>
                  <a:cubicBezTo>
                    <a:pt x="15442" y="8595"/>
                    <a:pt x="15911" y="5742"/>
                    <a:pt x="16224" y="5335"/>
                  </a:cubicBezTo>
                  <a:cubicBezTo>
                    <a:pt x="16537" y="4927"/>
                    <a:pt x="16694" y="6965"/>
                    <a:pt x="17555" y="10021"/>
                  </a:cubicBezTo>
                  <a:cubicBezTo>
                    <a:pt x="18416" y="13078"/>
                    <a:pt x="19981" y="17154"/>
                    <a:pt x="21546" y="212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1" name="Line"/>
            <p:cNvSpPr/>
            <p:nvPr/>
          </p:nvSpPr>
          <p:spPr>
            <a:xfrm>
              <a:off x="19966434" y="8018610"/>
              <a:ext cx="306308" cy="170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264" extrusionOk="0">
                  <a:moveTo>
                    <a:pt x="7655" y="4416"/>
                  </a:moveTo>
                  <a:cubicBezTo>
                    <a:pt x="6927" y="2688"/>
                    <a:pt x="6199" y="960"/>
                    <a:pt x="5228" y="312"/>
                  </a:cubicBezTo>
                  <a:cubicBezTo>
                    <a:pt x="4258" y="-336"/>
                    <a:pt x="3044" y="96"/>
                    <a:pt x="1952" y="960"/>
                  </a:cubicBezTo>
                  <a:cubicBezTo>
                    <a:pt x="860" y="1824"/>
                    <a:pt x="-111" y="3120"/>
                    <a:pt x="10" y="6144"/>
                  </a:cubicBezTo>
                  <a:cubicBezTo>
                    <a:pt x="132" y="9168"/>
                    <a:pt x="1345" y="13920"/>
                    <a:pt x="5107" y="16728"/>
                  </a:cubicBezTo>
                  <a:cubicBezTo>
                    <a:pt x="8869" y="19536"/>
                    <a:pt x="15179" y="20400"/>
                    <a:pt x="21489" y="212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2" name="Line"/>
            <p:cNvSpPr/>
            <p:nvPr/>
          </p:nvSpPr>
          <p:spPr>
            <a:xfrm>
              <a:off x="20321461" y="7963404"/>
              <a:ext cx="802301" cy="287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357" extrusionOk="0">
                  <a:moveTo>
                    <a:pt x="4257" y="9046"/>
                  </a:moveTo>
                  <a:cubicBezTo>
                    <a:pt x="3330" y="8275"/>
                    <a:pt x="2403" y="7503"/>
                    <a:pt x="1708" y="7503"/>
                  </a:cubicBezTo>
                  <a:cubicBezTo>
                    <a:pt x="1012" y="7503"/>
                    <a:pt x="549" y="8275"/>
                    <a:pt x="271" y="9946"/>
                  </a:cubicBezTo>
                  <a:cubicBezTo>
                    <a:pt x="-7" y="11618"/>
                    <a:pt x="-100" y="14189"/>
                    <a:pt x="132" y="15732"/>
                  </a:cubicBezTo>
                  <a:cubicBezTo>
                    <a:pt x="364" y="17275"/>
                    <a:pt x="920" y="17789"/>
                    <a:pt x="1615" y="17532"/>
                  </a:cubicBezTo>
                  <a:cubicBezTo>
                    <a:pt x="2310" y="17275"/>
                    <a:pt x="3145" y="16246"/>
                    <a:pt x="3654" y="15089"/>
                  </a:cubicBezTo>
                  <a:cubicBezTo>
                    <a:pt x="4164" y="13932"/>
                    <a:pt x="4350" y="12646"/>
                    <a:pt x="4257" y="11489"/>
                  </a:cubicBezTo>
                  <a:cubicBezTo>
                    <a:pt x="4164" y="10332"/>
                    <a:pt x="3794" y="9303"/>
                    <a:pt x="3608" y="9432"/>
                  </a:cubicBezTo>
                  <a:cubicBezTo>
                    <a:pt x="3423" y="9560"/>
                    <a:pt x="3423" y="10846"/>
                    <a:pt x="3469" y="12132"/>
                  </a:cubicBezTo>
                  <a:cubicBezTo>
                    <a:pt x="3515" y="13418"/>
                    <a:pt x="3608" y="14703"/>
                    <a:pt x="4072" y="15860"/>
                  </a:cubicBezTo>
                  <a:cubicBezTo>
                    <a:pt x="4535" y="17018"/>
                    <a:pt x="5370" y="18046"/>
                    <a:pt x="6250" y="17146"/>
                  </a:cubicBezTo>
                  <a:cubicBezTo>
                    <a:pt x="7131" y="16246"/>
                    <a:pt x="8058" y="13418"/>
                    <a:pt x="8614" y="10718"/>
                  </a:cubicBezTo>
                  <a:cubicBezTo>
                    <a:pt x="9170" y="8018"/>
                    <a:pt x="9356" y="5446"/>
                    <a:pt x="9495" y="3518"/>
                  </a:cubicBezTo>
                  <a:cubicBezTo>
                    <a:pt x="9634" y="1589"/>
                    <a:pt x="9727" y="303"/>
                    <a:pt x="9958" y="46"/>
                  </a:cubicBezTo>
                  <a:cubicBezTo>
                    <a:pt x="10190" y="-211"/>
                    <a:pt x="10561" y="560"/>
                    <a:pt x="11349" y="3389"/>
                  </a:cubicBezTo>
                  <a:cubicBezTo>
                    <a:pt x="12137" y="6218"/>
                    <a:pt x="13342" y="11103"/>
                    <a:pt x="13991" y="14318"/>
                  </a:cubicBezTo>
                  <a:cubicBezTo>
                    <a:pt x="14640" y="17532"/>
                    <a:pt x="14733" y="19075"/>
                    <a:pt x="14547" y="19975"/>
                  </a:cubicBezTo>
                  <a:cubicBezTo>
                    <a:pt x="14362" y="20875"/>
                    <a:pt x="13898" y="21132"/>
                    <a:pt x="13435" y="21260"/>
                  </a:cubicBezTo>
                  <a:cubicBezTo>
                    <a:pt x="12971" y="21389"/>
                    <a:pt x="12508" y="21389"/>
                    <a:pt x="12044" y="21260"/>
                  </a:cubicBezTo>
                  <a:cubicBezTo>
                    <a:pt x="11581" y="21132"/>
                    <a:pt x="11117" y="20875"/>
                    <a:pt x="10932" y="20103"/>
                  </a:cubicBezTo>
                  <a:cubicBezTo>
                    <a:pt x="10746" y="19332"/>
                    <a:pt x="10839" y="18046"/>
                    <a:pt x="11581" y="16760"/>
                  </a:cubicBezTo>
                  <a:cubicBezTo>
                    <a:pt x="12322" y="15475"/>
                    <a:pt x="13713" y="14189"/>
                    <a:pt x="14918" y="12646"/>
                  </a:cubicBezTo>
                  <a:cubicBezTo>
                    <a:pt x="16123" y="11103"/>
                    <a:pt x="17143" y="9303"/>
                    <a:pt x="17792" y="7760"/>
                  </a:cubicBezTo>
                  <a:cubicBezTo>
                    <a:pt x="18441" y="6218"/>
                    <a:pt x="18719" y="4932"/>
                    <a:pt x="18719" y="3775"/>
                  </a:cubicBezTo>
                  <a:cubicBezTo>
                    <a:pt x="18719" y="2618"/>
                    <a:pt x="18441" y="1589"/>
                    <a:pt x="18070" y="946"/>
                  </a:cubicBezTo>
                  <a:cubicBezTo>
                    <a:pt x="17699" y="303"/>
                    <a:pt x="17236" y="46"/>
                    <a:pt x="16958" y="560"/>
                  </a:cubicBezTo>
                  <a:cubicBezTo>
                    <a:pt x="16679" y="1075"/>
                    <a:pt x="16587" y="2360"/>
                    <a:pt x="16726" y="4289"/>
                  </a:cubicBezTo>
                  <a:cubicBezTo>
                    <a:pt x="16865" y="6218"/>
                    <a:pt x="17236" y="8789"/>
                    <a:pt x="18070" y="10975"/>
                  </a:cubicBezTo>
                  <a:cubicBezTo>
                    <a:pt x="18904" y="13160"/>
                    <a:pt x="20202" y="14960"/>
                    <a:pt x="21500" y="167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3" name="Line"/>
            <p:cNvSpPr/>
            <p:nvPr/>
          </p:nvSpPr>
          <p:spPr>
            <a:xfrm>
              <a:off x="21497378" y="8240782"/>
              <a:ext cx="31137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56" name="C) The identity   is obviously an upper (respectively lower) triangular matrix.…"/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1270000" y="877408"/>
                <a:ext cx="21844000" cy="11961184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C) The identity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95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sz="59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obviously an upper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(respectively lower)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triangular matrix.</a:t>
                </a:r>
                <a:endParaRPr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With the properties A), B), C), we say that the invertible upper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(respectively lower)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triangular matrices form a 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group (群).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Notation: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We will reserve the notation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for the 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lower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triangular matrix, and 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U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for the 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upper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triangular matrix. </a:t>
                </a:r>
              </a:p>
              <a:p>
                <a:pPr>
                  <a:def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Question: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Is it possible that any </a:t>
                </a:r>
                <a14:m>
                  <m:oMath xmlns:m="http://schemas.openxmlformats.org/officeDocument/2006/math"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matrix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be written as the product </a:t>
                </a:r>
                <a14:m>
                  <m:oMath xmlns:m="http://schemas.openxmlformats.org/officeDocument/2006/math"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?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>
          <p:sp>
            <p:nvSpPr>
              <p:cNvPr id="1856" name="C) The identity   is obviously an upper (respectively lower) triangular matrix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1270000" y="877408"/>
                <a:ext cx="21844000" cy="11961184"/>
              </a:xfrm>
              <a:prstGeom prst="rect">
                <a:avLst/>
              </a:prstGeom>
              <a:blipFill rotWithShape="0">
                <a:blip r:embed="rId5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58" name="The   factorization"/>
              <p:cNvSpPr txBox="1">
                <a:spLocks noGrp="1"/>
              </p:cNvSpPr>
              <p:nvPr>
                <p:ph type="body" idx="21"/>
              </p:nvPr>
            </p:nvSpPr>
            <p:spPr>
              <a:xfrm>
                <a:off x="1270000" y="790913"/>
                <a:ext cx="21844000" cy="1016001"/>
              </a:xfrm>
              <a:prstGeom prst="rect">
                <a:avLst/>
              </a:prstGeom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 </a:t>
                </a:r>
                <a14:m>
                  <m:oMath xmlns:m="http://schemas.openxmlformats.org/officeDocument/2006/math">
                    <m:r>
                      <a:rPr sz="5200" i="1">
                        <a:solidFill>
                          <a:srgbClr val="529C43"/>
                        </a:solidFill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factorization</a:t>
                </a:r>
                <a:endParaRPr>
                  <a:solidFill>
                    <a:srgbClr val="529C43"/>
                  </a:solidFill>
                </a:endParaRPr>
              </a:p>
            </p:txBody>
          </p:sp>
        </mc:Choice>
        <mc:Fallback>
          <p:sp>
            <p:nvSpPr>
              <p:cNvPr id="1858" name="The   factorization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xfrm>
                <a:off x="1270000" y="790913"/>
                <a:ext cx="21844000" cy="10160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59" name="Let   be a   matrix, suppose that  , where   is a   lower triangular matrix with  ’s at the diagonal and   is the   echelon form of  . Such a factorization is called an   factorization of  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2126041"/>
                <a:ext cx="21844000" cy="11281111"/>
              </a:xfrm>
              <a:prstGeom prst="rect">
                <a:avLst/>
              </a:prstGeom>
            </p:spPr>
            <p:txBody>
              <a:bodyPr/>
              <a:lstStyle/>
              <a:p>
                <a:pPr marL="536447" indent="-536447" defTabSz="2340863">
                  <a:spcBef>
                    <a:spcPts val="2300"/>
                  </a:spcBef>
                  <a:defRPr sz="4608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Let </a:t>
                </a:r>
                <a14:m>
                  <m:oMath xmlns:m="http://schemas.openxmlformats.org/officeDocument/2006/math"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be a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matrix, suppose that </a:t>
                </a:r>
                <a14:m>
                  <m:oMath xmlns:m="http://schemas.openxmlformats.org/officeDocument/2006/math">
                    <m:r>
                      <a:rPr sz="54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4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4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, where </a:t>
                </a:r>
                <a14:m>
                  <m:oMath xmlns:m="http://schemas.openxmlformats.org/officeDocument/2006/math"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is a </a:t>
                </a:r>
                <a14:m>
                  <m:oMath xmlns:m="http://schemas.openxmlformats.org/officeDocument/2006/math"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lower triangular matrix </a:t>
                </a:r>
                <a:r>
                  <a:rPr dirty="0" smtClean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with</a:t>
                </a:r>
                <a:r>
                  <a:rPr lang="en-US" dirty="0" smtClean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1</a:t>
                </a:r>
                <a:r>
                  <a:rPr dirty="0" smtClean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’s </a:t>
                </a:r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at the diagonal and </a:t>
                </a:r>
                <a14:m>
                  <m:oMath xmlns:m="http://schemas.openxmlformats.org/officeDocument/2006/math">
                    <m:r>
                      <a:rPr sz="61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is the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echelon form of </a:t>
                </a:r>
                <a14:m>
                  <m:oMath xmlns:m="http://schemas.openxmlformats.org/officeDocument/2006/math"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. Such a factorization is called an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BB5449"/>
                        </a:solidFill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r>
                  <a:rPr dirty="0">
                    <a:blipFill rotWithShape="1">
                      <a:blip r:embed="rId5"/>
                      <a:srcRect/>
                      <a:tile tx="0" ty="0" sx="100000" sy="100000" flip="none" algn="tl"/>
                    </a:blipFill>
                  </a:rPr>
                  <a:t> factorization </a:t>
                </a:r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of </a:t>
                </a:r>
                <a14:m>
                  <m:oMath xmlns:m="http://schemas.openxmlformats.org/officeDocument/2006/math"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 marL="536447" indent="-536447" defTabSz="2340863">
                  <a:spcBef>
                    <a:spcPts val="2300"/>
                  </a:spcBef>
                  <a:defRPr sz="4608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4"/>
                    <a:srcRect/>
                    <a:tile tx="0" ty="0" sx="100000" sy="100000" flip="none" algn="tl"/>
                  </a:blipFill>
                </a:endParaRPr>
              </a:p>
              <a:p>
                <a:pPr marL="536447" indent="-536447" defTabSz="2340863">
                  <a:spcBef>
                    <a:spcPts val="2300"/>
                  </a:spcBef>
                  <a:defRPr sz="4608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4"/>
                    <a:srcRect/>
                    <a:tile tx="0" ty="0" sx="100000" sy="100000" flip="none" algn="tl"/>
                  </a:blipFill>
                </a:endParaRPr>
              </a:p>
              <a:p>
                <a:pPr marL="536447" indent="-536447" defTabSz="2340863">
                  <a:spcBef>
                    <a:spcPts val="2300"/>
                  </a:spcBef>
                  <a:defRPr sz="4608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4"/>
                    <a:srcRect/>
                    <a:tile tx="0" ty="0" sx="100000" sy="100000" flip="none" algn="tl"/>
                  </a:blipFill>
                </a:endParaRPr>
              </a:p>
              <a:p>
                <a:pPr marL="536447" indent="-536447" defTabSz="2340863">
                  <a:spcBef>
                    <a:spcPts val="2300"/>
                  </a:spcBef>
                  <a:defRPr sz="4608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4"/>
                    <a:srcRect/>
                    <a:tile tx="0" ty="0" sx="100000" sy="100000" flip="none" algn="tl"/>
                  </a:blipFill>
                </a:endParaRPr>
              </a:p>
              <a:p>
                <a:pPr marL="536447" indent="-536447" defTabSz="2340863">
                  <a:spcBef>
                    <a:spcPts val="2300"/>
                  </a:spcBef>
                  <a:defRPr sz="4608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In terms of elementary row operations, this is equivalent to the condition  that </a:t>
                </a:r>
                <a14:m>
                  <m:oMath xmlns:m="http://schemas.openxmlformats.org/officeDocument/2006/math"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can be reduced to the echelon form </a:t>
                </a:r>
                <a:r>
                  <a:rPr dirty="0">
                    <a:blipFill rotWithShape="1">
                      <a:blip r:embed="rId5"/>
                      <a:srcRect/>
                      <a:tile tx="0" ty="0" sx="100000" sy="100000" flip="none" algn="tl"/>
                    </a:blipFill>
                  </a:rPr>
                  <a:t>without row interchanges. </a:t>
                </a:r>
              </a:p>
              <a:p>
                <a:pPr marL="536447" indent="-536447" defTabSz="2340863">
                  <a:spcBef>
                    <a:spcPts val="2300"/>
                  </a:spcBef>
                  <a:defRPr sz="4608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It is clear that the last condition is not always satisfied, so </a:t>
                </a:r>
                <a:r>
                  <a:rPr dirty="0">
                    <a:blipFill rotWithShape="1">
                      <a:blip r:embed="rId5"/>
                      <a:srcRect/>
                      <a:tile tx="0" ty="0" sx="100000" sy="100000" flip="none" algn="tl"/>
                    </a:blipFill>
                  </a:rPr>
                  <a:t>not </a:t>
                </a:r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all matrices have </a:t>
                </a:r>
                <a14:m>
                  <m:oMath xmlns:m="http://schemas.openxmlformats.org/officeDocument/2006/math">
                    <m:r>
                      <a:rPr sz="54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r>
                  <a:rPr dirty="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factorization.</a:t>
                </a:r>
                <a:endParaRPr sz="4800" dirty="0">
                  <a:solidFill>
                    <a:srgbClr val="2F7FAE"/>
                  </a:solidFill>
                </a:endParaRPr>
              </a:p>
            </p:txBody>
          </p:sp>
        </mc:Choice>
        <mc:Fallback>
          <p:sp>
            <p:nvSpPr>
              <p:cNvPr id="1859" name="Let   be a   matrix, suppose that  , where   is a   lower triangular matrix with  ’s at the diagonal and   is the   echelon form of  . Such a factorization is called an   factorization of  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2126041"/>
                <a:ext cx="21844000" cy="11281111"/>
              </a:xfrm>
              <a:prstGeom prst="rect">
                <a:avLst/>
              </a:prstGeom>
              <a:blipFill rotWithShape="0">
                <a:blip r:embed="rId6"/>
                <a:stretch>
                  <a:fillRect l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60" name="IMG_0099.png" descr="IMG_009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231977" y="5152067"/>
            <a:ext cx="12740179" cy="39471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62" name="Advantage of an   decomposition: Suppose that  , then the equation  , I.e.  , can be solved in two steps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86322"/>
                <a:ext cx="21844000" cy="11543356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Advantage of an </a:t>
                </a:r>
                <a14:m>
                  <m:oMath xmlns:m="http://schemas.openxmlformats.org/officeDocument/2006/math">
                    <m:r>
                      <a:rPr sz="56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decomposition: Suppose that </a:t>
                </a:r>
                <a14:m>
                  <m:oMath xmlns:m="http://schemas.openxmlformats.org/officeDocument/2006/math"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 then the equation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 I.e.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𝐿𝑈𝑥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, can be solved in two steps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lang="en-US" dirty="0" smtClean="0">
                  <a:blipFill rotWithShape="1">
                    <a:blip r:embed="rId3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 smtClean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Each </a:t>
                </a:r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equation is easy to solve because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and </a:t>
                </a:r>
                <a14:m>
                  <m:oMath xmlns:m="http://schemas.openxmlformats.org/officeDocument/2006/math">
                    <m:r>
                      <a:rPr sz="63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dirty="0"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 are both triangular. </a:t>
                </a:r>
                <a:endParaRPr dirty="0">
                  <a:solidFill>
                    <a:srgbClr val="2F7FAE"/>
                  </a:solidFill>
                </a:endParaRPr>
              </a:p>
            </p:txBody>
          </p:sp>
        </mc:Choice>
        <mc:Fallback>
          <p:sp>
            <p:nvSpPr>
              <p:cNvPr id="1862" name="Advantage of an   decomposition: Suppose that  , then the equation  , I.e.  , can be solved in two step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86322"/>
                <a:ext cx="21844000" cy="11543356"/>
              </a:xfrm>
              <a:prstGeom prst="rect">
                <a:avLst/>
              </a:prstGeom>
              <a:blipFill rotWithShape="0">
                <a:blip r:embed="rId4"/>
                <a:stretch>
                  <a:fillRect l="-1311" b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63" name="IMG_0097.png" descr="IMG_009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17359" y="3418134"/>
            <a:ext cx="3827396" cy="2804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4" name="IMG_0098.png" descr="IMG_009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89385" y="6623149"/>
            <a:ext cx="15363183" cy="4183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6" name="IMG_0100.png" descr="IMG_01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3030" y="2013817"/>
            <a:ext cx="19697940" cy="86354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88" name="Drawing"/>
          <p:cNvGrpSpPr/>
          <p:nvPr/>
        </p:nvGrpSpPr>
        <p:grpSpPr>
          <a:xfrm>
            <a:off x="8219606" y="11146283"/>
            <a:ext cx="7254425" cy="790601"/>
            <a:chOff x="0" y="0"/>
            <a:chExt cx="7254424" cy="790599"/>
          </a:xfrm>
        </p:grpSpPr>
        <p:sp>
          <p:nvSpPr>
            <p:cNvPr id="1867" name="Line"/>
            <p:cNvSpPr/>
            <p:nvPr/>
          </p:nvSpPr>
          <p:spPr>
            <a:xfrm>
              <a:off x="12275" y="233040"/>
              <a:ext cx="424058" cy="16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2" h="20029" extrusionOk="0">
                  <a:moveTo>
                    <a:pt x="1460" y="20029"/>
                  </a:moveTo>
                  <a:cubicBezTo>
                    <a:pt x="596" y="11389"/>
                    <a:pt x="-268" y="2749"/>
                    <a:pt x="78" y="589"/>
                  </a:cubicBezTo>
                  <a:cubicBezTo>
                    <a:pt x="423" y="-1571"/>
                    <a:pt x="1978" y="2749"/>
                    <a:pt x="5262" y="4909"/>
                  </a:cubicBezTo>
                  <a:cubicBezTo>
                    <a:pt x="8545" y="7069"/>
                    <a:pt x="13556" y="7069"/>
                    <a:pt x="16666" y="7069"/>
                  </a:cubicBezTo>
                  <a:cubicBezTo>
                    <a:pt x="19777" y="7069"/>
                    <a:pt x="20986" y="7069"/>
                    <a:pt x="21159" y="7069"/>
                  </a:cubicBezTo>
                  <a:cubicBezTo>
                    <a:pt x="21332" y="7069"/>
                    <a:pt x="20468" y="7069"/>
                    <a:pt x="19604" y="9229"/>
                  </a:cubicBezTo>
                  <a:cubicBezTo>
                    <a:pt x="18740" y="11389"/>
                    <a:pt x="17876" y="15709"/>
                    <a:pt x="17012" y="200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8" name="Line"/>
            <p:cNvSpPr/>
            <p:nvPr/>
          </p:nvSpPr>
          <p:spPr>
            <a:xfrm>
              <a:off x="0" y="300970"/>
              <a:ext cx="387456" cy="48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14"/>
                  </a:moveTo>
                  <a:cubicBezTo>
                    <a:pt x="3664" y="20057"/>
                    <a:pt x="7329" y="21600"/>
                    <a:pt x="10607" y="21600"/>
                  </a:cubicBezTo>
                  <a:cubicBezTo>
                    <a:pt x="13886" y="21600"/>
                    <a:pt x="16779" y="20057"/>
                    <a:pt x="18707" y="19286"/>
                  </a:cubicBezTo>
                  <a:cubicBezTo>
                    <a:pt x="20636" y="18514"/>
                    <a:pt x="21600" y="18514"/>
                    <a:pt x="21600" y="15429"/>
                  </a:cubicBezTo>
                  <a:cubicBezTo>
                    <a:pt x="21600" y="12343"/>
                    <a:pt x="20636" y="6171"/>
                    <a:pt x="19671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9" name="Line"/>
            <p:cNvSpPr/>
            <p:nvPr/>
          </p:nvSpPr>
          <p:spPr>
            <a:xfrm>
              <a:off x="228321" y="124539"/>
              <a:ext cx="201166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600" extrusionOk="0">
                  <a:moveTo>
                    <a:pt x="0" y="0"/>
                  </a:moveTo>
                  <a:cubicBezTo>
                    <a:pt x="4320" y="2250"/>
                    <a:pt x="8640" y="4500"/>
                    <a:pt x="12420" y="6187"/>
                  </a:cubicBezTo>
                  <a:cubicBezTo>
                    <a:pt x="16200" y="7875"/>
                    <a:pt x="19440" y="9000"/>
                    <a:pt x="20520" y="10012"/>
                  </a:cubicBezTo>
                  <a:cubicBezTo>
                    <a:pt x="21600" y="11025"/>
                    <a:pt x="20520" y="11925"/>
                    <a:pt x="17820" y="13838"/>
                  </a:cubicBezTo>
                  <a:cubicBezTo>
                    <a:pt x="15120" y="15750"/>
                    <a:pt x="10800" y="18675"/>
                    <a:pt x="64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0" name="Line"/>
            <p:cNvSpPr/>
            <p:nvPr/>
          </p:nvSpPr>
          <p:spPr>
            <a:xfrm>
              <a:off x="1421825" y="114161"/>
              <a:ext cx="280215" cy="363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1" extrusionOk="0">
                  <a:moveTo>
                    <a:pt x="0" y="3057"/>
                  </a:moveTo>
                  <a:cubicBezTo>
                    <a:pt x="0" y="8151"/>
                    <a:pt x="0" y="13245"/>
                    <a:pt x="133" y="16506"/>
                  </a:cubicBezTo>
                  <a:cubicBezTo>
                    <a:pt x="267" y="19766"/>
                    <a:pt x="533" y="21192"/>
                    <a:pt x="667" y="21396"/>
                  </a:cubicBezTo>
                  <a:cubicBezTo>
                    <a:pt x="800" y="21600"/>
                    <a:pt x="800" y="20581"/>
                    <a:pt x="800" y="17321"/>
                  </a:cubicBezTo>
                  <a:cubicBezTo>
                    <a:pt x="800" y="14060"/>
                    <a:pt x="800" y="8558"/>
                    <a:pt x="667" y="5298"/>
                  </a:cubicBezTo>
                  <a:cubicBezTo>
                    <a:pt x="533" y="2038"/>
                    <a:pt x="267" y="1019"/>
                    <a:pt x="800" y="509"/>
                  </a:cubicBezTo>
                  <a:cubicBezTo>
                    <a:pt x="1333" y="0"/>
                    <a:pt x="2667" y="0"/>
                    <a:pt x="6267" y="0"/>
                  </a:cubicBezTo>
                  <a:cubicBezTo>
                    <a:pt x="9867" y="0"/>
                    <a:pt x="15733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1" name="Line"/>
            <p:cNvSpPr/>
            <p:nvPr/>
          </p:nvSpPr>
          <p:spPr>
            <a:xfrm>
              <a:off x="1390690" y="269835"/>
              <a:ext cx="30097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93" y="10800"/>
                    <a:pt x="1986" y="21600"/>
                    <a:pt x="5586" y="21600"/>
                  </a:cubicBezTo>
                  <a:cubicBezTo>
                    <a:pt x="9186" y="21600"/>
                    <a:pt x="15393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2" name="Line"/>
            <p:cNvSpPr/>
            <p:nvPr/>
          </p:nvSpPr>
          <p:spPr>
            <a:xfrm>
              <a:off x="1338798" y="456644"/>
              <a:ext cx="352864" cy="39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99" extrusionOk="0">
                  <a:moveTo>
                    <a:pt x="0" y="10800"/>
                  </a:moveTo>
                  <a:cubicBezTo>
                    <a:pt x="847" y="16200"/>
                    <a:pt x="1694" y="21600"/>
                    <a:pt x="4659" y="20700"/>
                  </a:cubicBezTo>
                  <a:cubicBezTo>
                    <a:pt x="7624" y="19800"/>
                    <a:pt x="12706" y="12600"/>
                    <a:pt x="15882" y="8100"/>
                  </a:cubicBezTo>
                  <a:cubicBezTo>
                    <a:pt x="19059" y="3600"/>
                    <a:pt x="20329" y="1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3" name="Line"/>
            <p:cNvSpPr/>
            <p:nvPr/>
          </p:nvSpPr>
          <p:spPr>
            <a:xfrm>
              <a:off x="1868092" y="463563"/>
              <a:ext cx="162609" cy="327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0" h="21494" extrusionOk="0">
                  <a:moveTo>
                    <a:pt x="0" y="227"/>
                  </a:moveTo>
                  <a:cubicBezTo>
                    <a:pt x="1763" y="5229"/>
                    <a:pt x="3527" y="10232"/>
                    <a:pt x="4629" y="13415"/>
                  </a:cubicBezTo>
                  <a:cubicBezTo>
                    <a:pt x="5731" y="16598"/>
                    <a:pt x="6171" y="17962"/>
                    <a:pt x="6612" y="19213"/>
                  </a:cubicBezTo>
                  <a:cubicBezTo>
                    <a:pt x="7053" y="20463"/>
                    <a:pt x="7494" y="21600"/>
                    <a:pt x="7273" y="21486"/>
                  </a:cubicBezTo>
                  <a:cubicBezTo>
                    <a:pt x="7053" y="21373"/>
                    <a:pt x="6171" y="20008"/>
                    <a:pt x="5290" y="17507"/>
                  </a:cubicBezTo>
                  <a:cubicBezTo>
                    <a:pt x="4408" y="15006"/>
                    <a:pt x="3526" y="11368"/>
                    <a:pt x="3747" y="8413"/>
                  </a:cubicBezTo>
                  <a:cubicBezTo>
                    <a:pt x="3967" y="5457"/>
                    <a:pt x="5290" y="3183"/>
                    <a:pt x="7053" y="1819"/>
                  </a:cubicBezTo>
                  <a:cubicBezTo>
                    <a:pt x="8816" y="455"/>
                    <a:pt x="11020" y="0"/>
                    <a:pt x="13225" y="0"/>
                  </a:cubicBezTo>
                  <a:cubicBezTo>
                    <a:pt x="15429" y="0"/>
                    <a:pt x="17633" y="455"/>
                    <a:pt x="19176" y="1592"/>
                  </a:cubicBezTo>
                  <a:cubicBezTo>
                    <a:pt x="20718" y="2728"/>
                    <a:pt x="21600" y="4547"/>
                    <a:pt x="19396" y="5798"/>
                  </a:cubicBezTo>
                  <a:cubicBezTo>
                    <a:pt x="17192" y="7048"/>
                    <a:pt x="11902" y="7731"/>
                    <a:pt x="8376" y="7731"/>
                  </a:cubicBezTo>
                  <a:cubicBezTo>
                    <a:pt x="4849" y="7731"/>
                    <a:pt x="3086" y="7048"/>
                    <a:pt x="1322" y="63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4" name="Line"/>
            <p:cNvSpPr/>
            <p:nvPr/>
          </p:nvSpPr>
          <p:spPr>
            <a:xfrm>
              <a:off x="2407763" y="280213"/>
              <a:ext cx="31135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5" name="Line"/>
            <p:cNvSpPr/>
            <p:nvPr/>
          </p:nvSpPr>
          <p:spPr>
            <a:xfrm>
              <a:off x="2615328" y="290592"/>
              <a:ext cx="4151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6" name="Line"/>
            <p:cNvSpPr/>
            <p:nvPr/>
          </p:nvSpPr>
          <p:spPr>
            <a:xfrm>
              <a:off x="2812516" y="300970"/>
              <a:ext cx="2075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7" name="Line"/>
            <p:cNvSpPr/>
            <p:nvPr/>
          </p:nvSpPr>
          <p:spPr>
            <a:xfrm>
              <a:off x="3380692" y="104831"/>
              <a:ext cx="333638" cy="386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2" h="21542" extrusionOk="0">
                  <a:moveTo>
                    <a:pt x="820" y="5149"/>
                  </a:moveTo>
                  <a:cubicBezTo>
                    <a:pt x="820" y="8235"/>
                    <a:pt x="820" y="11321"/>
                    <a:pt x="929" y="13731"/>
                  </a:cubicBezTo>
                  <a:cubicBezTo>
                    <a:pt x="1038" y="16142"/>
                    <a:pt x="1256" y="17878"/>
                    <a:pt x="1474" y="19228"/>
                  </a:cubicBezTo>
                  <a:cubicBezTo>
                    <a:pt x="1693" y="20578"/>
                    <a:pt x="1911" y="21542"/>
                    <a:pt x="1911" y="21542"/>
                  </a:cubicBezTo>
                  <a:cubicBezTo>
                    <a:pt x="1911" y="21542"/>
                    <a:pt x="1693" y="20578"/>
                    <a:pt x="1365" y="18071"/>
                  </a:cubicBezTo>
                  <a:cubicBezTo>
                    <a:pt x="1038" y="15563"/>
                    <a:pt x="602" y="11513"/>
                    <a:pt x="384" y="9006"/>
                  </a:cubicBezTo>
                  <a:cubicBezTo>
                    <a:pt x="165" y="6499"/>
                    <a:pt x="165" y="5535"/>
                    <a:pt x="56" y="4571"/>
                  </a:cubicBezTo>
                  <a:cubicBezTo>
                    <a:pt x="-53" y="3606"/>
                    <a:pt x="-271" y="2642"/>
                    <a:pt x="2347" y="1871"/>
                  </a:cubicBezTo>
                  <a:cubicBezTo>
                    <a:pt x="4965" y="1099"/>
                    <a:pt x="10420" y="521"/>
                    <a:pt x="14347" y="231"/>
                  </a:cubicBezTo>
                  <a:cubicBezTo>
                    <a:pt x="18274" y="-58"/>
                    <a:pt x="20674" y="-58"/>
                    <a:pt x="21002" y="135"/>
                  </a:cubicBezTo>
                  <a:cubicBezTo>
                    <a:pt x="21329" y="328"/>
                    <a:pt x="19584" y="713"/>
                    <a:pt x="17838" y="10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8" name="Line"/>
            <p:cNvSpPr/>
            <p:nvPr/>
          </p:nvSpPr>
          <p:spPr>
            <a:xfrm>
              <a:off x="3414456" y="238700"/>
              <a:ext cx="238702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0"/>
                  </a:moveTo>
                  <a:cubicBezTo>
                    <a:pt x="939" y="8640"/>
                    <a:pt x="1878" y="17280"/>
                    <a:pt x="5478" y="19440"/>
                  </a:cubicBezTo>
                  <a:cubicBezTo>
                    <a:pt x="9078" y="21600"/>
                    <a:pt x="15339" y="17280"/>
                    <a:pt x="21600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9" name="Line"/>
            <p:cNvSpPr/>
            <p:nvPr/>
          </p:nvSpPr>
          <p:spPr>
            <a:xfrm>
              <a:off x="3383322" y="415132"/>
              <a:ext cx="290593" cy="50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14" extrusionOk="0">
                  <a:moveTo>
                    <a:pt x="0" y="0"/>
                  </a:moveTo>
                  <a:cubicBezTo>
                    <a:pt x="257" y="7200"/>
                    <a:pt x="514" y="14400"/>
                    <a:pt x="1671" y="18000"/>
                  </a:cubicBezTo>
                  <a:cubicBezTo>
                    <a:pt x="2829" y="21600"/>
                    <a:pt x="4886" y="21600"/>
                    <a:pt x="8357" y="19440"/>
                  </a:cubicBezTo>
                  <a:cubicBezTo>
                    <a:pt x="11829" y="17280"/>
                    <a:pt x="16714" y="12960"/>
                    <a:pt x="21600" y="86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0" name="Line"/>
            <p:cNvSpPr/>
            <p:nvPr/>
          </p:nvSpPr>
          <p:spPr>
            <a:xfrm>
              <a:off x="3829588" y="467023"/>
              <a:ext cx="20758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1" name="Line"/>
            <p:cNvSpPr/>
            <p:nvPr/>
          </p:nvSpPr>
          <p:spPr>
            <a:xfrm>
              <a:off x="4317368" y="31135"/>
              <a:ext cx="146340" cy="622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5" h="21600" extrusionOk="0">
                  <a:moveTo>
                    <a:pt x="0" y="0"/>
                  </a:moveTo>
                  <a:cubicBezTo>
                    <a:pt x="6240" y="2160"/>
                    <a:pt x="12480" y="4320"/>
                    <a:pt x="16320" y="6480"/>
                  </a:cubicBezTo>
                  <a:cubicBezTo>
                    <a:pt x="20160" y="8640"/>
                    <a:pt x="21600" y="10800"/>
                    <a:pt x="18960" y="13320"/>
                  </a:cubicBezTo>
                  <a:cubicBezTo>
                    <a:pt x="16320" y="15840"/>
                    <a:pt x="9600" y="18720"/>
                    <a:pt x="288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2" name="Line"/>
            <p:cNvSpPr/>
            <p:nvPr/>
          </p:nvSpPr>
          <p:spPr>
            <a:xfrm>
              <a:off x="1063076" y="0"/>
              <a:ext cx="203076" cy="635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6" h="21550" extrusionOk="0">
                  <a:moveTo>
                    <a:pt x="16537" y="0"/>
                  </a:moveTo>
                  <a:cubicBezTo>
                    <a:pt x="11225" y="2230"/>
                    <a:pt x="5914" y="4461"/>
                    <a:pt x="2904" y="6809"/>
                  </a:cubicBezTo>
                  <a:cubicBezTo>
                    <a:pt x="-106" y="9157"/>
                    <a:pt x="-814" y="11622"/>
                    <a:pt x="956" y="13970"/>
                  </a:cubicBezTo>
                  <a:cubicBezTo>
                    <a:pt x="2727" y="16317"/>
                    <a:pt x="6976" y="18548"/>
                    <a:pt x="10340" y="19839"/>
                  </a:cubicBezTo>
                  <a:cubicBezTo>
                    <a:pt x="13704" y="21130"/>
                    <a:pt x="16183" y="21483"/>
                    <a:pt x="17776" y="21541"/>
                  </a:cubicBezTo>
                  <a:cubicBezTo>
                    <a:pt x="19370" y="21600"/>
                    <a:pt x="20078" y="21365"/>
                    <a:pt x="20786" y="211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3" name="Line"/>
            <p:cNvSpPr/>
            <p:nvPr/>
          </p:nvSpPr>
          <p:spPr>
            <a:xfrm>
              <a:off x="4935125" y="31135"/>
              <a:ext cx="226883" cy="446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3" h="21600" extrusionOk="0">
                  <a:moveTo>
                    <a:pt x="2395" y="0"/>
                  </a:moveTo>
                  <a:cubicBezTo>
                    <a:pt x="1750" y="4688"/>
                    <a:pt x="1106" y="9377"/>
                    <a:pt x="783" y="12140"/>
                  </a:cubicBezTo>
                  <a:cubicBezTo>
                    <a:pt x="461" y="14902"/>
                    <a:pt x="461" y="15740"/>
                    <a:pt x="300" y="16660"/>
                  </a:cubicBezTo>
                  <a:cubicBezTo>
                    <a:pt x="138" y="17581"/>
                    <a:pt x="-184" y="18586"/>
                    <a:pt x="138" y="19423"/>
                  </a:cubicBezTo>
                  <a:cubicBezTo>
                    <a:pt x="461" y="20260"/>
                    <a:pt x="1428" y="20930"/>
                    <a:pt x="3523" y="21265"/>
                  </a:cubicBezTo>
                  <a:cubicBezTo>
                    <a:pt x="5619" y="21600"/>
                    <a:pt x="8843" y="21600"/>
                    <a:pt x="11261" y="21600"/>
                  </a:cubicBezTo>
                  <a:cubicBezTo>
                    <a:pt x="13679" y="21600"/>
                    <a:pt x="15291" y="21600"/>
                    <a:pt x="17064" y="21516"/>
                  </a:cubicBezTo>
                  <a:cubicBezTo>
                    <a:pt x="18837" y="21433"/>
                    <a:pt x="20771" y="21265"/>
                    <a:pt x="21094" y="20679"/>
                  </a:cubicBezTo>
                  <a:cubicBezTo>
                    <a:pt x="21416" y="20093"/>
                    <a:pt x="20126" y="19088"/>
                    <a:pt x="18837" y="180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4" name="Line"/>
            <p:cNvSpPr/>
            <p:nvPr/>
          </p:nvSpPr>
          <p:spPr>
            <a:xfrm>
              <a:off x="5625032" y="166052"/>
              <a:ext cx="30105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0" h="21600" extrusionOk="0">
                  <a:moveTo>
                    <a:pt x="0" y="0"/>
                  </a:moveTo>
                  <a:cubicBezTo>
                    <a:pt x="3682" y="0"/>
                    <a:pt x="7364" y="0"/>
                    <a:pt x="10432" y="1200"/>
                  </a:cubicBezTo>
                  <a:cubicBezTo>
                    <a:pt x="13500" y="2400"/>
                    <a:pt x="15955" y="4800"/>
                    <a:pt x="17795" y="6000"/>
                  </a:cubicBezTo>
                  <a:cubicBezTo>
                    <a:pt x="19636" y="7200"/>
                    <a:pt x="20864" y="7200"/>
                    <a:pt x="21232" y="9600"/>
                  </a:cubicBezTo>
                  <a:cubicBezTo>
                    <a:pt x="21600" y="12000"/>
                    <a:pt x="21109" y="16800"/>
                    <a:pt x="2061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5" name="Line"/>
            <p:cNvSpPr/>
            <p:nvPr/>
          </p:nvSpPr>
          <p:spPr>
            <a:xfrm>
              <a:off x="5666546" y="280213"/>
              <a:ext cx="238701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43" y="5400"/>
                    <a:pt x="6887" y="10800"/>
                    <a:pt x="10487" y="14400"/>
                  </a:cubicBezTo>
                  <a:cubicBezTo>
                    <a:pt x="14087" y="18000"/>
                    <a:pt x="17843" y="19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6" name="Line"/>
            <p:cNvSpPr/>
            <p:nvPr/>
          </p:nvSpPr>
          <p:spPr>
            <a:xfrm>
              <a:off x="6454856" y="10378"/>
              <a:ext cx="259898" cy="473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600" extrusionOk="0">
                  <a:moveTo>
                    <a:pt x="4299" y="0"/>
                  </a:moveTo>
                  <a:cubicBezTo>
                    <a:pt x="7141" y="158"/>
                    <a:pt x="9984" y="315"/>
                    <a:pt x="12257" y="473"/>
                  </a:cubicBezTo>
                  <a:cubicBezTo>
                    <a:pt x="14531" y="631"/>
                    <a:pt x="16236" y="788"/>
                    <a:pt x="17799" y="946"/>
                  </a:cubicBezTo>
                  <a:cubicBezTo>
                    <a:pt x="19362" y="1104"/>
                    <a:pt x="20784" y="1261"/>
                    <a:pt x="20784" y="1419"/>
                  </a:cubicBezTo>
                  <a:cubicBezTo>
                    <a:pt x="20784" y="1577"/>
                    <a:pt x="19362" y="1734"/>
                    <a:pt x="17799" y="1813"/>
                  </a:cubicBezTo>
                  <a:cubicBezTo>
                    <a:pt x="16236" y="1892"/>
                    <a:pt x="14531" y="1892"/>
                    <a:pt x="13252" y="2207"/>
                  </a:cubicBezTo>
                  <a:cubicBezTo>
                    <a:pt x="11973" y="2523"/>
                    <a:pt x="11120" y="3153"/>
                    <a:pt x="11120" y="5282"/>
                  </a:cubicBezTo>
                  <a:cubicBezTo>
                    <a:pt x="11120" y="7410"/>
                    <a:pt x="11973" y="11036"/>
                    <a:pt x="12541" y="13638"/>
                  </a:cubicBezTo>
                  <a:cubicBezTo>
                    <a:pt x="13110" y="16239"/>
                    <a:pt x="13394" y="17816"/>
                    <a:pt x="13110" y="18920"/>
                  </a:cubicBezTo>
                  <a:cubicBezTo>
                    <a:pt x="12826" y="20023"/>
                    <a:pt x="11973" y="20654"/>
                    <a:pt x="10126" y="21048"/>
                  </a:cubicBezTo>
                  <a:cubicBezTo>
                    <a:pt x="8278" y="21442"/>
                    <a:pt x="5436" y="21600"/>
                    <a:pt x="3305" y="21600"/>
                  </a:cubicBezTo>
                  <a:cubicBezTo>
                    <a:pt x="1173" y="21600"/>
                    <a:pt x="-248" y="21442"/>
                    <a:pt x="36" y="21364"/>
                  </a:cubicBezTo>
                  <a:cubicBezTo>
                    <a:pt x="320" y="21285"/>
                    <a:pt x="2310" y="21285"/>
                    <a:pt x="6147" y="21285"/>
                  </a:cubicBezTo>
                  <a:cubicBezTo>
                    <a:pt x="9984" y="21285"/>
                    <a:pt x="15668" y="21285"/>
                    <a:pt x="21352" y="212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87" name="Line"/>
            <p:cNvSpPr/>
            <p:nvPr/>
          </p:nvSpPr>
          <p:spPr>
            <a:xfrm>
              <a:off x="6891184" y="477401"/>
              <a:ext cx="363241" cy="114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23" y="1964"/>
                    <a:pt x="1646" y="3927"/>
                    <a:pt x="2160" y="6545"/>
                  </a:cubicBezTo>
                  <a:cubicBezTo>
                    <a:pt x="2674" y="9164"/>
                    <a:pt x="2880" y="12436"/>
                    <a:pt x="3394" y="13091"/>
                  </a:cubicBezTo>
                  <a:cubicBezTo>
                    <a:pt x="3909" y="13745"/>
                    <a:pt x="4731" y="11782"/>
                    <a:pt x="5760" y="9818"/>
                  </a:cubicBezTo>
                  <a:cubicBezTo>
                    <a:pt x="6789" y="7855"/>
                    <a:pt x="8023" y="5891"/>
                    <a:pt x="8640" y="6545"/>
                  </a:cubicBezTo>
                  <a:cubicBezTo>
                    <a:pt x="9257" y="7200"/>
                    <a:pt x="9257" y="10473"/>
                    <a:pt x="9154" y="13745"/>
                  </a:cubicBezTo>
                  <a:cubicBezTo>
                    <a:pt x="9051" y="17018"/>
                    <a:pt x="8846" y="20291"/>
                    <a:pt x="8949" y="20291"/>
                  </a:cubicBezTo>
                  <a:cubicBezTo>
                    <a:pt x="9051" y="20291"/>
                    <a:pt x="9463" y="17018"/>
                    <a:pt x="9977" y="14073"/>
                  </a:cubicBezTo>
                  <a:cubicBezTo>
                    <a:pt x="10491" y="11127"/>
                    <a:pt x="11109" y="8509"/>
                    <a:pt x="12034" y="6218"/>
                  </a:cubicBezTo>
                  <a:cubicBezTo>
                    <a:pt x="12960" y="3927"/>
                    <a:pt x="14194" y="1964"/>
                    <a:pt x="15223" y="4255"/>
                  </a:cubicBezTo>
                  <a:cubicBezTo>
                    <a:pt x="16251" y="6545"/>
                    <a:pt x="17074" y="13091"/>
                    <a:pt x="18103" y="16691"/>
                  </a:cubicBezTo>
                  <a:cubicBezTo>
                    <a:pt x="19131" y="20291"/>
                    <a:pt x="20366" y="2094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0" name="IMG_0101.png" descr="IMG_01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1848" y="1052856"/>
            <a:ext cx="21620304" cy="532786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4" name="Drawing"/>
          <p:cNvGrpSpPr/>
          <p:nvPr/>
        </p:nvGrpSpPr>
        <p:grpSpPr>
          <a:xfrm>
            <a:off x="2293602" y="6795936"/>
            <a:ext cx="21669870" cy="4935646"/>
            <a:chOff x="0" y="0"/>
            <a:chExt cx="21669870" cy="4935644"/>
          </a:xfrm>
        </p:grpSpPr>
        <p:sp>
          <p:nvSpPr>
            <p:cNvPr id="1891" name="Line"/>
            <p:cNvSpPr/>
            <p:nvPr/>
          </p:nvSpPr>
          <p:spPr>
            <a:xfrm>
              <a:off x="0" y="272866"/>
              <a:ext cx="453849" cy="42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365" extrusionOk="0">
                  <a:moveTo>
                    <a:pt x="0" y="467"/>
                  </a:moveTo>
                  <a:cubicBezTo>
                    <a:pt x="3600" y="467"/>
                    <a:pt x="7200" y="467"/>
                    <a:pt x="10064" y="642"/>
                  </a:cubicBezTo>
                  <a:cubicBezTo>
                    <a:pt x="12927" y="818"/>
                    <a:pt x="15055" y="1169"/>
                    <a:pt x="16527" y="1433"/>
                  </a:cubicBezTo>
                  <a:cubicBezTo>
                    <a:pt x="18000" y="1696"/>
                    <a:pt x="18818" y="1872"/>
                    <a:pt x="19636" y="1960"/>
                  </a:cubicBezTo>
                  <a:cubicBezTo>
                    <a:pt x="20455" y="2047"/>
                    <a:pt x="21273" y="2047"/>
                    <a:pt x="21436" y="1696"/>
                  </a:cubicBezTo>
                  <a:cubicBezTo>
                    <a:pt x="21600" y="1345"/>
                    <a:pt x="21109" y="642"/>
                    <a:pt x="20291" y="291"/>
                  </a:cubicBezTo>
                  <a:cubicBezTo>
                    <a:pt x="19473" y="-60"/>
                    <a:pt x="18327" y="-60"/>
                    <a:pt x="17264" y="116"/>
                  </a:cubicBezTo>
                  <a:cubicBezTo>
                    <a:pt x="16200" y="291"/>
                    <a:pt x="15218" y="642"/>
                    <a:pt x="14482" y="1784"/>
                  </a:cubicBezTo>
                  <a:cubicBezTo>
                    <a:pt x="13745" y="2925"/>
                    <a:pt x="13255" y="4857"/>
                    <a:pt x="13173" y="7755"/>
                  </a:cubicBezTo>
                  <a:cubicBezTo>
                    <a:pt x="13091" y="10652"/>
                    <a:pt x="13418" y="14516"/>
                    <a:pt x="13500" y="16974"/>
                  </a:cubicBezTo>
                  <a:cubicBezTo>
                    <a:pt x="13582" y="19433"/>
                    <a:pt x="13418" y="20486"/>
                    <a:pt x="12927" y="21013"/>
                  </a:cubicBezTo>
                  <a:cubicBezTo>
                    <a:pt x="12436" y="21540"/>
                    <a:pt x="11618" y="21540"/>
                    <a:pt x="10145" y="20574"/>
                  </a:cubicBezTo>
                  <a:cubicBezTo>
                    <a:pt x="8673" y="19608"/>
                    <a:pt x="6545" y="17677"/>
                    <a:pt x="4418" y="157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2" name="Line"/>
            <p:cNvSpPr/>
            <p:nvPr/>
          </p:nvSpPr>
          <p:spPr>
            <a:xfrm>
              <a:off x="498157" y="452001"/>
              <a:ext cx="224032" cy="146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8" h="20760" extrusionOk="0">
                  <a:moveTo>
                    <a:pt x="0" y="20066"/>
                  </a:moveTo>
                  <a:cubicBezTo>
                    <a:pt x="5158" y="20557"/>
                    <a:pt x="10316" y="21048"/>
                    <a:pt x="13701" y="20557"/>
                  </a:cubicBezTo>
                  <a:cubicBezTo>
                    <a:pt x="17087" y="20066"/>
                    <a:pt x="18699" y="18593"/>
                    <a:pt x="19827" y="16630"/>
                  </a:cubicBezTo>
                  <a:cubicBezTo>
                    <a:pt x="20955" y="14666"/>
                    <a:pt x="21600" y="12212"/>
                    <a:pt x="19504" y="9266"/>
                  </a:cubicBezTo>
                  <a:cubicBezTo>
                    <a:pt x="17409" y="6321"/>
                    <a:pt x="12573" y="2884"/>
                    <a:pt x="9027" y="1166"/>
                  </a:cubicBezTo>
                  <a:cubicBezTo>
                    <a:pt x="5481" y="-552"/>
                    <a:pt x="3224" y="-552"/>
                    <a:pt x="1934" y="2393"/>
                  </a:cubicBezTo>
                  <a:cubicBezTo>
                    <a:pt x="645" y="5339"/>
                    <a:pt x="322" y="11230"/>
                    <a:pt x="0" y="171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3" name="Line"/>
            <p:cNvSpPr/>
            <p:nvPr/>
          </p:nvSpPr>
          <p:spPr>
            <a:xfrm>
              <a:off x="1288555" y="367245"/>
              <a:ext cx="755969" cy="561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394" extrusionOk="0">
                  <a:moveTo>
                    <a:pt x="5279" y="1894"/>
                  </a:moveTo>
                  <a:cubicBezTo>
                    <a:pt x="5378" y="1235"/>
                    <a:pt x="5476" y="577"/>
                    <a:pt x="5279" y="247"/>
                  </a:cubicBezTo>
                  <a:cubicBezTo>
                    <a:pt x="5082" y="-82"/>
                    <a:pt x="4589" y="-82"/>
                    <a:pt x="3898" y="247"/>
                  </a:cubicBezTo>
                  <a:cubicBezTo>
                    <a:pt x="3208" y="577"/>
                    <a:pt x="2320" y="1235"/>
                    <a:pt x="1827" y="1894"/>
                  </a:cubicBezTo>
                  <a:cubicBezTo>
                    <a:pt x="1334" y="2552"/>
                    <a:pt x="1235" y="3211"/>
                    <a:pt x="1580" y="4001"/>
                  </a:cubicBezTo>
                  <a:cubicBezTo>
                    <a:pt x="1926" y="4791"/>
                    <a:pt x="2715" y="5713"/>
                    <a:pt x="3652" y="6174"/>
                  </a:cubicBezTo>
                  <a:cubicBezTo>
                    <a:pt x="4589" y="6635"/>
                    <a:pt x="5674" y="6635"/>
                    <a:pt x="6413" y="6372"/>
                  </a:cubicBezTo>
                  <a:cubicBezTo>
                    <a:pt x="7153" y="6108"/>
                    <a:pt x="7548" y="5581"/>
                    <a:pt x="7695" y="4989"/>
                  </a:cubicBezTo>
                  <a:cubicBezTo>
                    <a:pt x="7843" y="4396"/>
                    <a:pt x="7745" y="3737"/>
                    <a:pt x="7449" y="3211"/>
                  </a:cubicBezTo>
                  <a:cubicBezTo>
                    <a:pt x="7153" y="2684"/>
                    <a:pt x="6660" y="2289"/>
                    <a:pt x="6413" y="2420"/>
                  </a:cubicBezTo>
                  <a:cubicBezTo>
                    <a:pt x="6167" y="2552"/>
                    <a:pt x="6167" y="3211"/>
                    <a:pt x="6315" y="5120"/>
                  </a:cubicBezTo>
                  <a:cubicBezTo>
                    <a:pt x="6463" y="7030"/>
                    <a:pt x="6758" y="10191"/>
                    <a:pt x="6956" y="12825"/>
                  </a:cubicBezTo>
                  <a:cubicBezTo>
                    <a:pt x="7153" y="15459"/>
                    <a:pt x="7252" y="17567"/>
                    <a:pt x="7153" y="18950"/>
                  </a:cubicBezTo>
                  <a:cubicBezTo>
                    <a:pt x="7054" y="20333"/>
                    <a:pt x="6758" y="20991"/>
                    <a:pt x="5674" y="21255"/>
                  </a:cubicBezTo>
                  <a:cubicBezTo>
                    <a:pt x="4589" y="21518"/>
                    <a:pt x="2715" y="21386"/>
                    <a:pt x="1630" y="21057"/>
                  </a:cubicBezTo>
                  <a:cubicBezTo>
                    <a:pt x="545" y="20728"/>
                    <a:pt x="249" y="20201"/>
                    <a:pt x="101" y="19608"/>
                  </a:cubicBezTo>
                  <a:cubicBezTo>
                    <a:pt x="-47" y="19016"/>
                    <a:pt x="-47" y="18357"/>
                    <a:pt x="200" y="17830"/>
                  </a:cubicBezTo>
                  <a:cubicBezTo>
                    <a:pt x="446" y="17303"/>
                    <a:pt x="939" y="16908"/>
                    <a:pt x="2419" y="16118"/>
                  </a:cubicBezTo>
                  <a:cubicBezTo>
                    <a:pt x="3898" y="15328"/>
                    <a:pt x="6364" y="14142"/>
                    <a:pt x="8189" y="13220"/>
                  </a:cubicBezTo>
                  <a:cubicBezTo>
                    <a:pt x="10013" y="12299"/>
                    <a:pt x="11197" y="11640"/>
                    <a:pt x="12134" y="10981"/>
                  </a:cubicBezTo>
                  <a:cubicBezTo>
                    <a:pt x="13071" y="10323"/>
                    <a:pt x="13761" y="9664"/>
                    <a:pt x="14057" y="9006"/>
                  </a:cubicBezTo>
                  <a:cubicBezTo>
                    <a:pt x="14353" y="8347"/>
                    <a:pt x="14254" y="7689"/>
                    <a:pt x="14156" y="7689"/>
                  </a:cubicBezTo>
                  <a:cubicBezTo>
                    <a:pt x="14057" y="7689"/>
                    <a:pt x="13958" y="8347"/>
                    <a:pt x="13909" y="9269"/>
                  </a:cubicBezTo>
                  <a:cubicBezTo>
                    <a:pt x="13860" y="10191"/>
                    <a:pt x="13860" y="11377"/>
                    <a:pt x="14057" y="12167"/>
                  </a:cubicBezTo>
                  <a:cubicBezTo>
                    <a:pt x="14254" y="12957"/>
                    <a:pt x="14649" y="13352"/>
                    <a:pt x="15142" y="13550"/>
                  </a:cubicBezTo>
                  <a:cubicBezTo>
                    <a:pt x="15635" y="13747"/>
                    <a:pt x="16227" y="13747"/>
                    <a:pt x="16671" y="13484"/>
                  </a:cubicBezTo>
                  <a:cubicBezTo>
                    <a:pt x="17115" y="13220"/>
                    <a:pt x="17411" y="12694"/>
                    <a:pt x="17706" y="12167"/>
                  </a:cubicBezTo>
                  <a:cubicBezTo>
                    <a:pt x="18002" y="11640"/>
                    <a:pt x="18298" y="11113"/>
                    <a:pt x="18446" y="10520"/>
                  </a:cubicBezTo>
                  <a:cubicBezTo>
                    <a:pt x="18594" y="9928"/>
                    <a:pt x="18594" y="9269"/>
                    <a:pt x="18446" y="8677"/>
                  </a:cubicBezTo>
                  <a:cubicBezTo>
                    <a:pt x="18298" y="8084"/>
                    <a:pt x="18002" y="7557"/>
                    <a:pt x="17805" y="7623"/>
                  </a:cubicBezTo>
                  <a:cubicBezTo>
                    <a:pt x="17608" y="7689"/>
                    <a:pt x="17509" y="8347"/>
                    <a:pt x="17558" y="9335"/>
                  </a:cubicBezTo>
                  <a:cubicBezTo>
                    <a:pt x="17608" y="10323"/>
                    <a:pt x="17805" y="11640"/>
                    <a:pt x="18052" y="12562"/>
                  </a:cubicBezTo>
                  <a:cubicBezTo>
                    <a:pt x="18298" y="13484"/>
                    <a:pt x="18594" y="14011"/>
                    <a:pt x="19186" y="14142"/>
                  </a:cubicBezTo>
                  <a:cubicBezTo>
                    <a:pt x="19778" y="14274"/>
                    <a:pt x="20665" y="14011"/>
                    <a:pt x="21553" y="137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4" name="Line"/>
            <p:cNvSpPr/>
            <p:nvPr/>
          </p:nvSpPr>
          <p:spPr>
            <a:xfrm>
              <a:off x="2136152" y="533920"/>
              <a:ext cx="572582" cy="246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358" extrusionOk="0">
                  <a:moveTo>
                    <a:pt x="4723" y="6058"/>
                  </a:moveTo>
                  <a:cubicBezTo>
                    <a:pt x="4076" y="5458"/>
                    <a:pt x="3430" y="4858"/>
                    <a:pt x="2589" y="5608"/>
                  </a:cubicBezTo>
                  <a:cubicBezTo>
                    <a:pt x="1748" y="6358"/>
                    <a:pt x="713" y="8458"/>
                    <a:pt x="261" y="10258"/>
                  </a:cubicBezTo>
                  <a:cubicBezTo>
                    <a:pt x="-192" y="12058"/>
                    <a:pt x="-63" y="13558"/>
                    <a:pt x="713" y="14758"/>
                  </a:cubicBezTo>
                  <a:cubicBezTo>
                    <a:pt x="1489" y="15958"/>
                    <a:pt x="2912" y="16858"/>
                    <a:pt x="3947" y="17158"/>
                  </a:cubicBezTo>
                  <a:cubicBezTo>
                    <a:pt x="4982" y="17458"/>
                    <a:pt x="5628" y="17158"/>
                    <a:pt x="6016" y="15508"/>
                  </a:cubicBezTo>
                  <a:cubicBezTo>
                    <a:pt x="6404" y="13858"/>
                    <a:pt x="6534" y="10858"/>
                    <a:pt x="6404" y="8758"/>
                  </a:cubicBezTo>
                  <a:cubicBezTo>
                    <a:pt x="6275" y="6658"/>
                    <a:pt x="5887" y="5458"/>
                    <a:pt x="5758" y="5908"/>
                  </a:cubicBezTo>
                  <a:cubicBezTo>
                    <a:pt x="5628" y="6358"/>
                    <a:pt x="5758" y="8458"/>
                    <a:pt x="6210" y="11008"/>
                  </a:cubicBezTo>
                  <a:cubicBezTo>
                    <a:pt x="6663" y="13558"/>
                    <a:pt x="7439" y="16558"/>
                    <a:pt x="8086" y="18508"/>
                  </a:cubicBezTo>
                  <a:cubicBezTo>
                    <a:pt x="8733" y="20458"/>
                    <a:pt x="9250" y="21358"/>
                    <a:pt x="9767" y="21358"/>
                  </a:cubicBezTo>
                  <a:cubicBezTo>
                    <a:pt x="10285" y="21358"/>
                    <a:pt x="10802" y="20458"/>
                    <a:pt x="11578" y="17608"/>
                  </a:cubicBezTo>
                  <a:cubicBezTo>
                    <a:pt x="12354" y="14758"/>
                    <a:pt x="13389" y="9958"/>
                    <a:pt x="14100" y="6958"/>
                  </a:cubicBezTo>
                  <a:cubicBezTo>
                    <a:pt x="14812" y="3958"/>
                    <a:pt x="15200" y="2758"/>
                    <a:pt x="15717" y="1708"/>
                  </a:cubicBezTo>
                  <a:cubicBezTo>
                    <a:pt x="16234" y="658"/>
                    <a:pt x="16881" y="-242"/>
                    <a:pt x="17334" y="58"/>
                  </a:cubicBezTo>
                  <a:cubicBezTo>
                    <a:pt x="17786" y="358"/>
                    <a:pt x="18045" y="1858"/>
                    <a:pt x="18174" y="4108"/>
                  </a:cubicBezTo>
                  <a:cubicBezTo>
                    <a:pt x="18304" y="6358"/>
                    <a:pt x="18304" y="9358"/>
                    <a:pt x="18304" y="11608"/>
                  </a:cubicBezTo>
                  <a:cubicBezTo>
                    <a:pt x="18304" y="13858"/>
                    <a:pt x="18304" y="15358"/>
                    <a:pt x="18627" y="15958"/>
                  </a:cubicBezTo>
                  <a:cubicBezTo>
                    <a:pt x="18951" y="16558"/>
                    <a:pt x="19597" y="16258"/>
                    <a:pt x="20115" y="15508"/>
                  </a:cubicBezTo>
                  <a:cubicBezTo>
                    <a:pt x="20632" y="14758"/>
                    <a:pt x="21020" y="13558"/>
                    <a:pt x="21408" y="123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5" name="Line"/>
            <p:cNvSpPr/>
            <p:nvPr/>
          </p:nvSpPr>
          <p:spPr>
            <a:xfrm>
              <a:off x="2919758" y="226706"/>
              <a:ext cx="1169289" cy="582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5" extrusionOk="0">
                  <a:moveTo>
                    <a:pt x="2428" y="14698"/>
                  </a:moveTo>
                  <a:cubicBezTo>
                    <a:pt x="2109" y="14443"/>
                    <a:pt x="1789" y="14187"/>
                    <a:pt x="1470" y="14251"/>
                  </a:cubicBezTo>
                  <a:cubicBezTo>
                    <a:pt x="1150" y="14315"/>
                    <a:pt x="831" y="14698"/>
                    <a:pt x="543" y="15082"/>
                  </a:cubicBezTo>
                  <a:cubicBezTo>
                    <a:pt x="256" y="15465"/>
                    <a:pt x="0" y="15849"/>
                    <a:pt x="0" y="16551"/>
                  </a:cubicBezTo>
                  <a:cubicBezTo>
                    <a:pt x="0" y="17254"/>
                    <a:pt x="256" y="18277"/>
                    <a:pt x="703" y="18788"/>
                  </a:cubicBezTo>
                  <a:cubicBezTo>
                    <a:pt x="1150" y="19299"/>
                    <a:pt x="1789" y="19299"/>
                    <a:pt x="2237" y="19108"/>
                  </a:cubicBezTo>
                  <a:cubicBezTo>
                    <a:pt x="2684" y="18916"/>
                    <a:pt x="2940" y="18533"/>
                    <a:pt x="3099" y="18021"/>
                  </a:cubicBezTo>
                  <a:cubicBezTo>
                    <a:pt x="3259" y="17510"/>
                    <a:pt x="3323" y="16871"/>
                    <a:pt x="3195" y="16232"/>
                  </a:cubicBezTo>
                  <a:cubicBezTo>
                    <a:pt x="3067" y="15593"/>
                    <a:pt x="2748" y="14954"/>
                    <a:pt x="2556" y="15018"/>
                  </a:cubicBezTo>
                  <a:cubicBezTo>
                    <a:pt x="2364" y="15082"/>
                    <a:pt x="2301" y="15849"/>
                    <a:pt x="2460" y="16807"/>
                  </a:cubicBezTo>
                  <a:cubicBezTo>
                    <a:pt x="2620" y="17766"/>
                    <a:pt x="3004" y="18916"/>
                    <a:pt x="3547" y="19619"/>
                  </a:cubicBezTo>
                  <a:cubicBezTo>
                    <a:pt x="4090" y="20322"/>
                    <a:pt x="4793" y="20578"/>
                    <a:pt x="5400" y="20322"/>
                  </a:cubicBezTo>
                  <a:cubicBezTo>
                    <a:pt x="6007" y="20066"/>
                    <a:pt x="6518" y="19299"/>
                    <a:pt x="6806" y="18341"/>
                  </a:cubicBezTo>
                  <a:cubicBezTo>
                    <a:pt x="7093" y="17382"/>
                    <a:pt x="7157" y="16232"/>
                    <a:pt x="7189" y="15976"/>
                  </a:cubicBezTo>
                  <a:cubicBezTo>
                    <a:pt x="7221" y="15721"/>
                    <a:pt x="7221" y="16360"/>
                    <a:pt x="7221" y="16999"/>
                  </a:cubicBezTo>
                  <a:cubicBezTo>
                    <a:pt x="7221" y="17638"/>
                    <a:pt x="7221" y="18277"/>
                    <a:pt x="7221" y="18916"/>
                  </a:cubicBezTo>
                  <a:cubicBezTo>
                    <a:pt x="7221" y="19555"/>
                    <a:pt x="7221" y="20194"/>
                    <a:pt x="7317" y="20130"/>
                  </a:cubicBezTo>
                  <a:cubicBezTo>
                    <a:pt x="7413" y="20066"/>
                    <a:pt x="7605" y="19299"/>
                    <a:pt x="7796" y="18660"/>
                  </a:cubicBezTo>
                  <a:cubicBezTo>
                    <a:pt x="7988" y="18021"/>
                    <a:pt x="8180" y="17510"/>
                    <a:pt x="8404" y="17063"/>
                  </a:cubicBezTo>
                  <a:cubicBezTo>
                    <a:pt x="8627" y="16615"/>
                    <a:pt x="8883" y="16232"/>
                    <a:pt x="9075" y="16424"/>
                  </a:cubicBezTo>
                  <a:cubicBezTo>
                    <a:pt x="9266" y="16615"/>
                    <a:pt x="9394" y="17382"/>
                    <a:pt x="9490" y="18149"/>
                  </a:cubicBezTo>
                  <a:cubicBezTo>
                    <a:pt x="9586" y="18916"/>
                    <a:pt x="9650" y="19683"/>
                    <a:pt x="9809" y="20258"/>
                  </a:cubicBezTo>
                  <a:cubicBezTo>
                    <a:pt x="9969" y="20833"/>
                    <a:pt x="10225" y="21217"/>
                    <a:pt x="10544" y="21408"/>
                  </a:cubicBezTo>
                  <a:cubicBezTo>
                    <a:pt x="10864" y="21600"/>
                    <a:pt x="11247" y="21600"/>
                    <a:pt x="11854" y="20514"/>
                  </a:cubicBezTo>
                  <a:cubicBezTo>
                    <a:pt x="12462" y="19427"/>
                    <a:pt x="13292" y="17254"/>
                    <a:pt x="13963" y="14507"/>
                  </a:cubicBezTo>
                  <a:cubicBezTo>
                    <a:pt x="14634" y="11759"/>
                    <a:pt x="15146" y="8435"/>
                    <a:pt x="15337" y="6135"/>
                  </a:cubicBezTo>
                  <a:cubicBezTo>
                    <a:pt x="15529" y="3834"/>
                    <a:pt x="15401" y="2556"/>
                    <a:pt x="15241" y="1598"/>
                  </a:cubicBezTo>
                  <a:cubicBezTo>
                    <a:pt x="15082" y="639"/>
                    <a:pt x="14890" y="0"/>
                    <a:pt x="14762" y="0"/>
                  </a:cubicBezTo>
                  <a:cubicBezTo>
                    <a:pt x="14634" y="0"/>
                    <a:pt x="14570" y="639"/>
                    <a:pt x="14475" y="2428"/>
                  </a:cubicBezTo>
                  <a:cubicBezTo>
                    <a:pt x="14379" y="4218"/>
                    <a:pt x="14251" y="7157"/>
                    <a:pt x="14155" y="9650"/>
                  </a:cubicBezTo>
                  <a:cubicBezTo>
                    <a:pt x="14059" y="12142"/>
                    <a:pt x="13995" y="14187"/>
                    <a:pt x="14059" y="15849"/>
                  </a:cubicBezTo>
                  <a:cubicBezTo>
                    <a:pt x="14123" y="17510"/>
                    <a:pt x="14315" y="18788"/>
                    <a:pt x="14730" y="19683"/>
                  </a:cubicBezTo>
                  <a:cubicBezTo>
                    <a:pt x="15146" y="20578"/>
                    <a:pt x="15785" y="21089"/>
                    <a:pt x="16296" y="21280"/>
                  </a:cubicBezTo>
                  <a:cubicBezTo>
                    <a:pt x="16807" y="21472"/>
                    <a:pt x="17191" y="21344"/>
                    <a:pt x="17574" y="20641"/>
                  </a:cubicBezTo>
                  <a:cubicBezTo>
                    <a:pt x="17957" y="19938"/>
                    <a:pt x="18341" y="18660"/>
                    <a:pt x="18564" y="17702"/>
                  </a:cubicBezTo>
                  <a:cubicBezTo>
                    <a:pt x="18788" y="16743"/>
                    <a:pt x="18852" y="16104"/>
                    <a:pt x="18916" y="16360"/>
                  </a:cubicBezTo>
                  <a:cubicBezTo>
                    <a:pt x="18980" y="16615"/>
                    <a:pt x="19044" y="17766"/>
                    <a:pt x="19172" y="18596"/>
                  </a:cubicBezTo>
                  <a:cubicBezTo>
                    <a:pt x="19299" y="19427"/>
                    <a:pt x="19491" y="19938"/>
                    <a:pt x="19779" y="20194"/>
                  </a:cubicBezTo>
                  <a:cubicBezTo>
                    <a:pt x="20066" y="20450"/>
                    <a:pt x="20450" y="20450"/>
                    <a:pt x="20769" y="20066"/>
                  </a:cubicBezTo>
                  <a:cubicBezTo>
                    <a:pt x="21089" y="19683"/>
                    <a:pt x="21344" y="18916"/>
                    <a:pt x="21600" y="181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6" name="Line"/>
            <p:cNvSpPr/>
            <p:nvPr/>
          </p:nvSpPr>
          <p:spPr>
            <a:xfrm>
              <a:off x="3922993" y="479244"/>
              <a:ext cx="51893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7" name="Line"/>
            <p:cNvSpPr/>
            <p:nvPr/>
          </p:nvSpPr>
          <p:spPr>
            <a:xfrm>
              <a:off x="4182451" y="573560"/>
              <a:ext cx="332106" cy="217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0" extrusionOk="0">
                  <a:moveTo>
                    <a:pt x="0" y="13281"/>
                  </a:moveTo>
                  <a:cubicBezTo>
                    <a:pt x="3600" y="10539"/>
                    <a:pt x="7200" y="7796"/>
                    <a:pt x="9337" y="5739"/>
                  </a:cubicBezTo>
                  <a:cubicBezTo>
                    <a:pt x="11475" y="3681"/>
                    <a:pt x="12150" y="2310"/>
                    <a:pt x="11925" y="1453"/>
                  </a:cubicBezTo>
                  <a:cubicBezTo>
                    <a:pt x="11700" y="596"/>
                    <a:pt x="10575" y="253"/>
                    <a:pt x="9338" y="81"/>
                  </a:cubicBezTo>
                  <a:cubicBezTo>
                    <a:pt x="8100" y="-90"/>
                    <a:pt x="6750" y="-90"/>
                    <a:pt x="5288" y="1110"/>
                  </a:cubicBezTo>
                  <a:cubicBezTo>
                    <a:pt x="3825" y="2310"/>
                    <a:pt x="2250" y="4710"/>
                    <a:pt x="2700" y="8310"/>
                  </a:cubicBezTo>
                  <a:cubicBezTo>
                    <a:pt x="3150" y="11910"/>
                    <a:pt x="5625" y="16710"/>
                    <a:pt x="9112" y="19110"/>
                  </a:cubicBezTo>
                  <a:cubicBezTo>
                    <a:pt x="12600" y="21510"/>
                    <a:pt x="17100" y="21510"/>
                    <a:pt x="21600" y="215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8" name="Line"/>
            <p:cNvSpPr/>
            <p:nvPr/>
          </p:nvSpPr>
          <p:spPr>
            <a:xfrm>
              <a:off x="3611644" y="526243"/>
              <a:ext cx="217945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1371" y="11918"/>
                    <a:pt x="2743" y="3818"/>
                    <a:pt x="6343" y="1118"/>
                  </a:cubicBezTo>
                  <a:cubicBezTo>
                    <a:pt x="9943" y="-1582"/>
                    <a:pt x="15771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99" name="Line"/>
            <p:cNvSpPr/>
            <p:nvPr/>
          </p:nvSpPr>
          <p:spPr>
            <a:xfrm>
              <a:off x="5294472" y="0"/>
              <a:ext cx="558884" cy="6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48" extrusionOk="0">
                  <a:moveTo>
                    <a:pt x="1140" y="13154"/>
                  </a:moveTo>
                  <a:cubicBezTo>
                    <a:pt x="607" y="13602"/>
                    <a:pt x="73" y="14050"/>
                    <a:pt x="7" y="15169"/>
                  </a:cubicBezTo>
                  <a:cubicBezTo>
                    <a:pt x="-60" y="16288"/>
                    <a:pt x="340" y="18079"/>
                    <a:pt x="1207" y="19198"/>
                  </a:cubicBezTo>
                  <a:cubicBezTo>
                    <a:pt x="2073" y="20317"/>
                    <a:pt x="3407" y="20765"/>
                    <a:pt x="5007" y="20653"/>
                  </a:cubicBezTo>
                  <a:cubicBezTo>
                    <a:pt x="6607" y="20541"/>
                    <a:pt x="8473" y="19869"/>
                    <a:pt x="10007" y="18358"/>
                  </a:cubicBezTo>
                  <a:cubicBezTo>
                    <a:pt x="11540" y="16847"/>
                    <a:pt x="12740" y="14497"/>
                    <a:pt x="13140" y="11811"/>
                  </a:cubicBezTo>
                  <a:cubicBezTo>
                    <a:pt x="13540" y="9125"/>
                    <a:pt x="13140" y="6103"/>
                    <a:pt x="12873" y="4313"/>
                  </a:cubicBezTo>
                  <a:cubicBezTo>
                    <a:pt x="12607" y="2522"/>
                    <a:pt x="12473" y="1963"/>
                    <a:pt x="12273" y="1347"/>
                  </a:cubicBezTo>
                  <a:cubicBezTo>
                    <a:pt x="12073" y="731"/>
                    <a:pt x="11807" y="60"/>
                    <a:pt x="11673" y="4"/>
                  </a:cubicBezTo>
                  <a:cubicBezTo>
                    <a:pt x="11540" y="-52"/>
                    <a:pt x="11540" y="508"/>
                    <a:pt x="11540" y="3250"/>
                  </a:cubicBezTo>
                  <a:cubicBezTo>
                    <a:pt x="11540" y="5992"/>
                    <a:pt x="11540" y="10916"/>
                    <a:pt x="11540" y="13938"/>
                  </a:cubicBezTo>
                  <a:cubicBezTo>
                    <a:pt x="11540" y="16959"/>
                    <a:pt x="11540" y="18079"/>
                    <a:pt x="11540" y="18918"/>
                  </a:cubicBezTo>
                  <a:cubicBezTo>
                    <a:pt x="11540" y="19757"/>
                    <a:pt x="11540" y="20317"/>
                    <a:pt x="11673" y="20317"/>
                  </a:cubicBezTo>
                  <a:cubicBezTo>
                    <a:pt x="11807" y="20317"/>
                    <a:pt x="12073" y="19757"/>
                    <a:pt x="12273" y="19198"/>
                  </a:cubicBezTo>
                  <a:cubicBezTo>
                    <a:pt x="12473" y="18638"/>
                    <a:pt x="12607" y="18079"/>
                    <a:pt x="13007" y="17463"/>
                  </a:cubicBezTo>
                  <a:cubicBezTo>
                    <a:pt x="13407" y="16847"/>
                    <a:pt x="14073" y="16176"/>
                    <a:pt x="14540" y="16120"/>
                  </a:cubicBezTo>
                  <a:cubicBezTo>
                    <a:pt x="15007" y="16064"/>
                    <a:pt x="15273" y="16624"/>
                    <a:pt x="15607" y="17519"/>
                  </a:cubicBezTo>
                  <a:cubicBezTo>
                    <a:pt x="15940" y="18414"/>
                    <a:pt x="16340" y="19645"/>
                    <a:pt x="17340" y="20373"/>
                  </a:cubicBezTo>
                  <a:cubicBezTo>
                    <a:pt x="18340" y="21100"/>
                    <a:pt x="19940" y="21324"/>
                    <a:pt x="21540" y="215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0" name="Line"/>
            <p:cNvSpPr/>
            <p:nvPr/>
          </p:nvSpPr>
          <p:spPr>
            <a:xfrm>
              <a:off x="5903397" y="300967"/>
              <a:ext cx="666061" cy="414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378" extrusionOk="0">
                  <a:moveTo>
                    <a:pt x="4760" y="12948"/>
                  </a:moveTo>
                  <a:cubicBezTo>
                    <a:pt x="4760" y="12056"/>
                    <a:pt x="4760" y="11163"/>
                    <a:pt x="4481" y="10538"/>
                  </a:cubicBezTo>
                  <a:cubicBezTo>
                    <a:pt x="4201" y="9914"/>
                    <a:pt x="3641" y="9557"/>
                    <a:pt x="3026" y="9378"/>
                  </a:cubicBezTo>
                  <a:cubicBezTo>
                    <a:pt x="2410" y="9200"/>
                    <a:pt x="1739" y="9200"/>
                    <a:pt x="1123" y="9914"/>
                  </a:cubicBezTo>
                  <a:cubicBezTo>
                    <a:pt x="508" y="10628"/>
                    <a:pt x="-52" y="12056"/>
                    <a:pt x="4" y="13484"/>
                  </a:cubicBezTo>
                  <a:cubicBezTo>
                    <a:pt x="60" y="14912"/>
                    <a:pt x="731" y="16340"/>
                    <a:pt x="1347" y="17143"/>
                  </a:cubicBezTo>
                  <a:cubicBezTo>
                    <a:pt x="1963" y="17947"/>
                    <a:pt x="2522" y="18125"/>
                    <a:pt x="3026" y="17947"/>
                  </a:cubicBezTo>
                  <a:cubicBezTo>
                    <a:pt x="3529" y="17768"/>
                    <a:pt x="3977" y="17233"/>
                    <a:pt x="4201" y="16519"/>
                  </a:cubicBezTo>
                  <a:cubicBezTo>
                    <a:pt x="4425" y="15805"/>
                    <a:pt x="4425" y="14912"/>
                    <a:pt x="4369" y="14019"/>
                  </a:cubicBezTo>
                  <a:cubicBezTo>
                    <a:pt x="4313" y="13127"/>
                    <a:pt x="4201" y="12234"/>
                    <a:pt x="4145" y="12234"/>
                  </a:cubicBezTo>
                  <a:cubicBezTo>
                    <a:pt x="4089" y="12234"/>
                    <a:pt x="4089" y="13127"/>
                    <a:pt x="4425" y="14377"/>
                  </a:cubicBezTo>
                  <a:cubicBezTo>
                    <a:pt x="4760" y="15626"/>
                    <a:pt x="5432" y="17233"/>
                    <a:pt x="6439" y="18125"/>
                  </a:cubicBezTo>
                  <a:cubicBezTo>
                    <a:pt x="7446" y="19018"/>
                    <a:pt x="8789" y="19196"/>
                    <a:pt x="10300" y="16876"/>
                  </a:cubicBezTo>
                  <a:cubicBezTo>
                    <a:pt x="11811" y="14555"/>
                    <a:pt x="13490" y="9735"/>
                    <a:pt x="14329" y="6879"/>
                  </a:cubicBezTo>
                  <a:cubicBezTo>
                    <a:pt x="15169" y="4023"/>
                    <a:pt x="15169" y="3130"/>
                    <a:pt x="15057" y="2148"/>
                  </a:cubicBezTo>
                  <a:cubicBezTo>
                    <a:pt x="14945" y="1167"/>
                    <a:pt x="14721" y="96"/>
                    <a:pt x="14609" y="6"/>
                  </a:cubicBezTo>
                  <a:cubicBezTo>
                    <a:pt x="14497" y="-83"/>
                    <a:pt x="14497" y="810"/>
                    <a:pt x="14497" y="3666"/>
                  </a:cubicBezTo>
                  <a:cubicBezTo>
                    <a:pt x="14497" y="6522"/>
                    <a:pt x="14497" y="11342"/>
                    <a:pt x="14497" y="14198"/>
                  </a:cubicBezTo>
                  <a:cubicBezTo>
                    <a:pt x="14497" y="17054"/>
                    <a:pt x="14497" y="17947"/>
                    <a:pt x="14609" y="18839"/>
                  </a:cubicBezTo>
                  <a:cubicBezTo>
                    <a:pt x="14721" y="19732"/>
                    <a:pt x="14945" y="20624"/>
                    <a:pt x="15449" y="21071"/>
                  </a:cubicBezTo>
                  <a:cubicBezTo>
                    <a:pt x="15952" y="21517"/>
                    <a:pt x="16736" y="21517"/>
                    <a:pt x="17799" y="20803"/>
                  </a:cubicBezTo>
                  <a:cubicBezTo>
                    <a:pt x="18862" y="20089"/>
                    <a:pt x="20205" y="18661"/>
                    <a:pt x="21548" y="172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1" name="Line"/>
            <p:cNvSpPr/>
            <p:nvPr/>
          </p:nvSpPr>
          <p:spPr>
            <a:xfrm>
              <a:off x="6278865" y="489623"/>
              <a:ext cx="197189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516" y="14400"/>
                    <a:pt x="3032" y="7200"/>
                    <a:pt x="6632" y="3600"/>
                  </a:cubicBezTo>
                  <a:cubicBezTo>
                    <a:pt x="10232" y="0"/>
                    <a:pt x="15916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2" name="Line"/>
            <p:cNvSpPr/>
            <p:nvPr/>
          </p:nvSpPr>
          <p:spPr>
            <a:xfrm>
              <a:off x="5189145" y="479244"/>
              <a:ext cx="31134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3" name="Line"/>
            <p:cNvSpPr/>
            <p:nvPr/>
          </p:nvSpPr>
          <p:spPr>
            <a:xfrm>
              <a:off x="7576977" y="271679"/>
              <a:ext cx="334740" cy="377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434" extrusionOk="0">
                  <a:moveTo>
                    <a:pt x="1283" y="0"/>
                  </a:moveTo>
                  <a:cubicBezTo>
                    <a:pt x="1060" y="5105"/>
                    <a:pt x="838" y="10211"/>
                    <a:pt x="615" y="13353"/>
                  </a:cubicBezTo>
                  <a:cubicBezTo>
                    <a:pt x="392" y="16495"/>
                    <a:pt x="170" y="17673"/>
                    <a:pt x="58" y="18753"/>
                  </a:cubicBezTo>
                  <a:cubicBezTo>
                    <a:pt x="-53" y="19833"/>
                    <a:pt x="-53" y="20815"/>
                    <a:pt x="504" y="21207"/>
                  </a:cubicBezTo>
                  <a:cubicBezTo>
                    <a:pt x="1060" y="21600"/>
                    <a:pt x="2174" y="21404"/>
                    <a:pt x="5403" y="21207"/>
                  </a:cubicBezTo>
                  <a:cubicBezTo>
                    <a:pt x="8632" y="21011"/>
                    <a:pt x="13976" y="20815"/>
                    <a:pt x="17205" y="20716"/>
                  </a:cubicBezTo>
                  <a:cubicBezTo>
                    <a:pt x="20434" y="20618"/>
                    <a:pt x="21547" y="20618"/>
                    <a:pt x="21547" y="20422"/>
                  </a:cubicBezTo>
                  <a:cubicBezTo>
                    <a:pt x="21547" y="20225"/>
                    <a:pt x="20434" y="19833"/>
                    <a:pt x="19654" y="19538"/>
                  </a:cubicBezTo>
                  <a:cubicBezTo>
                    <a:pt x="18875" y="19244"/>
                    <a:pt x="18429" y="19047"/>
                    <a:pt x="17984" y="188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4" name="Line"/>
            <p:cNvSpPr/>
            <p:nvPr/>
          </p:nvSpPr>
          <p:spPr>
            <a:xfrm>
              <a:off x="8707385" y="381819"/>
              <a:ext cx="412194" cy="282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7" h="20785" extrusionOk="0">
                  <a:moveTo>
                    <a:pt x="0" y="3345"/>
                  </a:moveTo>
                  <a:cubicBezTo>
                    <a:pt x="0" y="6140"/>
                    <a:pt x="0" y="8935"/>
                    <a:pt x="540" y="11349"/>
                  </a:cubicBezTo>
                  <a:cubicBezTo>
                    <a:pt x="1080" y="13763"/>
                    <a:pt x="2160" y="15796"/>
                    <a:pt x="3150" y="16940"/>
                  </a:cubicBezTo>
                  <a:cubicBezTo>
                    <a:pt x="4140" y="18083"/>
                    <a:pt x="5040" y="18338"/>
                    <a:pt x="5760" y="17956"/>
                  </a:cubicBezTo>
                  <a:cubicBezTo>
                    <a:pt x="6480" y="17575"/>
                    <a:pt x="7020" y="16559"/>
                    <a:pt x="8100" y="14399"/>
                  </a:cubicBezTo>
                  <a:cubicBezTo>
                    <a:pt x="9180" y="12239"/>
                    <a:pt x="10800" y="8935"/>
                    <a:pt x="12060" y="6394"/>
                  </a:cubicBezTo>
                  <a:cubicBezTo>
                    <a:pt x="13320" y="3853"/>
                    <a:pt x="14220" y="2074"/>
                    <a:pt x="15120" y="1058"/>
                  </a:cubicBezTo>
                  <a:cubicBezTo>
                    <a:pt x="16020" y="41"/>
                    <a:pt x="16920" y="-213"/>
                    <a:pt x="17640" y="168"/>
                  </a:cubicBezTo>
                  <a:cubicBezTo>
                    <a:pt x="18360" y="549"/>
                    <a:pt x="18900" y="1566"/>
                    <a:pt x="19530" y="4107"/>
                  </a:cubicBezTo>
                  <a:cubicBezTo>
                    <a:pt x="20160" y="6648"/>
                    <a:pt x="20880" y="10714"/>
                    <a:pt x="21240" y="13509"/>
                  </a:cubicBezTo>
                  <a:cubicBezTo>
                    <a:pt x="21600" y="16305"/>
                    <a:pt x="21600" y="17829"/>
                    <a:pt x="20340" y="19100"/>
                  </a:cubicBezTo>
                  <a:cubicBezTo>
                    <a:pt x="19080" y="20371"/>
                    <a:pt x="16560" y="21387"/>
                    <a:pt x="14130" y="20371"/>
                  </a:cubicBezTo>
                  <a:cubicBezTo>
                    <a:pt x="11700" y="19354"/>
                    <a:pt x="9360" y="16305"/>
                    <a:pt x="7020" y="132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5" name="Line"/>
            <p:cNvSpPr/>
            <p:nvPr/>
          </p:nvSpPr>
          <p:spPr>
            <a:xfrm>
              <a:off x="8676250" y="126382"/>
              <a:ext cx="31136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6" name="Line"/>
            <p:cNvSpPr/>
            <p:nvPr/>
          </p:nvSpPr>
          <p:spPr>
            <a:xfrm>
              <a:off x="9854510" y="129245"/>
              <a:ext cx="409468" cy="613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9" h="21276" extrusionOk="0">
                  <a:moveTo>
                    <a:pt x="2393" y="15021"/>
                  </a:moveTo>
                  <a:cubicBezTo>
                    <a:pt x="4178" y="11901"/>
                    <a:pt x="5963" y="8781"/>
                    <a:pt x="6945" y="6501"/>
                  </a:cubicBezTo>
                  <a:cubicBezTo>
                    <a:pt x="7927" y="4221"/>
                    <a:pt x="8105" y="2781"/>
                    <a:pt x="7927" y="1821"/>
                  </a:cubicBezTo>
                  <a:cubicBezTo>
                    <a:pt x="7748" y="861"/>
                    <a:pt x="7213" y="381"/>
                    <a:pt x="6498" y="141"/>
                  </a:cubicBezTo>
                  <a:cubicBezTo>
                    <a:pt x="5784" y="-99"/>
                    <a:pt x="4892" y="-99"/>
                    <a:pt x="3910" y="681"/>
                  </a:cubicBezTo>
                  <a:cubicBezTo>
                    <a:pt x="2928" y="1461"/>
                    <a:pt x="1857" y="3021"/>
                    <a:pt x="1054" y="5601"/>
                  </a:cubicBezTo>
                  <a:cubicBezTo>
                    <a:pt x="251" y="8181"/>
                    <a:pt x="-285" y="11781"/>
                    <a:pt x="161" y="14481"/>
                  </a:cubicBezTo>
                  <a:cubicBezTo>
                    <a:pt x="608" y="17181"/>
                    <a:pt x="2036" y="18981"/>
                    <a:pt x="4267" y="20061"/>
                  </a:cubicBezTo>
                  <a:cubicBezTo>
                    <a:pt x="6498" y="21141"/>
                    <a:pt x="9533" y="21501"/>
                    <a:pt x="12389" y="21141"/>
                  </a:cubicBezTo>
                  <a:cubicBezTo>
                    <a:pt x="15246" y="20781"/>
                    <a:pt x="17923" y="19701"/>
                    <a:pt x="19441" y="18741"/>
                  </a:cubicBezTo>
                  <a:cubicBezTo>
                    <a:pt x="20958" y="17781"/>
                    <a:pt x="21315" y="16941"/>
                    <a:pt x="21047" y="16281"/>
                  </a:cubicBezTo>
                  <a:cubicBezTo>
                    <a:pt x="20779" y="15621"/>
                    <a:pt x="19887" y="15141"/>
                    <a:pt x="18816" y="14841"/>
                  </a:cubicBezTo>
                  <a:cubicBezTo>
                    <a:pt x="17745" y="14541"/>
                    <a:pt x="16495" y="14421"/>
                    <a:pt x="15335" y="14361"/>
                  </a:cubicBezTo>
                  <a:cubicBezTo>
                    <a:pt x="14175" y="14301"/>
                    <a:pt x="13103" y="14301"/>
                    <a:pt x="12211" y="14481"/>
                  </a:cubicBezTo>
                  <a:cubicBezTo>
                    <a:pt x="11318" y="14661"/>
                    <a:pt x="10604" y="15021"/>
                    <a:pt x="10961" y="15801"/>
                  </a:cubicBezTo>
                  <a:cubicBezTo>
                    <a:pt x="11318" y="16581"/>
                    <a:pt x="12746" y="17781"/>
                    <a:pt x="14174" y="189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7" name="Line"/>
            <p:cNvSpPr/>
            <p:nvPr/>
          </p:nvSpPr>
          <p:spPr>
            <a:xfrm>
              <a:off x="10388668" y="501491"/>
              <a:ext cx="1131235" cy="271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3" extrusionOk="0">
                  <a:moveTo>
                    <a:pt x="0" y="3934"/>
                  </a:moveTo>
                  <a:cubicBezTo>
                    <a:pt x="198" y="2854"/>
                    <a:pt x="396" y="1774"/>
                    <a:pt x="628" y="1774"/>
                  </a:cubicBezTo>
                  <a:cubicBezTo>
                    <a:pt x="859" y="1774"/>
                    <a:pt x="1123" y="2854"/>
                    <a:pt x="1486" y="5284"/>
                  </a:cubicBezTo>
                  <a:cubicBezTo>
                    <a:pt x="1850" y="7714"/>
                    <a:pt x="2312" y="11494"/>
                    <a:pt x="2675" y="13789"/>
                  </a:cubicBezTo>
                  <a:cubicBezTo>
                    <a:pt x="3039" y="16084"/>
                    <a:pt x="3303" y="16894"/>
                    <a:pt x="3468" y="16624"/>
                  </a:cubicBezTo>
                  <a:cubicBezTo>
                    <a:pt x="3633" y="16354"/>
                    <a:pt x="3699" y="15004"/>
                    <a:pt x="3699" y="13519"/>
                  </a:cubicBezTo>
                  <a:cubicBezTo>
                    <a:pt x="3699" y="12034"/>
                    <a:pt x="3633" y="10414"/>
                    <a:pt x="3600" y="8929"/>
                  </a:cubicBezTo>
                  <a:cubicBezTo>
                    <a:pt x="3567" y="7444"/>
                    <a:pt x="3567" y="6094"/>
                    <a:pt x="3699" y="5959"/>
                  </a:cubicBezTo>
                  <a:cubicBezTo>
                    <a:pt x="3831" y="5824"/>
                    <a:pt x="4095" y="6904"/>
                    <a:pt x="4426" y="8794"/>
                  </a:cubicBezTo>
                  <a:cubicBezTo>
                    <a:pt x="4756" y="10684"/>
                    <a:pt x="5152" y="13384"/>
                    <a:pt x="5483" y="15139"/>
                  </a:cubicBezTo>
                  <a:cubicBezTo>
                    <a:pt x="5813" y="16894"/>
                    <a:pt x="6077" y="17704"/>
                    <a:pt x="6275" y="17434"/>
                  </a:cubicBezTo>
                  <a:cubicBezTo>
                    <a:pt x="6473" y="17164"/>
                    <a:pt x="6606" y="15814"/>
                    <a:pt x="6738" y="13789"/>
                  </a:cubicBezTo>
                  <a:cubicBezTo>
                    <a:pt x="6870" y="11764"/>
                    <a:pt x="7002" y="9064"/>
                    <a:pt x="7134" y="6904"/>
                  </a:cubicBezTo>
                  <a:cubicBezTo>
                    <a:pt x="7266" y="4744"/>
                    <a:pt x="7398" y="3124"/>
                    <a:pt x="7596" y="2719"/>
                  </a:cubicBezTo>
                  <a:cubicBezTo>
                    <a:pt x="7794" y="2314"/>
                    <a:pt x="8059" y="3124"/>
                    <a:pt x="8686" y="4339"/>
                  </a:cubicBezTo>
                  <a:cubicBezTo>
                    <a:pt x="9314" y="5554"/>
                    <a:pt x="10305" y="7174"/>
                    <a:pt x="10965" y="7984"/>
                  </a:cubicBezTo>
                  <a:cubicBezTo>
                    <a:pt x="11626" y="8794"/>
                    <a:pt x="11956" y="8794"/>
                    <a:pt x="12253" y="8389"/>
                  </a:cubicBezTo>
                  <a:cubicBezTo>
                    <a:pt x="12550" y="7984"/>
                    <a:pt x="12815" y="7174"/>
                    <a:pt x="12914" y="6094"/>
                  </a:cubicBezTo>
                  <a:cubicBezTo>
                    <a:pt x="13013" y="5014"/>
                    <a:pt x="12947" y="3664"/>
                    <a:pt x="12650" y="2584"/>
                  </a:cubicBezTo>
                  <a:cubicBezTo>
                    <a:pt x="12352" y="1504"/>
                    <a:pt x="11824" y="694"/>
                    <a:pt x="11328" y="289"/>
                  </a:cubicBezTo>
                  <a:cubicBezTo>
                    <a:pt x="10833" y="-116"/>
                    <a:pt x="10371" y="-116"/>
                    <a:pt x="10040" y="424"/>
                  </a:cubicBezTo>
                  <a:cubicBezTo>
                    <a:pt x="9710" y="964"/>
                    <a:pt x="9512" y="2044"/>
                    <a:pt x="9413" y="3259"/>
                  </a:cubicBezTo>
                  <a:cubicBezTo>
                    <a:pt x="9314" y="4474"/>
                    <a:pt x="9314" y="5824"/>
                    <a:pt x="9710" y="8254"/>
                  </a:cubicBezTo>
                  <a:cubicBezTo>
                    <a:pt x="10106" y="10684"/>
                    <a:pt x="10899" y="14194"/>
                    <a:pt x="11626" y="16354"/>
                  </a:cubicBezTo>
                  <a:cubicBezTo>
                    <a:pt x="12352" y="18514"/>
                    <a:pt x="13013" y="19324"/>
                    <a:pt x="13508" y="19729"/>
                  </a:cubicBezTo>
                  <a:cubicBezTo>
                    <a:pt x="14004" y="20134"/>
                    <a:pt x="14334" y="20134"/>
                    <a:pt x="14631" y="19459"/>
                  </a:cubicBezTo>
                  <a:cubicBezTo>
                    <a:pt x="14928" y="18784"/>
                    <a:pt x="15193" y="17434"/>
                    <a:pt x="15424" y="16084"/>
                  </a:cubicBezTo>
                  <a:cubicBezTo>
                    <a:pt x="15655" y="14734"/>
                    <a:pt x="15853" y="13384"/>
                    <a:pt x="16018" y="12034"/>
                  </a:cubicBezTo>
                  <a:cubicBezTo>
                    <a:pt x="16183" y="10684"/>
                    <a:pt x="16316" y="9334"/>
                    <a:pt x="16514" y="9064"/>
                  </a:cubicBezTo>
                  <a:cubicBezTo>
                    <a:pt x="16712" y="8794"/>
                    <a:pt x="16976" y="9604"/>
                    <a:pt x="17174" y="11494"/>
                  </a:cubicBezTo>
                  <a:cubicBezTo>
                    <a:pt x="17372" y="13384"/>
                    <a:pt x="17505" y="16354"/>
                    <a:pt x="17670" y="18379"/>
                  </a:cubicBezTo>
                  <a:cubicBezTo>
                    <a:pt x="17835" y="20404"/>
                    <a:pt x="18033" y="21484"/>
                    <a:pt x="18694" y="21079"/>
                  </a:cubicBezTo>
                  <a:cubicBezTo>
                    <a:pt x="19354" y="20674"/>
                    <a:pt x="20477" y="18784"/>
                    <a:pt x="21600" y="168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8" name="Line"/>
            <p:cNvSpPr/>
            <p:nvPr/>
          </p:nvSpPr>
          <p:spPr>
            <a:xfrm>
              <a:off x="12113007" y="240543"/>
              <a:ext cx="662668" cy="461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495" extrusionOk="0">
                  <a:moveTo>
                    <a:pt x="962" y="0"/>
                  </a:moveTo>
                  <a:cubicBezTo>
                    <a:pt x="512" y="3869"/>
                    <a:pt x="62" y="7737"/>
                    <a:pt x="6" y="10639"/>
                  </a:cubicBezTo>
                  <a:cubicBezTo>
                    <a:pt x="-50" y="13540"/>
                    <a:pt x="287" y="15475"/>
                    <a:pt x="906" y="16925"/>
                  </a:cubicBezTo>
                  <a:cubicBezTo>
                    <a:pt x="1525" y="18376"/>
                    <a:pt x="2425" y="19343"/>
                    <a:pt x="3381" y="19504"/>
                  </a:cubicBezTo>
                  <a:cubicBezTo>
                    <a:pt x="4337" y="19666"/>
                    <a:pt x="5350" y="19021"/>
                    <a:pt x="6194" y="17651"/>
                  </a:cubicBezTo>
                  <a:cubicBezTo>
                    <a:pt x="7037" y="16281"/>
                    <a:pt x="7712" y="14185"/>
                    <a:pt x="8219" y="12815"/>
                  </a:cubicBezTo>
                  <a:cubicBezTo>
                    <a:pt x="8725" y="11445"/>
                    <a:pt x="9062" y="10800"/>
                    <a:pt x="9287" y="10881"/>
                  </a:cubicBezTo>
                  <a:cubicBezTo>
                    <a:pt x="9512" y="10961"/>
                    <a:pt x="9625" y="11767"/>
                    <a:pt x="9794" y="13057"/>
                  </a:cubicBezTo>
                  <a:cubicBezTo>
                    <a:pt x="9963" y="14346"/>
                    <a:pt x="10188" y="16119"/>
                    <a:pt x="10413" y="17409"/>
                  </a:cubicBezTo>
                  <a:cubicBezTo>
                    <a:pt x="10637" y="18698"/>
                    <a:pt x="10862" y="19504"/>
                    <a:pt x="11312" y="20149"/>
                  </a:cubicBezTo>
                  <a:cubicBezTo>
                    <a:pt x="11762" y="20794"/>
                    <a:pt x="12437" y="21278"/>
                    <a:pt x="13056" y="21439"/>
                  </a:cubicBezTo>
                  <a:cubicBezTo>
                    <a:pt x="13675" y="21600"/>
                    <a:pt x="14238" y="21439"/>
                    <a:pt x="14856" y="20633"/>
                  </a:cubicBezTo>
                  <a:cubicBezTo>
                    <a:pt x="15475" y="19827"/>
                    <a:pt x="16150" y="18376"/>
                    <a:pt x="16544" y="17248"/>
                  </a:cubicBezTo>
                  <a:cubicBezTo>
                    <a:pt x="16937" y="16119"/>
                    <a:pt x="17050" y="15313"/>
                    <a:pt x="17106" y="15313"/>
                  </a:cubicBezTo>
                  <a:cubicBezTo>
                    <a:pt x="17163" y="15313"/>
                    <a:pt x="17163" y="16119"/>
                    <a:pt x="17444" y="17087"/>
                  </a:cubicBezTo>
                  <a:cubicBezTo>
                    <a:pt x="17725" y="18054"/>
                    <a:pt x="18288" y="19182"/>
                    <a:pt x="18850" y="19827"/>
                  </a:cubicBezTo>
                  <a:cubicBezTo>
                    <a:pt x="19413" y="20472"/>
                    <a:pt x="19975" y="20633"/>
                    <a:pt x="20425" y="20391"/>
                  </a:cubicBezTo>
                  <a:cubicBezTo>
                    <a:pt x="20875" y="20149"/>
                    <a:pt x="21213" y="19504"/>
                    <a:pt x="21550" y="188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09" name="Line"/>
            <p:cNvSpPr/>
            <p:nvPr/>
          </p:nvSpPr>
          <p:spPr>
            <a:xfrm>
              <a:off x="12630378" y="323570"/>
              <a:ext cx="5189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0" name="Line"/>
            <p:cNvSpPr/>
            <p:nvPr/>
          </p:nvSpPr>
          <p:spPr>
            <a:xfrm>
              <a:off x="11966167" y="479244"/>
              <a:ext cx="19718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1" name="Line"/>
            <p:cNvSpPr/>
            <p:nvPr/>
          </p:nvSpPr>
          <p:spPr>
            <a:xfrm>
              <a:off x="12877296" y="522300"/>
              <a:ext cx="697508" cy="174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1411" extrusionOk="0">
                  <a:moveTo>
                    <a:pt x="4536" y="2352"/>
                  </a:moveTo>
                  <a:cubicBezTo>
                    <a:pt x="3472" y="1929"/>
                    <a:pt x="2408" y="1505"/>
                    <a:pt x="1663" y="1929"/>
                  </a:cubicBezTo>
                  <a:cubicBezTo>
                    <a:pt x="918" y="2352"/>
                    <a:pt x="492" y="3623"/>
                    <a:pt x="226" y="5317"/>
                  </a:cubicBezTo>
                  <a:cubicBezTo>
                    <a:pt x="-40" y="7011"/>
                    <a:pt x="-146" y="9129"/>
                    <a:pt x="333" y="11035"/>
                  </a:cubicBezTo>
                  <a:cubicBezTo>
                    <a:pt x="812" y="12940"/>
                    <a:pt x="1876" y="14635"/>
                    <a:pt x="2674" y="15482"/>
                  </a:cubicBezTo>
                  <a:cubicBezTo>
                    <a:pt x="3472" y="16329"/>
                    <a:pt x="4004" y="16329"/>
                    <a:pt x="4483" y="15693"/>
                  </a:cubicBezTo>
                  <a:cubicBezTo>
                    <a:pt x="4961" y="15058"/>
                    <a:pt x="5387" y="13787"/>
                    <a:pt x="5493" y="12093"/>
                  </a:cubicBezTo>
                  <a:cubicBezTo>
                    <a:pt x="5600" y="10399"/>
                    <a:pt x="5387" y="8282"/>
                    <a:pt x="4961" y="5952"/>
                  </a:cubicBezTo>
                  <a:cubicBezTo>
                    <a:pt x="4536" y="3623"/>
                    <a:pt x="3897" y="1082"/>
                    <a:pt x="3631" y="1082"/>
                  </a:cubicBezTo>
                  <a:cubicBezTo>
                    <a:pt x="3365" y="1082"/>
                    <a:pt x="3472" y="3623"/>
                    <a:pt x="3951" y="6587"/>
                  </a:cubicBezTo>
                  <a:cubicBezTo>
                    <a:pt x="4429" y="9552"/>
                    <a:pt x="5281" y="12940"/>
                    <a:pt x="5972" y="15058"/>
                  </a:cubicBezTo>
                  <a:cubicBezTo>
                    <a:pt x="6664" y="17176"/>
                    <a:pt x="7196" y="18023"/>
                    <a:pt x="7888" y="17387"/>
                  </a:cubicBezTo>
                  <a:cubicBezTo>
                    <a:pt x="8579" y="16752"/>
                    <a:pt x="9430" y="14635"/>
                    <a:pt x="10016" y="11882"/>
                  </a:cubicBezTo>
                  <a:cubicBezTo>
                    <a:pt x="10601" y="9129"/>
                    <a:pt x="10920" y="5740"/>
                    <a:pt x="11292" y="3411"/>
                  </a:cubicBezTo>
                  <a:cubicBezTo>
                    <a:pt x="11665" y="1082"/>
                    <a:pt x="12090" y="-189"/>
                    <a:pt x="12463" y="23"/>
                  </a:cubicBezTo>
                  <a:cubicBezTo>
                    <a:pt x="12835" y="235"/>
                    <a:pt x="13154" y="1929"/>
                    <a:pt x="13314" y="3834"/>
                  </a:cubicBezTo>
                  <a:cubicBezTo>
                    <a:pt x="13474" y="5740"/>
                    <a:pt x="13474" y="7858"/>
                    <a:pt x="13527" y="9976"/>
                  </a:cubicBezTo>
                  <a:cubicBezTo>
                    <a:pt x="13580" y="12093"/>
                    <a:pt x="13687" y="14211"/>
                    <a:pt x="13899" y="14423"/>
                  </a:cubicBezTo>
                  <a:cubicBezTo>
                    <a:pt x="14112" y="14635"/>
                    <a:pt x="14431" y="12940"/>
                    <a:pt x="14963" y="10611"/>
                  </a:cubicBezTo>
                  <a:cubicBezTo>
                    <a:pt x="15495" y="8282"/>
                    <a:pt x="16240" y="5317"/>
                    <a:pt x="16879" y="3623"/>
                  </a:cubicBezTo>
                  <a:cubicBezTo>
                    <a:pt x="17517" y="1929"/>
                    <a:pt x="18049" y="1505"/>
                    <a:pt x="18422" y="2564"/>
                  </a:cubicBezTo>
                  <a:cubicBezTo>
                    <a:pt x="18794" y="3623"/>
                    <a:pt x="19007" y="6164"/>
                    <a:pt x="19166" y="8705"/>
                  </a:cubicBezTo>
                  <a:cubicBezTo>
                    <a:pt x="19326" y="11246"/>
                    <a:pt x="19432" y="13787"/>
                    <a:pt x="19805" y="15905"/>
                  </a:cubicBezTo>
                  <a:cubicBezTo>
                    <a:pt x="20177" y="18023"/>
                    <a:pt x="20816" y="19717"/>
                    <a:pt x="21454" y="214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2" name="Line"/>
            <p:cNvSpPr/>
            <p:nvPr/>
          </p:nvSpPr>
          <p:spPr>
            <a:xfrm>
              <a:off x="13636830" y="117554"/>
              <a:ext cx="1069206" cy="954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507" extrusionOk="0">
                  <a:moveTo>
                    <a:pt x="3964" y="9322"/>
                  </a:moveTo>
                  <a:cubicBezTo>
                    <a:pt x="3200" y="9244"/>
                    <a:pt x="2436" y="9166"/>
                    <a:pt x="1811" y="9400"/>
                  </a:cubicBezTo>
                  <a:cubicBezTo>
                    <a:pt x="1186" y="9634"/>
                    <a:pt x="699" y="10180"/>
                    <a:pt x="491" y="10648"/>
                  </a:cubicBezTo>
                  <a:cubicBezTo>
                    <a:pt x="283" y="11116"/>
                    <a:pt x="352" y="11506"/>
                    <a:pt x="769" y="11779"/>
                  </a:cubicBezTo>
                  <a:cubicBezTo>
                    <a:pt x="1186" y="12052"/>
                    <a:pt x="1950" y="12208"/>
                    <a:pt x="2540" y="12286"/>
                  </a:cubicBezTo>
                  <a:cubicBezTo>
                    <a:pt x="3130" y="12364"/>
                    <a:pt x="3547" y="12364"/>
                    <a:pt x="3929" y="12286"/>
                  </a:cubicBezTo>
                  <a:cubicBezTo>
                    <a:pt x="4311" y="12208"/>
                    <a:pt x="4658" y="12052"/>
                    <a:pt x="4867" y="11779"/>
                  </a:cubicBezTo>
                  <a:cubicBezTo>
                    <a:pt x="5075" y="11506"/>
                    <a:pt x="5144" y="11116"/>
                    <a:pt x="4971" y="10648"/>
                  </a:cubicBezTo>
                  <a:cubicBezTo>
                    <a:pt x="4797" y="10180"/>
                    <a:pt x="4380" y="9634"/>
                    <a:pt x="4172" y="9556"/>
                  </a:cubicBezTo>
                  <a:cubicBezTo>
                    <a:pt x="3964" y="9478"/>
                    <a:pt x="3964" y="9868"/>
                    <a:pt x="4172" y="11038"/>
                  </a:cubicBezTo>
                  <a:cubicBezTo>
                    <a:pt x="4380" y="12208"/>
                    <a:pt x="4797" y="14157"/>
                    <a:pt x="5075" y="15834"/>
                  </a:cubicBezTo>
                  <a:cubicBezTo>
                    <a:pt x="5353" y="17510"/>
                    <a:pt x="5492" y="18914"/>
                    <a:pt x="5457" y="19771"/>
                  </a:cubicBezTo>
                  <a:cubicBezTo>
                    <a:pt x="5422" y="20629"/>
                    <a:pt x="5214" y="20941"/>
                    <a:pt x="4693" y="21175"/>
                  </a:cubicBezTo>
                  <a:cubicBezTo>
                    <a:pt x="4172" y="21409"/>
                    <a:pt x="3339" y="21565"/>
                    <a:pt x="2505" y="21487"/>
                  </a:cubicBezTo>
                  <a:cubicBezTo>
                    <a:pt x="1672" y="21409"/>
                    <a:pt x="838" y="21097"/>
                    <a:pt x="387" y="20707"/>
                  </a:cubicBezTo>
                  <a:cubicBezTo>
                    <a:pt x="-65" y="20317"/>
                    <a:pt x="-134" y="19849"/>
                    <a:pt x="248" y="19109"/>
                  </a:cubicBezTo>
                  <a:cubicBezTo>
                    <a:pt x="630" y="18368"/>
                    <a:pt x="1463" y="17354"/>
                    <a:pt x="2644" y="16340"/>
                  </a:cubicBezTo>
                  <a:cubicBezTo>
                    <a:pt x="3825" y="15327"/>
                    <a:pt x="5353" y="14313"/>
                    <a:pt x="6429" y="13689"/>
                  </a:cubicBezTo>
                  <a:cubicBezTo>
                    <a:pt x="7506" y="13065"/>
                    <a:pt x="8131" y="12831"/>
                    <a:pt x="8409" y="12909"/>
                  </a:cubicBezTo>
                  <a:cubicBezTo>
                    <a:pt x="8687" y="12987"/>
                    <a:pt x="8617" y="13377"/>
                    <a:pt x="8617" y="13767"/>
                  </a:cubicBezTo>
                  <a:cubicBezTo>
                    <a:pt x="8617" y="14157"/>
                    <a:pt x="8687" y="14547"/>
                    <a:pt x="8895" y="14820"/>
                  </a:cubicBezTo>
                  <a:cubicBezTo>
                    <a:pt x="9103" y="15093"/>
                    <a:pt x="9451" y="15249"/>
                    <a:pt x="9902" y="15054"/>
                  </a:cubicBezTo>
                  <a:cubicBezTo>
                    <a:pt x="10353" y="14859"/>
                    <a:pt x="10909" y="14313"/>
                    <a:pt x="11152" y="13767"/>
                  </a:cubicBezTo>
                  <a:cubicBezTo>
                    <a:pt x="11395" y="13221"/>
                    <a:pt x="11326" y="12675"/>
                    <a:pt x="11256" y="12597"/>
                  </a:cubicBezTo>
                  <a:cubicBezTo>
                    <a:pt x="11187" y="12520"/>
                    <a:pt x="11117" y="12909"/>
                    <a:pt x="11187" y="13299"/>
                  </a:cubicBezTo>
                  <a:cubicBezTo>
                    <a:pt x="11256" y="13689"/>
                    <a:pt x="11465" y="14079"/>
                    <a:pt x="12055" y="14391"/>
                  </a:cubicBezTo>
                  <a:cubicBezTo>
                    <a:pt x="12645" y="14703"/>
                    <a:pt x="13618" y="14937"/>
                    <a:pt x="14555" y="14508"/>
                  </a:cubicBezTo>
                  <a:cubicBezTo>
                    <a:pt x="15493" y="14079"/>
                    <a:pt x="16396" y="12987"/>
                    <a:pt x="17056" y="11272"/>
                  </a:cubicBezTo>
                  <a:cubicBezTo>
                    <a:pt x="17716" y="9556"/>
                    <a:pt x="18132" y="7217"/>
                    <a:pt x="18271" y="5307"/>
                  </a:cubicBezTo>
                  <a:cubicBezTo>
                    <a:pt x="18410" y="3396"/>
                    <a:pt x="18271" y="1914"/>
                    <a:pt x="18063" y="1057"/>
                  </a:cubicBezTo>
                  <a:cubicBezTo>
                    <a:pt x="17854" y="199"/>
                    <a:pt x="17577" y="-35"/>
                    <a:pt x="17334" y="4"/>
                  </a:cubicBezTo>
                  <a:cubicBezTo>
                    <a:pt x="17090" y="43"/>
                    <a:pt x="16882" y="355"/>
                    <a:pt x="16570" y="1797"/>
                  </a:cubicBezTo>
                  <a:cubicBezTo>
                    <a:pt x="16257" y="3240"/>
                    <a:pt x="15840" y="5813"/>
                    <a:pt x="15806" y="7997"/>
                  </a:cubicBezTo>
                  <a:cubicBezTo>
                    <a:pt x="15771" y="10180"/>
                    <a:pt x="16118" y="11974"/>
                    <a:pt x="16708" y="12987"/>
                  </a:cubicBezTo>
                  <a:cubicBezTo>
                    <a:pt x="17299" y="14001"/>
                    <a:pt x="18132" y="14235"/>
                    <a:pt x="18966" y="14157"/>
                  </a:cubicBezTo>
                  <a:cubicBezTo>
                    <a:pt x="19799" y="14079"/>
                    <a:pt x="20633" y="13689"/>
                    <a:pt x="21466" y="132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3" name="Line"/>
            <p:cNvSpPr/>
            <p:nvPr/>
          </p:nvSpPr>
          <p:spPr>
            <a:xfrm>
              <a:off x="14772136" y="620545"/>
              <a:ext cx="598112" cy="201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0944" extrusionOk="0">
                  <a:moveTo>
                    <a:pt x="4332" y="3656"/>
                  </a:moveTo>
                  <a:cubicBezTo>
                    <a:pt x="3711" y="2936"/>
                    <a:pt x="3091" y="2216"/>
                    <a:pt x="2470" y="2396"/>
                  </a:cubicBezTo>
                  <a:cubicBezTo>
                    <a:pt x="1849" y="2576"/>
                    <a:pt x="1229" y="3656"/>
                    <a:pt x="732" y="4916"/>
                  </a:cubicBezTo>
                  <a:cubicBezTo>
                    <a:pt x="235" y="6176"/>
                    <a:pt x="-137" y="7616"/>
                    <a:pt x="49" y="9596"/>
                  </a:cubicBezTo>
                  <a:cubicBezTo>
                    <a:pt x="235" y="11576"/>
                    <a:pt x="980" y="14096"/>
                    <a:pt x="1973" y="14816"/>
                  </a:cubicBezTo>
                  <a:cubicBezTo>
                    <a:pt x="2966" y="15536"/>
                    <a:pt x="4208" y="14456"/>
                    <a:pt x="4953" y="13016"/>
                  </a:cubicBezTo>
                  <a:cubicBezTo>
                    <a:pt x="5698" y="11576"/>
                    <a:pt x="5946" y="9776"/>
                    <a:pt x="6008" y="7976"/>
                  </a:cubicBezTo>
                  <a:cubicBezTo>
                    <a:pt x="6070" y="6176"/>
                    <a:pt x="5946" y="4376"/>
                    <a:pt x="5573" y="2756"/>
                  </a:cubicBezTo>
                  <a:cubicBezTo>
                    <a:pt x="5201" y="1136"/>
                    <a:pt x="4580" y="-304"/>
                    <a:pt x="4332" y="56"/>
                  </a:cubicBezTo>
                  <a:cubicBezTo>
                    <a:pt x="4084" y="416"/>
                    <a:pt x="4208" y="2576"/>
                    <a:pt x="4642" y="5276"/>
                  </a:cubicBezTo>
                  <a:cubicBezTo>
                    <a:pt x="5077" y="7976"/>
                    <a:pt x="5822" y="11216"/>
                    <a:pt x="6753" y="13736"/>
                  </a:cubicBezTo>
                  <a:cubicBezTo>
                    <a:pt x="7684" y="16256"/>
                    <a:pt x="8801" y="18056"/>
                    <a:pt x="9856" y="18056"/>
                  </a:cubicBezTo>
                  <a:cubicBezTo>
                    <a:pt x="10911" y="18056"/>
                    <a:pt x="11904" y="16256"/>
                    <a:pt x="12773" y="13736"/>
                  </a:cubicBezTo>
                  <a:cubicBezTo>
                    <a:pt x="13642" y="11216"/>
                    <a:pt x="14387" y="7976"/>
                    <a:pt x="15070" y="6176"/>
                  </a:cubicBezTo>
                  <a:cubicBezTo>
                    <a:pt x="15753" y="4376"/>
                    <a:pt x="16373" y="4016"/>
                    <a:pt x="16870" y="5996"/>
                  </a:cubicBezTo>
                  <a:cubicBezTo>
                    <a:pt x="17366" y="7976"/>
                    <a:pt x="17739" y="12296"/>
                    <a:pt x="18173" y="15356"/>
                  </a:cubicBezTo>
                  <a:cubicBezTo>
                    <a:pt x="18608" y="18416"/>
                    <a:pt x="19104" y="20216"/>
                    <a:pt x="19663" y="20756"/>
                  </a:cubicBezTo>
                  <a:cubicBezTo>
                    <a:pt x="20222" y="21296"/>
                    <a:pt x="20842" y="20576"/>
                    <a:pt x="21463" y="1985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4" name="Line"/>
            <p:cNvSpPr/>
            <p:nvPr/>
          </p:nvSpPr>
          <p:spPr>
            <a:xfrm>
              <a:off x="15868405" y="460217"/>
              <a:ext cx="539672" cy="231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6" extrusionOk="0">
                  <a:moveTo>
                    <a:pt x="0" y="1747"/>
                  </a:moveTo>
                  <a:cubicBezTo>
                    <a:pt x="692" y="1747"/>
                    <a:pt x="1385" y="1747"/>
                    <a:pt x="2077" y="3176"/>
                  </a:cubicBezTo>
                  <a:cubicBezTo>
                    <a:pt x="2769" y="4606"/>
                    <a:pt x="3462" y="7465"/>
                    <a:pt x="4085" y="9847"/>
                  </a:cubicBezTo>
                  <a:cubicBezTo>
                    <a:pt x="4708" y="12229"/>
                    <a:pt x="5262" y="14135"/>
                    <a:pt x="5815" y="15565"/>
                  </a:cubicBezTo>
                  <a:cubicBezTo>
                    <a:pt x="6369" y="16994"/>
                    <a:pt x="6923" y="17947"/>
                    <a:pt x="7269" y="16994"/>
                  </a:cubicBezTo>
                  <a:cubicBezTo>
                    <a:pt x="7615" y="16041"/>
                    <a:pt x="7754" y="13182"/>
                    <a:pt x="7823" y="10959"/>
                  </a:cubicBezTo>
                  <a:cubicBezTo>
                    <a:pt x="7892" y="8735"/>
                    <a:pt x="7892" y="7147"/>
                    <a:pt x="7892" y="5559"/>
                  </a:cubicBezTo>
                  <a:cubicBezTo>
                    <a:pt x="7892" y="3970"/>
                    <a:pt x="7892" y="2382"/>
                    <a:pt x="8100" y="2223"/>
                  </a:cubicBezTo>
                  <a:cubicBezTo>
                    <a:pt x="8308" y="2065"/>
                    <a:pt x="8723" y="3335"/>
                    <a:pt x="9346" y="6194"/>
                  </a:cubicBezTo>
                  <a:cubicBezTo>
                    <a:pt x="9969" y="9053"/>
                    <a:pt x="10800" y="13500"/>
                    <a:pt x="11492" y="16517"/>
                  </a:cubicBezTo>
                  <a:cubicBezTo>
                    <a:pt x="12185" y="19535"/>
                    <a:pt x="12738" y="21123"/>
                    <a:pt x="13223" y="21282"/>
                  </a:cubicBezTo>
                  <a:cubicBezTo>
                    <a:pt x="13708" y="21441"/>
                    <a:pt x="14123" y="20170"/>
                    <a:pt x="14608" y="16994"/>
                  </a:cubicBezTo>
                  <a:cubicBezTo>
                    <a:pt x="15092" y="13817"/>
                    <a:pt x="15646" y="8735"/>
                    <a:pt x="16131" y="5559"/>
                  </a:cubicBezTo>
                  <a:cubicBezTo>
                    <a:pt x="16615" y="2382"/>
                    <a:pt x="17031" y="1112"/>
                    <a:pt x="17654" y="476"/>
                  </a:cubicBezTo>
                  <a:cubicBezTo>
                    <a:pt x="18277" y="-159"/>
                    <a:pt x="19108" y="-159"/>
                    <a:pt x="19731" y="476"/>
                  </a:cubicBezTo>
                  <a:cubicBezTo>
                    <a:pt x="20354" y="1112"/>
                    <a:pt x="20769" y="2382"/>
                    <a:pt x="21046" y="5082"/>
                  </a:cubicBezTo>
                  <a:cubicBezTo>
                    <a:pt x="21323" y="7782"/>
                    <a:pt x="21462" y="11912"/>
                    <a:pt x="21600" y="160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5" name="Line"/>
            <p:cNvSpPr/>
            <p:nvPr/>
          </p:nvSpPr>
          <p:spPr>
            <a:xfrm>
              <a:off x="16325050" y="271679"/>
              <a:ext cx="20758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6" name="Line"/>
            <p:cNvSpPr/>
            <p:nvPr/>
          </p:nvSpPr>
          <p:spPr>
            <a:xfrm>
              <a:off x="16556070" y="250922"/>
              <a:ext cx="184112" cy="378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8" h="21510" extrusionOk="0">
                  <a:moveTo>
                    <a:pt x="5688" y="0"/>
                  </a:moveTo>
                  <a:cubicBezTo>
                    <a:pt x="3688" y="4320"/>
                    <a:pt x="1688" y="8640"/>
                    <a:pt x="688" y="11880"/>
                  </a:cubicBezTo>
                  <a:cubicBezTo>
                    <a:pt x="-312" y="15120"/>
                    <a:pt x="-312" y="17280"/>
                    <a:pt x="1288" y="18851"/>
                  </a:cubicBezTo>
                  <a:cubicBezTo>
                    <a:pt x="2888" y="20422"/>
                    <a:pt x="6088" y="21404"/>
                    <a:pt x="9488" y="21502"/>
                  </a:cubicBezTo>
                  <a:cubicBezTo>
                    <a:pt x="12888" y="21600"/>
                    <a:pt x="16488" y="20815"/>
                    <a:pt x="18488" y="19833"/>
                  </a:cubicBezTo>
                  <a:cubicBezTo>
                    <a:pt x="20488" y="18851"/>
                    <a:pt x="20888" y="17673"/>
                    <a:pt x="21288" y="164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7" name="Line"/>
            <p:cNvSpPr/>
            <p:nvPr/>
          </p:nvSpPr>
          <p:spPr>
            <a:xfrm>
              <a:off x="16501481" y="406596"/>
              <a:ext cx="18681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8" name="Line"/>
            <p:cNvSpPr/>
            <p:nvPr/>
          </p:nvSpPr>
          <p:spPr>
            <a:xfrm>
              <a:off x="16855036" y="105626"/>
              <a:ext cx="300277" cy="591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470" extrusionOk="0">
                  <a:moveTo>
                    <a:pt x="2185" y="0"/>
                  </a:moveTo>
                  <a:cubicBezTo>
                    <a:pt x="1688" y="3265"/>
                    <a:pt x="1191" y="6530"/>
                    <a:pt x="819" y="9419"/>
                  </a:cubicBezTo>
                  <a:cubicBezTo>
                    <a:pt x="447" y="12307"/>
                    <a:pt x="198" y="14819"/>
                    <a:pt x="74" y="16388"/>
                  </a:cubicBezTo>
                  <a:cubicBezTo>
                    <a:pt x="-50" y="17958"/>
                    <a:pt x="-50" y="18586"/>
                    <a:pt x="322" y="18586"/>
                  </a:cubicBezTo>
                  <a:cubicBezTo>
                    <a:pt x="695" y="18586"/>
                    <a:pt x="1440" y="17958"/>
                    <a:pt x="2309" y="17330"/>
                  </a:cubicBezTo>
                  <a:cubicBezTo>
                    <a:pt x="3178" y="16702"/>
                    <a:pt x="4171" y="16074"/>
                    <a:pt x="5288" y="15635"/>
                  </a:cubicBezTo>
                  <a:cubicBezTo>
                    <a:pt x="6405" y="15195"/>
                    <a:pt x="7647" y="14944"/>
                    <a:pt x="8267" y="15133"/>
                  </a:cubicBezTo>
                  <a:cubicBezTo>
                    <a:pt x="8888" y="15321"/>
                    <a:pt x="8888" y="15949"/>
                    <a:pt x="9260" y="17016"/>
                  </a:cubicBezTo>
                  <a:cubicBezTo>
                    <a:pt x="9633" y="18084"/>
                    <a:pt x="10378" y="19591"/>
                    <a:pt x="11371" y="20470"/>
                  </a:cubicBezTo>
                  <a:cubicBezTo>
                    <a:pt x="12364" y="21349"/>
                    <a:pt x="13605" y="21600"/>
                    <a:pt x="15343" y="21412"/>
                  </a:cubicBezTo>
                  <a:cubicBezTo>
                    <a:pt x="17081" y="21223"/>
                    <a:pt x="19316" y="20595"/>
                    <a:pt x="21550" y="199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19" name="Line"/>
            <p:cNvSpPr/>
            <p:nvPr/>
          </p:nvSpPr>
          <p:spPr>
            <a:xfrm>
              <a:off x="17923306" y="349369"/>
              <a:ext cx="145298" cy="295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5" extrusionOk="0">
                  <a:moveTo>
                    <a:pt x="0" y="7169"/>
                  </a:moveTo>
                  <a:cubicBezTo>
                    <a:pt x="4114" y="5411"/>
                    <a:pt x="8229" y="3652"/>
                    <a:pt x="11571" y="2271"/>
                  </a:cubicBezTo>
                  <a:cubicBezTo>
                    <a:pt x="14914" y="890"/>
                    <a:pt x="17486" y="-115"/>
                    <a:pt x="18771" y="11"/>
                  </a:cubicBezTo>
                  <a:cubicBezTo>
                    <a:pt x="20057" y="136"/>
                    <a:pt x="20057" y="1392"/>
                    <a:pt x="20314" y="5159"/>
                  </a:cubicBezTo>
                  <a:cubicBezTo>
                    <a:pt x="20571" y="8927"/>
                    <a:pt x="21086" y="15206"/>
                    <a:pt x="21600" y="2148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0" name="Line"/>
            <p:cNvSpPr/>
            <p:nvPr/>
          </p:nvSpPr>
          <p:spPr>
            <a:xfrm>
              <a:off x="18359194" y="313192"/>
              <a:ext cx="10380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1" name="Line"/>
            <p:cNvSpPr/>
            <p:nvPr/>
          </p:nvSpPr>
          <p:spPr>
            <a:xfrm>
              <a:off x="18535625" y="426462"/>
              <a:ext cx="241297" cy="257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1160" extrusionOk="0">
                  <a:moveTo>
                    <a:pt x="14603" y="2631"/>
                  </a:moveTo>
                  <a:cubicBezTo>
                    <a:pt x="13690" y="1494"/>
                    <a:pt x="12777" y="357"/>
                    <a:pt x="11561" y="73"/>
                  </a:cubicBezTo>
                  <a:cubicBezTo>
                    <a:pt x="10344" y="-211"/>
                    <a:pt x="8822" y="357"/>
                    <a:pt x="8062" y="1352"/>
                  </a:cubicBezTo>
                  <a:cubicBezTo>
                    <a:pt x="7301" y="2347"/>
                    <a:pt x="7301" y="3768"/>
                    <a:pt x="9127" y="5615"/>
                  </a:cubicBezTo>
                  <a:cubicBezTo>
                    <a:pt x="10952" y="7463"/>
                    <a:pt x="14603" y="9736"/>
                    <a:pt x="16884" y="11442"/>
                  </a:cubicBezTo>
                  <a:cubicBezTo>
                    <a:pt x="19166" y="13147"/>
                    <a:pt x="20079" y="14284"/>
                    <a:pt x="20687" y="15563"/>
                  </a:cubicBezTo>
                  <a:cubicBezTo>
                    <a:pt x="21296" y="16842"/>
                    <a:pt x="21600" y="18263"/>
                    <a:pt x="20383" y="19400"/>
                  </a:cubicBezTo>
                  <a:cubicBezTo>
                    <a:pt x="19166" y="20536"/>
                    <a:pt x="16428" y="21389"/>
                    <a:pt x="13234" y="21105"/>
                  </a:cubicBezTo>
                  <a:cubicBezTo>
                    <a:pt x="10039" y="20821"/>
                    <a:pt x="6389" y="19400"/>
                    <a:pt x="4107" y="17836"/>
                  </a:cubicBezTo>
                  <a:cubicBezTo>
                    <a:pt x="1825" y="16273"/>
                    <a:pt x="913" y="14568"/>
                    <a:pt x="0" y="1286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2" name="Line"/>
            <p:cNvSpPr/>
            <p:nvPr/>
          </p:nvSpPr>
          <p:spPr>
            <a:xfrm>
              <a:off x="19265582" y="475699"/>
              <a:ext cx="961705" cy="192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054" extrusionOk="0">
                  <a:moveTo>
                    <a:pt x="2245" y="6072"/>
                  </a:moveTo>
                  <a:cubicBezTo>
                    <a:pt x="1857" y="5693"/>
                    <a:pt x="1470" y="5314"/>
                    <a:pt x="1083" y="5504"/>
                  </a:cubicBezTo>
                  <a:cubicBezTo>
                    <a:pt x="696" y="5693"/>
                    <a:pt x="309" y="6451"/>
                    <a:pt x="116" y="7777"/>
                  </a:cubicBezTo>
                  <a:cubicBezTo>
                    <a:pt x="-78" y="9104"/>
                    <a:pt x="-78" y="10998"/>
                    <a:pt x="503" y="12704"/>
                  </a:cubicBezTo>
                  <a:cubicBezTo>
                    <a:pt x="1083" y="14409"/>
                    <a:pt x="2245" y="15925"/>
                    <a:pt x="3019" y="16683"/>
                  </a:cubicBezTo>
                  <a:cubicBezTo>
                    <a:pt x="3793" y="17441"/>
                    <a:pt x="4180" y="17441"/>
                    <a:pt x="4412" y="16493"/>
                  </a:cubicBezTo>
                  <a:cubicBezTo>
                    <a:pt x="4645" y="15546"/>
                    <a:pt x="4722" y="13651"/>
                    <a:pt x="4606" y="12135"/>
                  </a:cubicBezTo>
                  <a:cubicBezTo>
                    <a:pt x="4490" y="10619"/>
                    <a:pt x="4180" y="9483"/>
                    <a:pt x="3793" y="8346"/>
                  </a:cubicBezTo>
                  <a:cubicBezTo>
                    <a:pt x="3406" y="7209"/>
                    <a:pt x="2941" y="6072"/>
                    <a:pt x="2477" y="5125"/>
                  </a:cubicBezTo>
                  <a:cubicBezTo>
                    <a:pt x="2012" y="4177"/>
                    <a:pt x="1548" y="3419"/>
                    <a:pt x="1509" y="3040"/>
                  </a:cubicBezTo>
                  <a:cubicBezTo>
                    <a:pt x="1470" y="2662"/>
                    <a:pt x="1857" y="2662"/>
                    <a:pt x="2864" y="2283"/>
                  </a:cubicBezTo>
                  <a:cubicBezTo>
                    <a:pt x="3870" y="1904"/>
                    <a:pt x="5496" y="1146"/>
                    <a:pt x="6503" y="767"/>
                  </a:cubicBezTo>
                  <a:cubicBezTo>
                    <a:pt x="7509" y="388"/>
                    <a:pt x="7896" y="388"/>
                    <a:pt x="8283" y="198"/>
                  </a:cubicBezTo>
                  <a:cubicBezTo>
                    <a:pt x="8670" y="9"/>
                    <a:pt x="9057" y="-370"/>
                    <a:pt x="9251" y="956"/>
                  </a:cubicBezTo>
                  <a:cubicBezTo>
                    <a:pt x="9445" y="2283"/>
                    <a:pt x="9445" y="5314"/>
                    <a:pt x="9483" y="7777"/>
                  </a:cubicBezTo>
                  <a:cubicBezTo>
                    <a:pt x="9522" y="10240"/>
                    <a:pt x="9599" y="12135"/>
                    <a:pt x="9832" y="13272"/>
                  </a:cubicBezTo>
                  <a:cubicBezTo>
                    <a:pt x="10064" y="14409"/>
                    <a:pt x="10451" y="14788"/>
                    <a:pt x="10761" y="14219"/>
                  </a:cubicBezTo>
                  <a:cubicBezTo>
                    <a:pt x="11070" y="13651"/>
                    <a:pt x="11303" y="12135"/>
                    <a:pt x="11728" y="10051"/>
                  </a:cubicBezTo>
                  <a:cubicBezTo>
                    <a:pt x="12154" y="7967"/>
                    <a:pt x="12774" y="5314"/>
                    <a:pt x="13316" y="3609"/>
                  </a:cubicBezTo>
                  <a:cubicBezTo>
                    <a:pt x="13857" y="1904"/>
                    <a:pt x="14322" y="1146"/>
                    <a:pt x="14593" y="1714"/>
                  </a:cubicBezTo>
                  <a:cubicBezTo>
                    <a:pt x="14864" y="2283"/>
                    <a:pt x="14941" y="4177"/>
                    <a:pt x="14980" y="7019"/>
                  </a:cubicBezTo>
                  <a:cubicBezTo>
                    <a:pt x="15019" y="9862"/>
                    <a:pt x="15019" y="13651"/>
                    <a:pt x="15174" y="16493"/>
                  </a:cubicBezTo>
                  <a:cubicBezTo>
                    <a:pt x="15328" y="19335"/>
                    <a:pt x="15638" y="21230"/>
                    <a:pt x="16722" y="21041"/>
                  </a:cubicBezTo>
                  <a:cubicBezTo>
                    <a:pt x="17806" y="20851"/>
                    <a:pt x="19664" y="18577"/>
                    <a:pt x="21522" y="163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3" name="Line"/>
            <p:cNvSpPr/>
            <p:nvPr/>
          </p:nvSpPr>
          <p:spPr>
            <a:xfrm>
              <a:off x="79303" y="1366445"/>
              <a:ext cx="782096" cy="731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553" extrusionOk="0">
                  <a:moveTo>
                    <a:pt x="386" y="12383"/>
                  </a:moveTo>
                  <a:cubicBezTo>
                    <a:pt x="102" y="13708"/>
                    <a:pt x="-182" y="15032"/>
                    <a:pt x="150" y="16408"/>
                  </a:cubicBezTo>
                  <a:cubicBezTo>
                    <a:pt x="481" y="17783"/>
                    <a:pt x="1429" y="19210"/>
                    <a:pt x="2376" y="19872"/>
                  </a:cubicBezTo>
                  <a:cubicBezTo>
                    <a:pt x="3323" y="20534"/>
                    <a:pt x="4271" y="20432"/>
                    <a:pt x="5265" y="19311"/>
                  </a:cubicBezTo>
                  <a:cubicBezTo>
                    <a:pt x="6260" y="18191"/>
                    <a:pt x="7302" y="16051"/>
                    <a:pt x="7965" y="13657"/>
                  </a:cubicBezTo>
                  <a:cubicBezTo>
                    <a:pt x="8629" y="11262"/>
                    <a:pt x="8913" y="8613"/>
                    <a:pt x="8818" y="6423"/>
                  </a:cubicBezTo>
                  <a:cubicBezTo>
                    <a:pt x="8723" y="4232"/>
                    <a:pt x="8250" y="2500"/>
                    <a:pt x="7871" y="1430"/>
                  </a:cubicBezTo>
                  <a:cubicBezTo>
                    <a:pt x="7492" y="361"/>
                    <a:pt x="7207" y="-47"/>
                    <a:pt x="7065" y="4"/>
                  </a:cubicBezTo>
                  <a:cubicBezTo>
                    <a:pt x="6923" y="55"/>
                    <a:pt x="6923" y="564"/>
                    <a:pt x="6876" y="2806"/>
                  </a:cubicBezTo>
                  <a:cubicBezTo>
                    <a:pt x="6829" y="5047"/>
                    <a:pt x="6734" y="9021"/>
                    <a:pt x="6686" y="11721"/>
                  </a:cubicBezTo>
                  <a:cubicBezTo>
                    <a:pt x="6639" y="14421"/>
                    <a:pt x="6639" y="15847"/>
                    <a:pt x="6639" y="16815"/>
                  </a:cubicBezTo>
                  <a:cubicBezTo>
                    <a:pt x="6639" y="17783"/>
                    <a:pt x="6639" y="18293"/>
                    <a:pt x="6734" y="18293"/>
                  </a:cubicBezTo>
                  <a:cubicBezTo>
                    <a:pt x="6829" y="18293"/>
                    <a:pt x="7018" y="17783"/>
                    <a:pt x="7255" y="17325"/>
                  </a:cubicBezTo>
                  <a:cubicBezTo>
                    <a:pt x="7492" y="16866"/>
                    <a:pt x="7776" y="16459"/>
                    <a:pt x="8107" y="16459"/>
                  </a:cubicBezTo>
                  <a:cubicBezTo>
                    <a:pt x="8439" y="16459"/>
                    <a:pt x="8818" y="16866"/>
                    <a:pt x="9671" y="17579"/>
                  </a:cubicBezTo>
                  <a:cubicBezTo>
                    <a:pt x="10523" y="18293"/>
                    <a:pt x="11850" y="19311"/>
                    <a:pt x="13081" y="19719"/>
                  </a:cubicBezTo>
                  <a:cubicBezTo>
                    <a:pt x="14313" y="20127"/>
                    <a:pt x="15450" y="19923"/>
                    <a:pt x="16397" y="19413"/>
                  </a:cubicBezTo>
                  <a:cubicBezTo>
                    <a:pt x="17344" y="18904"/>
                    <a:pt x="18102" y="18089"/>
                    <a:pt x="18529" y="17427"/>
                  </a:cubicBezTo>
                  <a:cubicBezTo>
                    <a:pt x="18955" y="16764"/>
                    <a:pt x="19050" y="16255"/>
                    <a:pt x="18955" y="15695"/>
                  </a:cubicBezTo>
                  <a:cubicBezTo>
                    <a:pt x="18860" y="15134"/>
                    <a:pt x="18576" y="14523"/>
                    <a:pt x="18055" y="14115"/>
                  </a:cubicBezTo>
                  <a:cubicBezTo>
                    <a:pt x="17534" y="13708"/>
                    <a:pt x="16776" y="13504"/>
                    <a:pt x="16397" y="13657"/>
                  </a:cubicBezTo>
                  <a:cubicBezTo>
                    <a:pt x="16018" y="13810"/>
                    <a:pt x="16018" y="14319"/>
                    <a:pt x="16350" y="15491"/>
                  </a:cubicBezTo>
                  <a:cubicBezTo>
                    <a:pt x="16681" y="16662"/>
                    <a:pt x="17344" y="18496"/>
                    <a:pt x="18244" y="19617"/>
                  </a:cubicBezTo>
                  <a:cubicBezTo>
                    <a:pt x="19144" y="20738"/>
                    <a:pt x="20281" y="21145"/>
                    <a:pt x="21418" y="215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4" name="Line"/>
            <p:cNvSpPr/>
            <p:nvPr/>
          </p:nvSpPr>
          <p:spPr>
            <a:xfrm>
              <a:off x="20756" y="1880313"/>
              <a:ext cx="17643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5" name="Line"/>
            <p:cNvSpPr/>
            <p:nvPr/>
          </p:nvSpPr>
          <p:spPr>
            <a:xfrm>
              <a:off x="1532460" y="1553844"/>
              <a:ext cx="605468" cy="599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282" extrusionOk="0">
                  <a:moveTo>
                    <a:pt x="5648" y="14895"/>
                  </a:moveTo>
                  <a:cubicBezTo>
                    <a:pt x="5157" y="14527"/>
                    <a:pt x="4666" y="14159"/>
                    <a:pt x="4114" y="14098"/>
                  </a:cubicBezTo>
                  <a:cubicBezTo>
                    <a:pt x="3562" y="14036"/>
                    <a:pt x="2948" y="14282"/>
                    <a:pt x="2273" y="14650"/>
                  </a:cubicBezTo>
                  <a:cubicBezTo>
                    <a:pt x="1598" y="15018"/>
                    <a:pt x="862" y="15509"/>
                    <a:pt x="432" y="16061"/>
                  </a:cubicBezTo>
                  <a:cubicBezTo>
                    <a:pt x="3" y="16614"/>
                    <a:pt x="-120" y="17227"/>
                    <a:pt x="125" y="17657"/>
                  </a:cubicBezTo>
                  <a:cubicBezTo>
                    <a:pt x="371" y="18086"/>
                    <a:pt x="985" y="18332"/>
                    <a:pt x="2028" y="18393"/>
                  </a:cubicBezTo>
                  <a:cubicBezTo>
                    <a:pt x="3071" y="18455"/>
                    <a:pt x="4544" y="18332"/>
                    <a:pt x="5955" y="17227"/>
                  </a:cubicBezTo>
                  <a:cubicBezTo>
                    <a:pt x="7366" y="16123"/>
                    <a:pt x="8716" y="14036"/>
                    <a:pt x="9391" y="11766"/>
                  </a:cubicBezTo>
                  <a:cubicBezTo>
                    <a:pt x="10066" y="9495"/>
                    <a:pt x="10066" y="7041"/>
                    <a:pt x="9821" y="5139"/>
                  </a:cubicBezTo>
                  <a:cubicBezTo>
                    <a:pt x="9575" y="3236"/>
                    <a:pt x="9085" y="1886"/>
                    <a:pt x="8594" y="1027"/>
                  </a:cubicBezTo>
                  <a:cubicBezTo>
                    <a:pt x="8103" y="168"/>
                    <a:pt x="7612" y="-200"/>
                    <a:pt x="7366" y="107"/>
                  </a:cubicBezTo>
                  <a:cubicBezTo>
                    <a:pt x="7121" y="414"/>
                    <a:pt x="7121" y="1395"/>
                    <a:pt x="7244" y="3789"/>
                  </a:cubicBezTo>
                  <a:cubicBezTo>
                    <a:pt x="7366" y="6182"/>
                    <a:pt x="7612" y="9986"/>
                    <a:pt x="7857" y="12809"/>
                  </a:cubicBezTo>
                  <a:cubicBezTo>
                    <a:pt x="8103" y="15632"/>
                    <a:pt x="8348" y="17473"/>
                    <a:pt x="8655" y="18700"/>
                  </a:cubicBezTo>
                  <a:cubicBezTo>
                    <a:pt x="8962" y="19927"/>
                    <a:pt x="9330" y="20541"/>
                    <a:pt x="9821" y="20909"/>
                  </a:cubicBezTo>
                  <a:cubicBezTo>
                    <a:pt x="10312" y="21277"/>
                    <a:pt x="10925" y="21400"/>
                    <a:pt x="11785" y="21155"/>
                  </a:cubicBezTo>
                  <a:cubicBezTo>
                    <a:pt x="12644" y="20909"/>
                    <a:pt x="13748" y="20295"/>
                    <a:pt x="14546" y="19743"/>
                  </a:cubicBezTo>
                  <a:cubicBezTo>
                    <a:pt x="15344" y="19191"/>
                    <a:pt x="15835" y="18700"/>
                    <a:pt x="16080" y="17964"/>
                  </a:cubicBezTo>
                  <a:cubicBezTo>
                    <a:pt x="16325" y="17227"/>
                    <a:pt x="16325" y="16245"/>
                    <a:pt x="16387" y="16061"/>
                  </a:cubicBezTo>
                  <a:cubicBezTo>
                    <a:pt x="16448" y="15877"/>
                    <a:pt x="16571" y="16491"/>
                    <a:pt x="16878" y="16982"/>
                  </a:cubicBezTo>
                  <a:cubicBezTo>
                    <a:pt x="17185" y="17473"/>
                    <a:pt x="17675" y="17841"/>
                    <a:pt x="18473" y="18086"/>
                  </a:cubicBezTo>
                  <a:cubicBezTo>
                    <a:pt x="19271" y="18332"/>
                    <a:pt x="20375" y="18455"/>
                    <a:pt x="21480" y="185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6" name="Line"/>
            <p:cNvSpPr/>
            <p:nvPr/>
          </p:nvSpPr>
          <p:spPr>
            <a:xfrm>
              <a:off x="2003010" y="1818043"/>
              <a:ext cx="20757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7" name="Line"/>
            <p:cNvSpPr/>
            <p:nvPr/>
          </p:nvSpPr>
          <p:spPr>
            <a:xfrm>
              <a:off x="2307872" y="1943176"/>
              <a:ext cx="265945" cy="196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8" h="21164" extrusionOk="0">
                  <a:moveTo>
                    <a:pt x="11319" y="1054"/>
                  </a:moveTo>
                  <a:cubicBezTo>
                    <a:pt x="9934" y="309"/>
                    <a:pt x="8550" y="-436"/>
                    <a:pt x="6611" y="309"/>
                  </a:cubicBezTo>
                  <a:cubicBezTo>
                    <a:pt x="4673" y="1054"/>
                    <a:pt x="2180" y="3288"/>
                    <a:pt x="934" y="5336"/>
                  </a:cubicBezTo>
                  <a:cubicBezTo>
                    <a:pt x="-312" y="7385"/>
                    <a:pt x="-312" y="9247"/>
                    <a:pt x="934" y="11109"/>
                  </a:cubicBezTo>
                  <a:cubicBezTo>
                    <a:pt x="2180" y="12971"/>
                    <a:pt x="4673" y="14833"/>
                    <a:pt x="7303" y="15205"/>
                  </a:cubicBezTo>
                  <a:cubicBezTo>
                    <a:pt x="9934" y="15578"/>
                    <a:pt x="12703" y="14461"/>
                    <a:pt x="14365" y="12971"/>
                  </a:cubicBezTo>
                  <a:cubicBezTo>
                    <a:pt x="16026" y="11481"/>
                    <a:pt x="16580" y="9619"/>
                    <a:pt x="16442" y="7385"/>
                  </a:cubicBezTo>
                  <a:cubicBezTo>
                    <a:pt x="16303" y="5150"/>
                    <a:pt x="15473" y="2543"/>
                    <a:pt x="14919" y="2171"/>
                  </a:cubicBezTo>
                  <a:cubicBezTo>
                    <a:pt x="14365" y="1798"/>
                    <a:pt x="14088" y="3661"/>
                    <a:pt x="14365" y="6454"/>
                  </a:cubicBezTo>
                  <a:cubicBezTo>
                    <a:pt x="14642" y="9247"/>
                    <a:pt x="15473" y="12971"/>
                    <a:pt x="16719" y="15578"/>
                  </a:cubicBezTo>
                  <a:cubicBezTo>
                    <a:pt x="17965" y="18185"/>
                    <a:pt x="19626" y="19674"/>
                    <a:pt x="21288" y="211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8" name="Line"/>
            <p:cNvSpPr/>
            <p:nvPr/>
          </p:nvSpPr>
          <p:spPr>
            <a:xfrm>
              <a:off x="2727509" y="1913939"/>
              <a:ext cx="987920" cy="532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436" extrusionOk="0">
                  <a:moveTo>
                    <a:pt x="4575" y="1572"/>
                  </a:moveTo>
                  <a:cubicBezTo>
                    <a:pt x="3895" y="1015"/>
                    <a:pt x="3216" y="457"/>
                    <a:pt x="2687" y="179"/>
                  </a:cubicBezTo>
                  <a:cubicBezTo>
                    <a:pt x="2158" y="-100"/>
                    <a:pt x="1781" y="-100"/>
                    <a:pt x="1403" y="527"/>
                  </a:cubicBezTo>
                  <a:cubicBezTo>
                    <a:pt x="1025" y="1154"/>
                    <a:pt x="648" y="2408"/>
                    <a:pt x="610" y="3245"/>
                  </a:cubicBezTo>
                  <a:cubicBezTo>
                    <a:pt x="572" y="4081"/>
                    <a:pt x="874" y="4499"/>
                    <a:pt x="1441" y="4708"/>
                  </a:cubicBezTo>
                  <a:cubicBezTo>
                    <a:pt x="2007" y="4917"/>
                    <a:pt x="2838" y="4917"/>
                    <a:pt x="3442" y="4847"/>
                  </a:cubicBezTo>
                  <a:cubicBezTo>
                    <a:pt x="4046" y="4777"/>
                    <a:pt x="4424" y="4638"/>
                    <a:pt x="4726" y="4290"/>
                  </a:cubicBezTo>
                  <a:cubicBezTo>
                    <a:pt x="5028" y="3941"/>
                    <a:pt x="5255" y="3384"/>
                    <a:pt x="5104" y="2687"/>
                  </a:cubicBezTo>
                  <a:cubicBezTo>
                    <a:pt x="4953" y="1990"/>
                    <a:pt x="4424" y="1154"/>
                    <a:pt x="4197" y="1085"/>
                  </a:cubicBezTo>
                  <a:cubicBezTo>
                    <a:pt x="3971" y="1015"/>
                    <a:pt x="4046" y="1712"/>
                    <a:pt x="4348" y="4150"/>
                  </a:cubicBezTo>
                  <a:cubicBezTo>
                    <a:pt x="4651" y="6589"/>
                    <a:pt x="5179" y="10770"/>
                    <a:pt x="5368" y="13696"/>
                  </a:cubicBezTo>
                  <a:cubicBezTo>
                    <a:pt x="5557" y="16623"/>
                    <a:pt x="5406" y="18295"/>
                    <a:pt x="4953" y="19479"/>
                  </a:cubicBezTo>
                  <a:cubicBezTo>
                    <a:pt x="4499" y="20664"/>
                    <a:pt x="3744" y="21361"/>
                    <a:pt x="2913" y="21430"/>
                  </a:cubicBezTo>
                  <a:cubicBezTo>
                    <a:pt x="2083" y="21500"/>
                    <a:pt x="1176" y="20943"/>
                    <a:pt x="648" y="20315"/>
                  </a:cubicBezTo>
                  <a:cubicBezTo>
                    <a:pt x="119" y="19688"/>
                    <a:pt x="-32" y="18992"/>
                    <a:pt x="6" y="17946"/>
                  </a:cubicBezTo>
                  <a:cubicBezTo>
                    <a:pt x="44" y="16901"/>
                    <a:pt x="270" y="15508"/>
                    <a:pt x="1327" y="13766"/>
                  </a:cubicBezTo>
                  <a:cubicBezTo>
                    <a:pt x="2385" y="12024"/>
                    <a:pt x="4273" y="9934"/>
                    <a:pt x="5406" y="8819"/>
                  </a:cubicBezTo>
                  <a:cubicBezTo>
                    <a:pt x="6539" y="7704"/>
                    <a:pt x="6916" y="7565"/>
                    <a:pt x="7294" y="7425"/>
                  </a:cubicBezTo>
                  <a:cubicBezTo>
                    <a:pt x="7671" y="7286"/>
                    <a:pt x="8049" y="7146"/>
                    <a:pt x="8200" y="7425"/>
                  </a:cubicBezTo>
                  <a:cubicBezTo>
                    <a:pt x="8351" y="7704"/>
                    <a:pt x="8276" y="8401"/>
                    <a:pt x="8351" y="9028"/>
                  </a:cubicBezTo>
                  <a:cubicBezTo>
                    <a:pt x="8427" y="9655"/>
                    <a:pt x="8653" y="10212"/>
                    <a:pt x="8993" y="10561"/>
                  </a:cubicBezTo>
                  <a:cubicBezTo>
                    <a:pt x="9333" y="10909"/>
                    <a:pt x="9786" y="11048"/>
                    <a:pt x="10202" y="11118"/>
                  </a:cubicBezTo>
                  <a:cubicBezTo>
                    <a:pt x="10617" y="11188"/>
                    <a:pt x="10995" y="11188"/>
                    <a:pt x="11334" y="10979"/>
                  </a:cubicBezTo>
                  <a:cubicBezTo>
                    <a:pt x="11674" y="10770"/>
                    <a:pt x="11976" y="10352"/>
                    <a:pt x="12203" y="9655"/>
                  </a:cubicBezTo>
                  <a:cubicBezTo>
                    <a:pt x="12430" y="8958"/>
                    <a:pt x="12581" y="7983"/>
                    <a:pt x="12430" y="7286"/>
                  </a:cubicBezTo>
                  <a:cubicBezTo>
                    <a:pt x="12278" y="6589"/>
                    <a:pt x="11825" y="6171"/>
                    <a:pt x="11183" y="5892"/>
                  </a:cubicBezTo>
                  <a:cubicBezTo>
                    <a:pt x="10541" y="5614"/>
                    <a:pt x="9711" y="5474"/>
                    <a:pt x="9106" y="5405"/>
                  </a:cubicBezTo>
                  <a:cubicBezTo>
                    <a:pt x="8502" y="5335"/>
                    <a:pt x="8125" y="5335"/>
                    <a:pt x="8125" y="5544"/>
                  </a:cubicBezTo>
                  <a:cubicBezTo>
                    <a:pt x="8125" y="5753"/>
                    <a:pt x="8502" y="6171"/>
                    <a:pt x="9258" y="6450"/>
                  </a:cubicBezTo>
                  <a:cubicBezTo>
                    <a:pt x="10013" y="6728"/>
                    <a:pt x="11146" y="6868"/>
                    <a:pt x="12278" y="6380"/>
                  </a:cubicBezTo>
                  <a:cubicBezTo>
                    <a:pt x="13411" y="5892"/>
                    <a:pt x="14544" y="4777"/>
                    <a:pt x="15299" y="4150"/>
                  </a:cubicBezTo>
                  <a:cubicBezTo>
                    <a:pt x="16055" y="3523"/>
                    <a:pt x="16432" y="3384"/>
                    <a:pt x="16659" y="3663"/>
                  </a:cubicBezTo>
                  <a:cubicBezTo>
                    <a:pt x="16885" y="3941"/>
                    <a:pt x="16961" y="4638"/>
                    <a:pt x="17037" y="5335"/>
                  </a:cubicBezTo>
                  <a:cubicBezTo>
                    <a:pt x="17112" y="6032"/>
                    <a:pt x="17188" y="6728"/>
                    <a:pt x="17301" y="7704"/>
                  </a:cubicBezTo>
                  <a:cubicBezTo>
                    <a:pt x="17414" y="8679"/>
                    <a:pt x="17565" y="9934"/>
                    <a:pt x="17678" y="10212"/>
                  </a:cubicBezTo>
                  <a:cubicBezTo>
                    <a:pt x="17792" y="10491"/>
                    <a:pt x="17867" y="9794"/>
                    <a:pt x="18018" y="9028"/>
                  </a:cubicBezTo>
                  <a:cubicBezTo>
                    <a:pt x="18169" y="8261"/>
                    <a:pt x="18396" y="7425"/>
                    <a:pt x="18660" y="6798"/>
                  </a:cubicBezTo>
                  <a:cubicBezTo>
                    <a:pt x="18925" y="6171"/>
                    <a:pt x="19227" y="5753"/>
                    <a:pt x="19491" y="5823"/>
                  </a:cubicBezTo>
                  <a:cubicBezTo>
                    <a:pt x="19755" y="5892"/>
                    <a:pt x="19982" y="6450"/>
                    <a:pt x="20322" y="7355"/>
                  </a:cubicBezTo>
                  <a:cubicBezTo>
                    <a:pt x="20662" y="8261"/>
                    <a:pt x="21115" y="9515"/>
                    <a:pt x="21568" y="107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29" name="Line"/>
            <p:cNvSpPr/>
            <p:nvPr/>
          </p:nvSpPr>
          <p:spPr>
            <a:xfrm>
              <a:off x="3884617" y="1470232"/>
              <a:ext cx="671452" cy="721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552" extrusionOk="0">
                  <a:moveTo>
                    <a:pt x="4885" y="17211"/>
                  </a:moveTo>
                  <a:cubicBezTo>
                    <a:pt x="4442" y="16901"/>
                    <a:pt x="3998" y="16591"/>
                    <a:pt x="3389" y="16591"/>
                  </a:cubicBezTo>
                  <a:cubicBezTo>
                    <a:pt x="2780" y="16591"/>
                    <a:pt x="2005" y="16901"/>
                    <a:pt x="1395" y="17263"/>
                  </a:cubicBezTo>
                  <a:cubicBezTo>
                    <a:pt x="786" y="17625"/>
                    <a:pt x="343" y="18038"/>
                    <a:pt x="122" y="18503"/>
                  </a:cubicBezTo>
                  <a:cubicBezTo>
                    <a:pt x="-100" y="18968"/>
                    <a:pt x="-100" y="19485"/>
                    <a:pt x="842" y="19743"/>
                  </a:cubicBezTo>
                  <a:cubicBezTo>
                    <a:pt x="1783" y="20002"/>
                    <a:pt x="3666" y="20002"/>
                    <a:pt x="4774" y="19795"/>
                  </a:cubicBezTo>
                  <a:cubicBezTo>
                    <a:pt x="5882" y="19588"/>
                    <a:pt x="6214" y="19175"/>
                    <a:pt x="6380" y="18710"/>
                  </a:cubicBezTo>
                  <a:cubicBezTo>
                    <a:pt x="6546" y="18245"/>
                    <a:pt x="6546" y="17728"/>
                    <a:pt x="6214" y="17315"/>
                  </a:cubicBezTo>
                  <a:cubicBezTo>
                    <a:pt x="5882" y="16901"/>
                    <a:pt x="5217" y="16591"/>
                    <a:pt x="4885" y="16695"/>
                  </a:cubicBezTo>
                  <a:cubicBezTo>
                    <a:pt x="4552" y="16798"/>
                    <a:pt x="4552" y="17315"/>
                    <a:pt x="4885" y="18038"/>
                  </a:cubicBezTo>
                  <a:cubicBezTo>
                    <a:pt x="5217" y="18762"/>
                    <a:pt x="5882" y="19692"/>
                    <a:pt x="7045" y="20363"/>
                  </a:cubicBezTo>
                  <a:cubicBezTo>
                    <a:pt x="8208" y="21035"/>
                    <a:pt x="9869" y="21449"/>
                    <a:pt x="11198" y="21397"/>
                  </a:cubicBezTo>
                  <a:cubicBezTo>
                    <a:pt x="12528" y="21345"/>
                    <a:pt x="13525" y="20829"/>
                    <a:pt x="14466" y="19640"/>
                  </a:cubicBezTo>
                  <a:cubicBezTo>
                    <a:pt x="15408" y="18452"/>
                    <a:pt x="16294" y="16591"/>
                    <a:pt x="16792" y="13956"/>
                  </a:cubicBezTo>
                  <a:cubicBezTo>
                    <a:pt x="17291" y="11320"/>
                    <a:pt x="17402" y="7910"/>
                    <a:pt x="17291" y="5636"/>
                  </a:cubicBezTo>
                  <a:cubicBezTo>
                    <a:pt x="17180" y="3363"/>
                    <a:pt x="16848" y="2226"/>
                    <a:pt x="16349" y="1399"/>
                  </a:cubicBezTo>
                  <a:cubicBezTo>
                    <a:pt x="15851" y="572"/>
                    <a:pt x="15186" y="55"/>
                    <a:pt x="14688" y="4"/>
                  </a:cubicBezTo>
                  <a:cubicBezTo>
                    <a:pt x="14189" y="-48"/>
                    <a:pt x="13857" y="365"/>
                    <a:pt x="13525" y="2277"/>
                  </a:cubicBezTo>
                  <a:cubicBezTo>
                    <a:pt x="13192" y="4189"/>
                    <a:pt x="12860" y="7600"/>
                    <a:pt x="13137" y="10804"/>
                  </a:cubicBezTo>
                  <a:cubicBezTo>
                    <a:pt x="13414" y="14008"/>
                    <a:pt x="14300" y="17005"/>
                    <a:pt x="15795" y="18762"/>
                  </a:cubicBezTo>
                  <a:cubicBezTo>
                    <a:pt x="17291" y="20519"/>
                    <a:pt x="19395" y="21035"/>
                    <a:pt x="21500" y="2155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0" name="Line"/>
            <p:cNvSpPr/>
            <p:nvPr/>
          </p:nvSpPr>
          <p:spPr>
            <a:xfrm>
              <a:off x="4919309" y="2295445"/>
              <a:ext cx="10380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1" name="Line"/>
            <p:cNvSpPr/>
            <p:nvPr/>
          </p:nvSpPr>
          <p:spPr>
            <a:xfrm>
              <a:off x="5521250" y="1880313"/>
              <a:ext cx="840643" cy="23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78" y="4696"/>
                    <a:pt x="1956" y="9391"/>
                    <a:pt x="2667" y="12678"/>
                  </a:cubicBezTo>
                  <a:cubicBezTo>
                    <a:pt x="3378" y="15965"/>
                    <a:pt x="3822" y="17843"/>
                    <a:pt x="4044" y="18000"/>
                  </a:cubicBezTo>
                  <a:cubicBezTo>
                    <a:pt x="4267" y="18156"/>
                    <a:pt x="4267" y="16591"/>
                    <a:pt x="4267" y="14243"/>
                  </a:cubicBezTo>
                  <a:cubicBezTo>
                    <a:pt x="4267" y="11896"/>
                    <a:pt x="4267" y="8765"/>
                    <a:pt x="4267" y="6417"/>
                  </a:cubicBezTo>
                  <a:cubicBezTo>
                    <a:pt x="4267" y="4070"/>
                    <a:pt x="4267" y="2504"/>
                    <a:pt x="4444" y="2348"/>
                  </a:cubicBezTo>
                  <a:cubicBezTo>
                    <a:pt x="4622" y="2191"/>
                    <a:pt x="4978" y="3443"/>
                    <a:pt x="5378" y="5635"/>
                  </a:cubicBezTo>
                  <a:cubicBezTo>
                    <a:pt x="5778" y="7826"/>
                    <a:pt x="6222" y="10957"/>
                    <a:pt x="6578" y="13304"/>
                  </a:cubicBezTo>
                  <a:cubicBezTo>
                    <a:pt x="6933" y="15652"/>
                    <a:pt x="7200" y="17217"/>
                    <a:pt x="7556" y="18470"/>
                  </a:cubicBezTo>
                  <a:cubicBezTo>
                    <a:pt x="7911" y="19722"/>
                    <a:pt x="8356" y="20661"/>
                    <a:pt x="8756" y="20504"/>
                  </a:cubicBezTo>
                  <a:cubicBezTo>
                    <a:pt x="9156" y="20348"/>
                    <a:pt x="9511" y="19096"/>
                    <a:pt x="10622" y="17217"/>
                  </a:cubicBezTo>
                  <a:cubicBezTo>
                    <a:pt x="11733" y="15339"/>
                    <a:pt x="13600" y="12835"/>
                    <a:pt x="14711" y="11113"/>
                  </a:cubicBezTo>
                  <a:cubicBezTo>
                    <a:pt x="15822" y="9391"/>
                    <a:pt x="16178" y="8452"/>
                    <a:pt x="16444" y="7200"/>
                  </a:cubicBezTo>
                  <a:cubicBezTo>
                    <a:pt x="16711" y="5948"/>
                    <a:pt x="16889" y="4383"/>
                    <a:pt x="16756" y="3444"/>
                  </a:cubicBezTo>
                  <a:cubicBezTo>
                    <a:pt x="16622" y="2504"/>
                    <a:pt x="16178" y="2191"/>
                    <a:pt x="15689" y="1878"/>
                  </a:cubicBezTo>
                  <a:cubicBezTo>
                    <a:pt x="15200" y="1565"/>
                    <a:pt x="14667" y="1252"/>
                    <a:pt x="14356" y="1878"/>
                  </a:cubicBezTo>
                  <a:cubicBezTo>
                    <a:pt x="14044" y="2504"/>
                    <a:pt x="13956" y="4070"/>
                    <a:pt x="14178" y="6730"/>
                  </a:cubicBezTo>
                  <a:cubicBezTo>
                    <a:pt x="14400" y="9391"/>
                    <a:pt x="14933" y="13148"/>
                    <a:pt x="16222" y="15809"/>
                  </a:cubicBezTo>
                  <a:cubicBezTo>
                    <a:pt x="17511" y="18470"/>
                    <a:pt x="19556" y="2003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2" name="Line"/>
            <p:cNvSpPr/>
            <p:nvPr/>
          </p:nvSpPr>
          <p:spPr>
            <a:xfrm>
              <a:off x="7088371" y="1828422"/>
              <a:ext cx="1151992" cy="358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2" extrusionOk="0">
                  <a:moveTo>
                    <a:pt x="0" y="6854"/>
                  </a:moveTo>
                  <a:cubicBezTo>
                    <a:pt x="65" y="5815"/>
                    <a:pt x="130" y="4777"/>
                    <a:pt x="324" y="4673"/>
                  </a:cubicBezTo>
                  <a:cubicBezTo>
                    <a:pt x="519" y="4569"/>
                    <a:pt x="843" y="5400"/>
                    <a:pt x="1135" y="6958"/>
                  </a:cubicBezTo>
                  <a:cubicBezTo>
                    <a:pt x="1427" y="8515"/>
                    <a:pt x="1686" y="10800"/>
                    <a:pt x="1914" y="12358"/>
                  </a:cubicBezTo>
                  <a:cubicBezTo>
                    <a:pt x="2141" y="13915"/>
                    <a:pt x="2335" y="14746"/>
                    <a:pt x="2724" y="14954"/>
                  </a:cubicBezTo>
                  <a:cubicBezTo>
                    <a:pt x="3114" y="15162"/>
                    <a:pt x="3697" y="14746"/>
                    <a:pt x="4054" y="13500"/>
                  </a:cubicBezTo>
                  <a:cubicBezTo>
                    <a:pt x="4411" y="12254"/>
                    <a:pt x="4541" y="10177"/>
                    <a:pt x="4541" y="8619"/>
                  </a:cubicBezTo>
                  <a:cubicBezTo>
                    <a:pt x="4541" y="7062"/>
                    <a:pt x="4411" y="6023"/>
                    <a:pt x="4346" y="6023"/>
                  </a:cubicBezTo>
                  <a:cubicBezTo>
                    <a:pt x="4281" y="6023"/>
                    <a:pt x="4281" y="7062"/>
                    <a:pt x="4443" y="8515"/>
                  </a:cubicBezTo>
                  <a:cubicBezTo>
                    <a:pt x="4605" y="9969"/>
                    <a:pt x="4930" y="11838"/>
                    <a:pt x="5351" y="13396"/>
                  </a:cubicBezTo>
                  <a:cubicBezTo>
                    <a:pt x="5773" y="14954"/>
                    <a:pt x="6292" y="16200"/>
                    <a:pt x="6714" y="16719"/>
                  </a:cubicBezTo>
                  <a:cubicBezTo>
                    <a:pt x="7135" y="17238"/>
                    <a:pt x="7459" y="17031"/>
                    <a:pt x="7816" y="15785"/>
                  </a:cubicBezTo>
                  <a:cubicBezTo>
                    <a:pt x="8173" y="14538"/>
                    <a:pt x="8562" y="12254"/>
                    <a:pt x="8822" y="10281"/>
                  </a:cubicBezTo>
                  <a:cubicBezTo>
                    <a:pt x="9081" y="8308"/>
                    <a:pt x="9211" y="6646"/>
                    <a:pt x="9276" y="5296"/>
                  </a:cubicBezTo>
                  <a:cubicBezTo>
                    <a:pt x="9341" y="3946"/>
                    <a:pt x="9341" y="2908"/>
                    <a:pt x="9438" y="1973"/>
                  </a:cubicBezTo>
                  <a:cubicBezTo>
                    <a:pt x="9535" y="1038"/>
                    <a:pt x="9730" y="208"/>
                    <a:pt x="9989" y="104"/>
                  </a:cubicBezTo>
                  <a:cubicBezTo>
                    <a:pt x="10249" y="0"/>
                    <a:pt x="10573" y="623"/>
                    <a:pt x="11092" y="3115"/>
                  </a:cubicBezTo>
                  <a:cubicBezTo>
                    <a:pt x="11611" y="5608"/>
                    <a:pt x="12324" y="9969"/>
                    <a:pt x="12681" y="12669"/>
                  </a:cubicBezTo>
                  <a:cubicBezTo>
                    <a:pt x="13038" y="15369"/>
                    <a:pt x="13038" y="16408"/>
                    <a:pt x="12941" y="17446"/>
                  </a:cubicBezTo>
                  <a:cubicBezTo>
                    <a:pt x="12843" y="18485"/>
                    <a:pt x="12649" y="19523"/>
                    <a:pt x="12227" y="20250"/>
                  </a:cubicBezTo>
                  <a:cubicBezTo>
                    <a:pt x="11805" y="20977"/>
                    <a:pt x="11157" y="21392"/>
                    <a:pt x="10670" y="21496"/>
                  </a:cubicBezTo>
                  <a:cubicBezTo>
                    <a:pt x="10184" y="21600"/>
                    <a:pt x="9859" y="21392"/>
                    <a:pt x="9535" y="20769"/>
                  </a:cubicBezTo>
                  <a:cubicBezTo>
                    <a:pt x="9211" y="20146"/>
                    <a:pt x="8886" y="19108"/>
                    <a:pt x="8692" y="18069"/>
                  </a:cubicBezTo>
                  <a:cubicBezTo>
                    <a:pt x="8497" y="17031"/>
                    <a:pt x="8432" y="15992"/>
                    <a:pt x="8627" y="15058"/>
                  </a:cubicBezTo>
                  <a:cubicBezTo>
                    <a:pt x="8822" y="14123"/>
                    <a:pt x="9276" y="13292"/>
                    <a:pt x="10508" y="12150"/>
                  </a:cubicBezTo>
                  <a:cubicBezTo>
                    <a:pt x="11741" y="11008"/>
                    <a:pt x="13751" y="9554"/>
                    <a:pt x="14951" y="8619"/>
                  </a:cubicBezTo>
                  <a:cubicBezTo>
                    <a:pt x="16151" y="7685"/>
                    <a:pt x="16541" y="7269"/>
                    <a:pt x="16995" y="6646"/>
                  </a:cubicBezTo>
                  <a:cubicBezTo>
                    <a:pt x="17449" y="6023"/>
                    <a:pt x="17968" y="5192"/>
                    <a:pt x="18227" y="4258"/>
                  </a:cubicBezTo>
                  <a:cubicBezTo>
                    <a:pt x="18487" y="3323"/>
                    <a:pt x="18487" y="2285"/>
                    <a:pt x="18292" y="1558"/>
                  </a:cubicBezTo>
                  <a:cubicBezTo>
                    <a:pt x="18097" y="831"/>
                    <a:pt x="17708" y="415"/>
                    <a:pt x="17351" y="208"/>
                  </a:cubicBezTo>
                  <a:cubicBezTo>
                    <a:pt x="16995" y="0"/>
                    <a:pt x="16670" y="0"/>
                    <a:pt x="16346" y="0"/>
                  </a:cubicBezTo>
                  <a:cubicBezTo>
                    <a:pt x="16022" y="0"/>
                    <a:pt x="15697" y="0"/>
                    <a:pt x="15470" y="727"/>
                  </a:cubicBezTo>
                  <a:cubicBezTo>
                    <a:pt x="15243" y="1454"/>
                    <a:pt x="15114" y="2908"/>
                    <a:pt x="15373" y="5608"/>
                  </a:cubicBezTo>
                  <a:cubicBezTo>
                    <a:pt x="15632" y="8308"/>
                    <a:pt x="16281" y="12254"/>
                    <a:pt x="17384" y="14746"/>
                  </a:cubicBezTo>
                  <a:cubicBezTo>
                    <a:pt x="18486" y="17238"/>
                    <a:pt x="20043" y="18277"/>
                    <a:pt x="21600" y="193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3" name="Line"/>
            <p:cNvSpPr/>
            <p:nvPr/>
          </p:nvSpPr>
          <p:spPr>
            <a:xfrm>
              <a:off x="8864567" y="1549749"/>
              <a:ext cx="1326914" cy="1167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433" extrusionOk="0">
                  <a:moveTo>
                    <a:pt x="985" y="9120"/>
                  </a:moveTo>
                  <a:cubicBezTo>
                    <a:pt x="592" y="9184"/>
                    <a:pt x="200" y="9247"/>
                    <a:pt x="59" y="9438"/>
                  </a:cubicBezTo>
                  <a:cubicBezTo>
                    <a:pt x="-81" y="9628"/>
                    <a:pt x="31" y="9946"/>
                    <a:pt x="340" y="10264"/>
                  </a:cubicBezTo>
                  <a:cubicBezTo>
                    <a:pt x="648" y="10581"/>
                    <a:pt x="1153" y="10899"/>
                    <a:pt x="1574" y="11058"/>
                  </a:cubicBezTo>
                  <a:cubicBezTo>
                    <a:pt x="1995" y="11217"/>
                    <a:pt x="2331" y="11217"/>
                    <a:pt x="2640" y="11185"/>
                  </a:cubicBezTo>
                  <a:cubicBezTo>
                    <a:pt x="2949" y="11153"/>
                    <a:pt x="3229" y="11090"/>
                    <a:pt x="3229" y="10804"/>
                  </a:cubicBezTo>
                  <a:cubicBezTo>
                    <a:pt x="3229" y="10518"/>
                    <a:pt x="2949" y="10010"/>
                    <a:pt x="2388" y="9597"/>
                  </a:cubicBezTo>
                  <a:cubicBezTo>
                    <a:pt x="1827" y="9184"/>
                    <a:pt x="985" y="8866"/>
                    <a:pt x="817" y="8707"/>
                  </a:cubicBezTo>
                  <a:cubicBezTo>
                    <a:pt x="648" y="8548"/>
                    <a:pt x="1153" y="8548"/>
                    <a:pt x="2079" y="8676"/>
                  </a:cubicBezTo>
                  <a:cubicBezTo>
                    <a:pt x="3005" y="8803"/>
                    <a:pt x="4351" y="9057"/>
                    <a:pt x="5165" y="9152"/>
                  </a:cubicBezTo>
                  <a:cubicBezTo>
                    <a:pt x="5978" y="9247"/>
                    <a:pt x="6259" y="9184"/>
                    <a:pt x="6483" y="9025"/>
                  </a:cubicBezTo>
                  <a:cubicBezTo>
                    <a:pt x="6708" y="8866"/>
                    <a:pt x="6876" y="8612"/>
                    <a:pt x="7044" y="8612"/>
                  </a:cubicBezTo>
                  <a:cubicBezTo>
                    <a:pt x="7213" y="8612"/>
                    <a:pt x="7381" y="8866"/>
                    <a:pt x="7521" y="9279"/>
                  </a:cubicBezTo>
                  <a:cubicBezTo>
                    <a:pt x="7661" y="9692"/>
                    <a:pt x="7774" y="10264"/>
                    <a:pt x="7914" y="10677"/>
                  </a:cubicBezTo>
                  <a:cubicBezTo>
                    <a:pt x="8054" y="11090"/>
                    <a:pt x="8222" y="11344"/>
                    <a:pt x="8391" y="11344"/>
                  </a:cubicBezTo>
                  <a:cubicBezTo>
                    <a:pt x="8559" y="11344"/>
                    <a:pt x="8727" y="11090"/>
                    <a:pt x="8924" y="10613"/>
                  </a:cubicBezTo>
                  <a:cubicBezTo>
                    <a:pt x="9120" y="10137"/>
                    <a:pt x="9344" y="9438"/>
                    <a:pt x="9541" y="8930"/>
                  </a:cubicBezTo>
                  <a:cubicBezTo>
                    <a:pt x="9737" y="8421"/>
                    <a:pt x="9905" y="8104"/>
                    <a:pt x="10046" y="8167"/>
                  </a:cubicBezTo>
                  <a:cubicBezTo>
                    <a:pt x="10186" y="8231"/>
                    <a:pt x="10298" y="8676"/>
                    <a:pt x="10438" y="9311"/>
                  </a:cubicBezTo>
                  <a:cubicBezTo>
                    <a:pt x="10579" y="9946"/>
                    <a:pt x="10747" y="10772"/>
                    <a:pt x="10971" y="11280"/>
                  </a:cubicBezTo>
                  <a:cubicBezTo>
                    <a:pt x="11196" y="11788"/>
                    <a:pt x="11476" y="11979"/>
                    <a:pt x="11953" y="11979"/>
                  </a:cubicBezTo>
                  <a:cubicBezTo>
                    <a:pt x="12430" y="11979"/>
                    <a:pt x="13103" y="11788"/>
                    <a:pt x="13973" y="11026"/>
                  </a:cubicBezTo>
                  <a:cubicBezTo>
                    <a:pt x="14843" y="10264"/>
                    <a:pt x="15909" y="8930"/>
                    <a:pt x="16582" y="7532"/>
                  </a:cubicBezTo>
                  <a:cubicBezTo>
                    <a:pt x="17255" y="6134"/>
                    <a:pt x="17536" y="4673"/>
                    <a:pt x="17564" y="3625"/>
                  </a:cubicBezTo>
                  <a:cubicBezTo>
                    <a:pt x="17592" y="2577"/>
                    <a:pt x="17367" y="1941"/>
                    <a:pt x="17143" y="1465"/>
                  </a:cubicBezTo>
                  <a:cubicBezTo>
                    <a:pt x="16918" y="988"/>
                    <a:pt x="16694" y="671"/>
                    <a:pt x="16442" y="417"/>
                  </a:cubicBezTo>
                  <a:cubicBezTo>
                    <a:pt x="16189" y="163"/>
                    <a:pt x="15909" y="-28"/>
                    <a:pt x="15684" y="4"/>
                  </a:cubicBezTo>
                  <a:cubicBezTo>
                    <a:pt x="15460" y="36"/>
                    <a:pt x="15291" y="290"/>
                    <a:pt x="15123" y="1370"/>
                  </a:cubicBezTo>
                  <a:cubicBezTo>
                    <a:pt x="14955" y="2450"/>
                    <a:pt x="14787" y="4356"/>
                    <a:pt x="14730" y="6261"/>
                  </a:cubicBezTo>
                  <a:cubicBezTo>
                    <a:pt x="14674" y="8167"/>
                    <a:pt x="14730" y="10073"/>
                    <a:pt x="14843" y="11280"/>
                  </a:cubicBezTo>
                  <a:cubicBezTo>
                    <a:pt x="14955" y="12487"/>
                    <a:pt x="15123" y="12996"/>
                    <a:pt x="15348" y="13313"/>
                  </a:cubicBezTo>
                  <a:cubicBezTo>
                    <a:pt x="15572" y="13631"/>
                    <a:pt x="15853" y="13758"/>
                    <a:pt x="16133" y="13694"/>
                  </a:cubicBezTo>
                  <a:cubicBezTo>
                    <a:pt x="16414" y="13631"/>
                    <a:pt x="16694" y="13377"/>
                    <a:pt x="17031" y="12932"/>
                  </a:cubicBezTo>
                  <a:cubicBezTo>
                    <a:pt x="17367" y="12487"/>
                    <a:pt x="17760" y="11852"/>
                    <a:pt x="18041" y="11376"/>
                  </a:cubicBezTo>
                  <a:cubicBezTo>
                    <a:pt x="18321" y="10899"/>
                    <a:pt x="18489" y="10581"/>
                    <a:pt x="18574" y="10581"/>
                  </a:cubicBezTo>
                  <a:cubicBezTo>
                    <a:pt x="18658" y="10581"/>
                    <a:pt x="18658" y="10899"/>
                    <a:pt x="18742" y="11185"/>
                  </a:cubicBezTo>
                  <a:cubicBezTo>
                    <a:pt x="18826" y="11471"/>
                    <a:pt x="18994" y="11725"/>
                    <a:pt x="19219" y="11916"/>
                  </a:cubicBezTo>
                  <a:cubicBezTo>
                    <a:pt x="19443" y="12106"/>
                    <a:pt x="19724" y="12233"/>
                    <a:pt x="19976" y="12138"/>
                  </a:cubicBezTo>
                  <a:cubicBezTo>
                    <a:pt x="20229" y="12043"/>
                    <a:pt x="20453" y="11725"/>
                    <a:pt x="20565" y="11344"/>
                  </a:cubicBezTo>
                  <a:cubicBezTo>
                    <a:pt x="20677" y="10963"/>
                    <a:pt x="20677" y="10518"/>
                    <a:pt x="20705" y="10518"/>
                  </a:cubicBezTo>
                  <a:cubicBezTo>
                    <a:pt x="20734" y="10518"/>
                    <a:pt x="20790" y="10963"/>
                    <a:pt x="20846" y="12328"/>
                  </a:cubicBezTo>
                  <a:cubicBezTo>
                    <a:pt x="20902" y="13694"/>
                    <a:pt x="20958" y="15981"/>
                    <a:pt x="20790" y="17633"/>
                  </a:cubicBezTo>
                  <a:cubicBezTo>
                    <a:pt x="20621" y="19285"/>
                    <a:pt x="20229" y="20301"/>
                    <a:pt x="19668" y="20873"/>
                  </a:cubicBezTo>
                  <a:cubicBezTo>
                    <a:pt x="19107" y="21445"/>
                    <a:pt x="18377" y="21572"/>
                    <a:pt x="17760" y="21286"/>
                  </a:cubicBezTo>
                  <a:cubicBezTo>
                    <a:pt x="17143" y="21000"/>
                    <a:pt x="16638" y="20301"/>
                    <a:pt x="16385" y="19793"/>
                  </a:cubicBezTo>
                  <a:cubicBezTo>
                    <a:pt x="16133" y="19285"/>
                    <a:pt x="16133" y="18967"/>
                    <a:pt x="16470" y="18586"/>
                  </a:cubicBezTo>
                  <a:cubicBezTo>
                    <a:pt x="16806" y="18205"/>
                    <a:pt x="17480" y="17760"/>
                    <a:pt x="18377" y="17474"/>
                  </a:cubicBezTo>
                  <a:cubicBezTo>
                    <a:pt x="19275" y="17188"/>
                    <a:pt x="20397" y="17061"/>
                    <a:pt x="21519" y="169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4" name="Line"/>
            <p:cNvSpPr/>
            <p:nvPr/>
          </p:nvSpPr>
          <p:spPr>
            <a:xfrm>
              <a:off x="10919509" y="1677742"/>
              <a:ext cx="859851" cy="628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313" extrusionOk="0">
                  <a:moveTo>
                    <a:pt x="742" y="11452"/>
                  </a:moveTo>
                  <a:cubicBezTo>
                    <a:pt x="395" y="12626"/>
                    <a:pt x="48" y="13800"/>
                    <a:pt x="4" y="14915"/>
                  </a:cubicBezTo>
                  <a:cubicBezTo>
                    <a:pt x="-39" y="16030"/>
                    <a:pt x="221" y="17087"/>
                    <a:pt x="1045" y="17967"/>
                  </a:cubicBezTo>
                  <a:cubicBezTo>
                    <a:pt x="1869" y="18848"/>
                    <a:pt x="3257" y="19552"/>
                    <a:pt x="4472" y="19259"/>
                  </a:cubicBezTo>
                  <a:cubicBezTo>
                    <a:pt x="5686" y="18965"/>
                    <a:pt x="6727" y="17674"/>
                    <a:pt x="7421" y="15796"/>
                  </a:cubicBezTo>
                  <a:cubicBezTo>
                    <a:pt x="8115" y="13917"/>
                    <a:pt x="8462" y="11452"/>
                    <a:pt x="8549" y="9280"/>
                  </a:cubicBezTo>
                  <a:cubicBezTo>
                    <a:pt x="8636" y="7109"/>
                    <a:pt x="8462" y="5230"/>
                    <a:pt x="8245" y="3587"/>
                  </a:cubicBezTo>
                  <a:cubicBezTo>
                    <a:pt x="8028" y="1943"/>
                    <a:pt x="7768" y="535"/>
                    <a:pt x="7638" y="124"/>
                  </a:cubicBezTo>
                  <a:cubicBezTo>
                    <a:pt x="7508" y="-287"/>
                    <a:pt x="7508" y="300"/>
                    <a:pt x="7421" y="2237"/>
                  </a:cubicBezTo>
                  <a:cubicBezTo>
                    <a:pt x="7334" y="4174"/>
                    <a:pt x="7161" y="7461"/>
                    <a:pt x="7074" y="10102"/>
                  </a:cubicBezTo>
                  <a:cubicBezTo>
                    <a:pt x="6987" y="12743"/>
                    <a:pt x="6987" y="14739"/>
                    <a:pt x="6987" y="16206"/>
                  </a:cubicBezTo>
                  <a:cubicBezTo>
                    <a:pt x="6987" y="17674"/>
                    <a:pt x="6987" y="18613"/>
                    <a:pt x="7031" y="18789"/>
                  </a:cubicBezTo>
                  <a:cubicBezTo>
                    <a:pt x="7074" y="18965"/>
                    <a:pt x="7161" y="18378"/>
                    <a:pt x="7335" y="17850"/>
                  </a:cubicBezTo>
                  <a:cubicBezTo>
                    <a:pt x="7508" y="17322"/>
                    <a:pt x="7768" y="16852"/>
                    <a:pt x="8115" y="16617"/>
                  </a:cubicBezTo>
                  <a:cubicBezTo>
                    <a:pt x="8462" y="16383"/>
                    <a:pt x="8896" y="16383"/>
                    <a:pt x="9243" y="16617"/>
                  </a:cubicBezTo>
                  <a:cubicBezTo>
                    <a:pt x="9590" y="16852"/>
                    <a:pt x="9850" y="17322"/>
                    <a:pt x="10457" y="17850"/>
                  </a:cubicBezTo>
                  <a:cubicBezTo>
                    <a:pt x="11065" y="18378"/>
                    <a:pt x="12019" y="18965"/>
                    <a:pt x="13060" y="19200"/>
                  </a:cubicBezTo>
                  <a:cubicBezTo>
                    <a:pt x="14101" y="19435"/>
                    <a:pt x="15228" y="19317"/>
                    <a:pt x="16139" y="18848"/>
                  </a:cubicBezTo>
                  <a:cubicBezTo>
                    <a:pt x="17050" y="18378"/>
                    <a:pt x="17744" y="17556"/>
                    <a:pt x="18134" y="16852"/>
                  </a:cubicBezTo>
                  <a:cubicBezTo>
                    <a:pt x="18525" y="16148"/>
                    <a:pt x="18612" y="15561"/>
                    <a:pt x="18655" y="14915"/>
                  </a:cubicBezTo>
                  <a:cubicBezTo>
                    <a:pt x="18698" y="14270"/>
                    <a:pt x="18698" y="13565"/>
                    <a:pt x="18481" y="13096"/>
                  </a:cubicBezTo>
                  <a:cubicBezTo>
                    <a:pt x="18265" y="12626"/>
                    <a:pt x="17831" y="12391"/>
                    <a:pt x="17397" y="12215"/>
                  </a:cubicBezTo>
                  <a:cubicBezTo>
                    <a:pt x="16963" y="12039"/>
                    <a:pt x="16530" y="11922"/>
                    <a:pt x="16183" y="12098"/>
                  </a:cubicBezTo>
                  <a:cubicBezTo>
                    <a:pt x="15836" y="12274"/>
                    <a:pt x="15575" y="12743"/>
                    <a:pt x="15445" y="13565"/>
                  </a:cubicBezTo>
                  <a:cubicBezTo>
                    <a:pt x="15315" y="14387"/>
                    <a:pt x="15315" y="15561"/>
                    <a:pt x="16009" y="16911"/>
                  </a:cubicBezTo>
                  <a:cubicBezTo>
                    <a:pt x="16703" y="18261"/>
                    <a:pt x="18091" y="19787"/>
                    <a:pt x="19132" y="20550"/>
                  </a:cubicBezTo>
                  <a:cubicBezTo>
                    <a:pt x="20173" y="21313"/>
                    <a:pt x="20867" y="21313"/>
                    <a:pt x="21561" y="213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5" name="Line"/>
            <p:cNvSpPr/>
            <p:nvPr/>
          </p:nvSpPr>
          <p:spPr>
            <a:xfrm>
              <a:off x="10845313" y="2098257"/>
              <a:ext cx="32172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39" y="7200"/>
                    <a:pt x="12077" y="14400"/>
                    <a:pt x="15677" y="18000"/>
                  </a:cubicBezTo>
                  <a:cubicBezTo>
                    <a:pt x="19277" y="21600"/>
                    <a:pt x="20439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6" name="Line"/>
            <p:cNvSpPr/>
            <p:nvPr/>
          </p:nvSpPr>
          <p:spPr>
            <a:xfrm>
              <a:off x="12630378" y="1561677"/>
              <a:ext cx="985939" cy="726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04" extrusionOk="0">
                  <a:moveTo>
                    <a:pt x="0" y="17858"/>
                  </a:moveTo>
                  <a:cubicBezTo>
                    <a:pt x="909" y="17250"/>
                    <a:pt x="1819" y="16641"/>
                    <a:pt x="2463" y="16134"/>
                  </a:cubicBezTo>
                  <a:cubicBezTo>
                    <a:pt x="3107" y="15627"/>
                    <a:pt x="3486" y="15222"/>
                    <a:pt x="3752" y="14715"/>
                  </a:cubicBezTo>
                  <a:cubicBezTo>
                    <a:pt x="4017" y="14208"/>
                    <a:pt x="4168" y="13599"/>
                    <a:pt x="4055" y="13244"/>
                  </a:cubicBezTo>
                  <a:cubicBezTo>
                    <a:pt x="3941" y="12889"/>
                    <a:pt x="3562" y="12788"/>
                    <a:pt x="2956" y="12839"/>
                  </a:cubicBezTo>
                  <a:cubicBezTo>
                    <a:pt x="2349" y="12889"/>
                    <a:pt x="1516" y="13092"/>
                    <a:pt x="947" y="13853"/>
                  </a:cubicBezTo>
                  <a:cubicBezTo>
                    <a:pt x="379" y="14613"/>
                    <a:pt x="76" y="15932"/>
                    <a:pt x="455" y="17148"/>
                  </a:cubicBezTo>
                  <a:cubicBezTo>
                    <a:pt x="834" y="18365"/>
                    <a:pt x="1895" y="19481"/>
                    <a:pt x="3411" y="19886"/>
                  </a:cubicBezTo>
                  <a:cubicBezTo>
                    <a:pt x="4926" y="20292"/>
                    <a:pt x="6897" y="19988"/>
                    <a:pt x="8526" y="18872"/>
                  </a:cubicBezTo>
                  <a:cubicBezTo>
                    <a:pt x="10156" y="17757"/>
                    <a:pt x="11444" y="15830"/>
                    <a:pt x="12316" y="13650"/>
                  </a:cubicBezTo>
                  <a:cubicBezTo>
                    <a:pt x="13187" y="11470"/>
                    <a:pt x="13642" y="9036"/>
                    <a:pt x="13718" y="7008"/>
                  </a:cubicBezTo>
                  <a:cubicBezTo>
                    <a:pt x="13794" y="4979"/>
                    <a:pt x="13491" y="3357"/>
                    <a:pt x="13149" y="2140"/>
                  </a:cubicBezTo>
                  <a:cubicBezTo>
                    <a:pt x="12808" y="923"/>
                    <a:pt x="12429" y="112"/>
                    <a:pt x="12240" y="10"/>
                  </a:cubicBezTo>
                  <a:cubicBezTo>
                    <a:pt x="12051" y="-91"/>
                    <a:pt x="12051" y="517"/>
                    <a:pt x="11899" y="2039"/>
                  </a:cubicBezTo>
                  <a:cubicBezTo>
                    <a:pt x="11747" y="3560"/>
                    <a:pt x="11444" y="5994"/>
                    <a:pt x="11217" y="8782"/>
                  </a:cubicBezTo>
                  <a:cubicBezTo>
                    <a:pt x="10989" y="11571"/>
                    <a:pt x="10838" y="14715"/>
                    <a:pt x="10838" y="16794"/>
                  </a:cubicBezTo>
                  <a:cubicBezTo>
                    <a:pt x="10838" y="18872"/>
                    <a:pt x="10989" y="19886"/>
                    <a:pt x="11558" y="20546"/>
                  </a:cubicBezTo>
                  <a:cubicBezTo>
                    <a:pt x="12126" y="21205"/>
                    <a:pt x="13112" y="21509"/>
                    <a:pt x="14248" y="21154"/>
                  </a:cubicBezTo>
                  <a:cubicBezTo>
                    <a:pt x="15385" y="20799"/>
                    <a:pt x="16674" y="19785"/>
                    <a:pt x="17469" y="19126"/>
                  </a:cubicBezTo>
                  <a:cubicBezTo>
                    <a:pt x="18265" y="18467"/>
                    <a:pt x="18568" y="18163"/>
                    <a:pt x="18758" y="17757"/>
                  </a:cubicBezTo>
                  <a:cubicBezTo>
                    <a:pt x="18947" y="17351"/>
                    <a:pt x="19023" y="16844"/>
                    <a:pt x="18909" y="16439"/>
                  </a:cubicBezTo>
                  <a:cubicBezTo>
                    <a:pt x="18796" y="16033"/>
                    <a:pt x="18493" y="15729"/>
                    <a:pt x="18152" y="15577"/>
                  </a:cubicBezTo>
                  <a:cubicBezTo>
                    <a:pt x="17811" y="15424"/>
                    <a:pt x="17432" y="15424"/>
                    <a:pt x="17053" y="15526"/>
                  </a:cubicBezTo>
                  <a:cubicBezTo>
                    <a:pt x="16674" y="15627"/>
                    <a:pt x="16295" y="15830"/>
                    <a:pt x="16105" y="16286"/>
                  </a:cubicBezTo>
                  <a:cubicBezTo>
                    <a:pt x="15916" y="16743"/>
                    <a:pt x="15916" y="17453"/>
                    <a:pt x="16446" y="18213"/>
                  </a:cubicBezTo>
                  <a:cubicBezTo>
                    <a:pt x="16977" y="18974"/>
                    <a:pt x="18038" y="19785"/>
                    <a:pt x="18985" y="20241"/>
                  </a:cubicBezTo>
                  <a:cubicBezTo>
                    <a:pt x="19933" y="20698"/>
                    <a:pt x="20766" y="20799"/>
                    <a:pt x="21600" y="209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7" name="Line"/>
            <p:cNvSpPr/>
            <p:nvPr/>
          </p:nvSpPr>
          <p:spPr>
            <a:xfrm>
              <a:off x="13668208" y="2106643"/>
              <a:ext cx="1338800" cy="226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4" extrusionOk="0">
                  <a:moveTo>
                    <a:pt x="0" y="5021"/>
                  </a:moveTo>
                  <a:cubicBezTo>
                    <a:pt x="223" y="3732"/>
                    <a:pt x="447" y="2442"/>
                    <a:pt x="698" y="1959"/>
                  </a:cubicBezTo>
                  <a:cubicBezTo>
                    <a:pt x="949" y="1475"/>
                    <a:pt x="1228" y="1797"/>
                    <a:pt x="1647" y="3893"/>
                  </a:cubicBezTo>
                  <a:cubicBezTo>
                    <a:pt x="2065" y="5988"/>
                    <a:pt x="2623" y="9857"/>
                    <a:pt x="2958" y="12759"/>
                  </a:cubicBezTo>
                  <a:cubicBezTo>
                    <a:pt x="3293" y="15660"/>
                    <a:pt x="3405" y="17594"/>
                    <a:pt x="3433" y="17594"/>
                  </a:cubicBezTo>
                  <a:cubicBezTo>
                    <a:pt x="3460" y="17594"/>
                    <a:pt x="3405" y="15660"/>
                    <a:pt x="3433" y="13081"/>
                  </a:cubicBezTo>
                  <a:cubicBezTo>
                    <a:pt x="3460" y="10502"/>
                    <a:pt x="3572" y="7278"/>
                    <a:pt x="3740" y="5182"/>
                  </a:cubicBezTo>
                  <a:cubicBezTo>
                    <a:pt x="3907" y="3087"/>
                    <a:pt x="4130" y="2120"/>
                    <a:pt x="4353" y="2120"/>
                  </a:cubicBezTo>
                  <a:cubicBezTo>
                    <a:pt x="4577" y="2120"/>
                    <a:pt x="4800" y="3087"/>
                    <a:pt x="4967" y="4860"/>
                  </a:cubicBezTo>
                  <a:cubicBezTo>
                    <a:pt x="5135" y="6633"/>
                    <a:pt x="5247" y="9212"/>
                    <a:pt x="5302" y="11469"/>
                  </a:cubicBezTo>
                  <a:cubicBezTo>
                    <a:pt x="5358" y="13726"/>
                    <a:pt x="5358" y="15660"/>
                    <a:pt x="5414" y="15660"/>
                  </a:cubicBezTo>
                  <a:cubicBezTo>
                    <a:pt x="5470" y="15660"/>
                    <a:pt x="5581" y="13726"/>
                    <a:pt x="5805" y="11308"/>
                  </a:cubicBezTo>
                  <a:cubicBezTo>
                    <a:pt x="6028" y="8890"/>
                    <a:pt x="6363" y="5988"/>
                    <a:pt x="6670" y="3732"/>
                  </a:cubicBezTo>
                  <a:cubicBezTo>
                    <a:pt x="6977" y="1475"/>
                    <a:pt x="7256" y="-137"/>
                    <a:pt x="7395" y="24"/>
                  </a:cubicBezTo>
                  <a:cubicBezTo>
                    <a:pt x="7535" y="185"/>
                    <a:pt x="7535" y="2120"/>
                    <a:pt x="7563" y="4699"/>
                  </a:cubicBezTo>
                  <a:cubicBezTo>
                    <a:pt x="7591" y="7278"/>
                    <a:pt x="7647" y="10502"/>
                    <a:pt x="7898" y="13403"/>
                  </a:cubicBezTo>
                  <a:cubicBezTo>
                    <a:pt x="8149" y="16305"/>
                    <a:pt x="8595" y="18884"/>
                    <a:pt x="9126" y="20173"/>
                  </a:cubicBezTo>
                  <a:cubicBezTo>
                    <a:pt x="9656" y="21463"/>
                    <a:pt x="10270" y="21463"/>
                    <a:pt x="10940" y="19851"/>
                  </a:cubicBezTo>
                  <a:cubicBezTo>
                    <a:pt x="11609" y="18239"/>
                    <a:pt x="12335" y="15015"/>
                    <a:pt x="12753" y="12436"/>
                  </a:cubicBezTo>
                  <a:cubicBezTo>
                    <a:pt x="13172" y="9857"/>
                    <a:pt x="13284" y="7923"/>
                    <a:pt x="13284" y="6150"/>
                  </a:cubicBezTo>
                  <a:cubicBezTo>
                    <a:pt x="13284" y="4376"/>
                    <a:pt x="13172" y="2765"/>
                    <a:pt x="12977" y="1636"/>
                  </a:cubicBezTo>
                  <a:cubicBezTo>
                    <a:pt x="12781" y="508"/>
                    <a:pt x="12502" y="-137"/>
                    <a:pt x="12251" y="24"/>
                  </a:cubicBezTo>
                  <a:cubicBezTo>
                    <a:pt x="12000" y="185"/>
                    <a:pt x="11777" y="1153"/>
                    <a:pt x="11665" y="2603"/>
                  </a:cubicBezTo>
                  <a:cubicBezTo>
                    <a:pt x="11553" y="4054"/>
                    <a:pt x="11553" y="5988"/>
                    <a:pt x="11749" y="8406"/>
                  </a:cubicBezTo>
                  <a:cubicBezTo>
                    <a:pt x="11944" y="10824"/>
                    <a:pt x="12335" y="13726"/>
                    <a:pt x="12865" y="15660"/>
                  </a:cubicBezTo>
                  <a:cubicBezTo>
                    <a:pt x="13395" y="17594"/>
                    <a:pt x="14065" y="18561"/>
                    <a:pt x="14595" y="17917"/>
                  </a:cubicBezTo>
                  <a:cubicBezTo>
                    <a:pt x="15126" y="17272"/>
                    <a:pt x="15516" y="15015"/>
                    <a:pt x="15795" y="13081"/>
                  </a:cubicBezTo>
                  <a:cubicBezTo>
                    <a:pt x="16074" y="11147"/>
                    <a:pt x="16242" y="9535"/>
                    <a:pt x="16409" y="8084"/>
                  </a:cubicBezTo>
                  <a:cubicBezTo>
                    <a:pt x="16577" y="6633"/>
                    <a:pt x="16744" y="5344"/>
                    <a:pt x="16884" y="5505"/>
                  </a:cubicBezTo>
                  <a:cubicBezTo>
                    <a:pt x="17023" y="5666"/>
                    <a:pt x="17135" y="7278"/>
                    <a:pt x="17247" y="9535"/>
                  </a:cubicBezTo>
                  <a:cubicBezTo>
                    <a:pt x="17358" y="11791"/>
                    <a:pt x="17470" y="14693"/>
                    <a:pt x="17609" y="15499"/>
                  </a:cubicBezTo>
                  <a:cubicBezTo>
                    <a:pt x="17749" y="16305"/>
                    <a:pt x="17916" y="15015"/>
                    <a:pt x="18056" y="13564"/>
                  </a:cubicBezTo>
                  <a:cubicBezTo>
                    <a:pt x="18195" y="12114"/>
                    <a:pt x="18307" y="10502"/>
                    <a:pt x="18447" y="9051"/>
                  </a:cubicBezTo>
                  <a:cubicBezTo>
                    <a:pt x="18586" y="7600"/>
                    <a:pt x="18754" y="6311"/>
                    <a:pt x="18977" y="5666"/>
                  </a:cubicBezTo>
                  <a:cubicBezTo>
                    <a:pt x="19200" y="5021"/>
                    <a:pt x="19479" y="5021"/>
                    <a:pt x="19619" y="6472"/>
                  </a:cubicBezTo>
                  <a:cubicBezTo>
                    <a:pt x="19758" y="7923"/>
                    <a:pt x="19758" y="10824"/>
                    <a:pt x="19842" y="12920"/>
                  </a:cubicBezTo>
                  <a:cubicBezTo>
                    <a:pt x="19926" y="15015"/>
                    <a:pt x="20093" y="16305"/>
                    <a:pt x="20400" y="16627"/>
                  </a:cubicBezTo>
                  <a:cubicBezTo>
                    <a:pt x="20707" y="16950"/>
                    <a:pt x="21153" y="16305"/>
                    <a:pt x="21600" y="156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8" name="Line"/>
            <p:cNvSpPr/>
            <p:nvPr/>
          </p:nvSpPr>
          <p:spPr>
            <a:xfrm>
              <a:off x="15235329" y="1869935"/>
              <a:ext cx="197189" cy="387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400"/>
                    <a:pt x="0" y="10800"/>
                    <a:pt x="189" y="14079"/>
                  </a:cubicBezTo>
                  <a:cubicBezTo>
                    <a:pt x="379" y="17357"/>
                    <a:pt x="758" y="18514"/>
                    <a:pt x="1516" y="19575"/>
                  </a:cubicBezTo>
                  <a:cubicBezTo>
                    <a:pt x="2274" y="20636"/>
                    <a:pt x="3411" y="21600"/>
                    <a:pt x="6632" y="21600"/>
                  </a:cubicBezTo>
                  <a:cubicBezTo>
                    <a:pt x="9853" y="21600"/>
                    <a:pt x="15158" y="20636"/>
                    <a:pt x="18000" y="19671"/>
                  </a:cubicBezTo>
                  <a:cubicBezTo>
                    <a:pt x="20842" y="18707"/>
                    <a:pt x="21221" y="17743"/>
                    <a:pt x="21600" y="167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39" name="Line"/>
            <p:cNvSpPr/>
            <p:nvPr/>
          </p:nvSpPr>
          <p:spPr>
            <a:xfrm>
              <a:off x="15173060" y="2093365"/>
              <a:ext cx="269836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5815" y="11918"/>
                    <a:pt x="11631" y="3818"/>
                    <a:pt x="15231" y="1118"/>
                  </a:cubicBezTo>
                  <a:cubicBezTo>
                    <a:pt x="18831" y="-1582"/>
                    <a:pt x="20215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0" name="Line"/>
            <p:cNvSpPr/>
            <p:nvPr/>
          </p:nvSpPr>
          <p:spPr>
            <a:xfrm>
              <a:off x="15576876" y="2087879"/>
              <a:ext cx="644392" cy="159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235" extrusionOk="0">
                  <a:moveTo>
                    <a:pt x="4512" y="2757"/>
                  </a:moveTo>
                  <a:cubicBezTo>
                    <a:pt x="3822" y="1379"/>
                    <a:pt x="3133" y="0"/>
                    <a:pt x="2501" y="0"/>
                  </a:cubicBezTo>
                  <a:cubicBezTo>
                    <a:pt x="1869" y="0"/>
                    <a:pt x="1295" y="1379"/>
                    <a:pt x="778" y="4366"/>
                  </a:cubicBezTo>
                  <a:cubicBezTo>
                    <a:pt x="261" y="7353"/>
                    <a:pt x="-199" y="11949"/>
                    <a:pt x="88" y="15166"/>
                  </a:cubicBezTo>
                  <a:cubicBezTo>
                    <a:pt x="375" y="18383"/>
                    <a:pt x="1409" y="20221"/>
                    <a:pt x="2616" y="20911"/>
                  </a:cubicBezTo>
                  <a:cubicBezTo>
                    <a:pt x="3822" y="21600"/>
                    <a:pt x="5201" y="21140"/>
                    <a:pt x="6063" y="19992"/>
                  </a:cubicBezTo>
                  <a:cubicBezTo>
                    <a:pt x="6924" y="18843"/>
                    <a:pt x="7269" y="17004"/>
                    <a:pt x="7441" y="14936"/>
                  </a:cubicBezTo>
                  <a:cubicBezTo>
                    <a:pt x="7614" y="12868"/>
                    <a:pt x="7614" y="10570"/>
                    <a:pt x="7212" y="8272"/>
                  </a:cubicBezTo>
                  <a:cubicBezTo>
                    <a:pt x="6809" y="5974"/>
                    <a:pt x="6005" y="3677"/>
                    <a:pt x="5718" y="3677"/>
                  </a:cubicBezTo>
                  <a:cubicBezTo>
                    <a:pt x="5431" y="3677"/>
                    <a:pt x="5661" y="5974"/>
                    <a:pt x="6178" y="8732"/>
                  </a:cubicBezTo>
                  <a:cubicBezTo>
                    <a:pt x="6695" y="11489"/>
                    <a:pt x="7499" y="14706"/>
                    <a:pt x="8475" y="16774"/>
                  </a:cubicBezTo>
                  <a:cubicBezTo>
                    <a:pt x="9452" y="18843"/>
                    <a:pt x="10601" y="19762"/>
                    <a:pt x="11635" y="18383"/>
                  </a:cubicBezTo>
                  <a:cubicBezTo>
                    <a:pt x="12669" y="17004"/>
                    <a:pt x="13588" y="13328"/>
                    <a:pt x="14278" y="10340"/>
                  </a:cubicBezTo>
                  <a:cubicBezTo>
                    <a:pt x="14967" y="7353"/>
                    <a:pt x="15427" y="5055"/>
                    <a:pt x="15829" y="4826"/>
                  </a:cubicBezTo>
                  <a:cubicBezTo>
                    <a:pt x="16231" y="4596"/>
                    <a:pt x="16575" y="6434"/>
                    <a:pt x="16920" y="9191"/>
                  </a:cubicBezTo>
                  <a:cubicBezTo>
                    <a:pt x="17265" y="11949"/>
                    <a:pt x="17610" y="15626"/>
                    <a:pt x="18356" y="17694"/>
                  </a:cubicBezTo>
                  <a:cubicBezTo>
                    <a:pt x="19103" y="19762"/>
                    <a:pt x="20252" y="20221"/>
                    <a:pt x="21401" y="206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1" name="Line"/>
            <p:cNvSpPr/>
            <p:nvPr/>
          </p:nvSpPr>
          <p:spPr>
            <a:xfrm>
              <a:off x="16335428" y="2068754"/>
              <a:ext cx="275450" cy="557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474" extrusionOk="0">
                  <a:moveTo>
                    <a:pt x="0" y="1137"/>
                  </a:moveTo>
                  <a:cubicBezTo>
                    <a:pt x="1620" y="2337"/>
                    <a:pt x="3240" y="3537"/>
                    <a:pt x="5400" y="4337"/>
                  </a:cubicBezTo>
                  <a:cubicBezTo>
                    <a:pt x="7560" y="5137"/>
                    <a:pt x="10260" y="5537"/>
                    <a:pt x="12825" y="5404"/>
                  </a:cubicBezTo>
                  <a:cubicBezTo>
                    <a:pt x="15390" y="5270"/>
                    <a:pt x="17820" y="4604"/>
                    <a:pt x="19035" y="3937"/>
                  </a:cubicBezTo>
                  <a:cubicBezTo>
                    <a:pt x="20250" y="3270"/>
                    <a:pt x="20250" y="2604"/>
                    <a:pt x="19710" y="1804"/>
                  </a:cubicBezTo>
                  <a:cubicBezTo>
                    <a:pt x="19170" y="1004"/>
                    <a:pt x="18090" y="70"/>
                    <a:pt x="17550" y="4"/>
                  </a:cubicBezTo>
                  <a:cubicBezTo>
                    <a:pt x="17010" y="-63"/>
                    <a:pt x="17010" y="737"/>
                    <a:pt x="17685" y="3404"/>
                  </a:cubicBezTo>
                  <a:cubicBezTo>
                    <a:pt x="18360" y="6070"/>
                    <a:pt x="19710" y="10604"/>
                    <a:pt x="20520" y="13604"/>
                  </a:cubicBezTo>
                  <a:cubicBezTo>
                    <a:pt x="21330" y="16604"/>
                    <a:pt x="21600" y="18070"/>
                    <a:pt x="21465" y="19137"/>
                  </a:cubicBezTo>
                  <a:cubicBezTo>
                    <a:pt x="21330" y="20204"/>
                    <a:pt x="20790" y="20870"/>
                    <a:pt x="19440" y="21204"/>
                  </a:cubicBezTo>
                  <a:cubicBezTo>
                    <a:pt x="18090" y="21537"/>
                    <a:pt x="15930" y="21537"/>
                    <a:pt x="14310" y="21337"/>
                  </a:cubicBezTo>
                  <a:cubicBezTo>
                    <a:pt x="12690" y="21137"/>
                    <a:pt x="11610" y="20737"/>
                    <a:pt x="10395" y="20270"/>
                  </a:cubicBezTo>
                  <a:cubicBezTo>
                    <a:pt x="9180" y="19804"/>
                    <a:pt x="7830" y="19270"/>
                    <a:pt x="7020" y="18670"/>
                  </a:cubicBezTo>
                  <a:cubicBezTo>
                    <a:pt x="6210" y="18070"/>
                    <a:pt x="5940" y="17404"/>
                    <a:pt x="6345" y="16870"/>
                  </a:cubicBezTo>
                  <a:cubicBezTo>
                    <a:pt x="6750" y="16337"/>
                    <a:pt x="7830" y="15937"/>
                    <a:pt x="10395" y="15470"/>
                  </a:cubicBezTo>
                  <a:cubicBezTo>
                    <a:pt x="12960" y="15004"/>
                    <a:pt x="17010" y="14470"/>
                    <a:pt x="21060" y="139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2" name="Line"/>
            <p:cNvSpPr/>
            <p:nvPr/>
          </p:nvSpPr>
          <p:spPr>
            <a:xfrm>
              <a:off x="17383635" y="2025610"/>
              <a:ext cx="540508" cy="249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342" extrusionOk="0">
                  <a:moveTo>
                    <a:pt x="0" y="0"/>
                  </a:moveTo>
                  <a:cubicBezTo>
                    <a:pt x="688" y="4438"/>
                    <a:pt x="1376" y="8877"/>
                    <a:pt x="1857" y="11984"/>
                  </a:cubicBezTo>
                  <a:cubicBezTo>
                    <a:pt x="2339" y="15090"/>
                    <a:pt x="2614" y="16866"/>
                    <a:pt x="2820" y="18493"/>
                  </a:cubicBezTo>
                  <a:cubicBezTo>
                    <a:pt x="3027" y="20121"/>
                    <a:pt x="3164" y="21600"/>
                    <a:pt x="3164" y="21304"/>
                  </a:cubicBezTo>
                  <a:cubicBezTo>
                    <a:pt x="3164" y="21008"/>
                    <a:pt x="3027" y="18937"/>
                    <a:pt x="2889" y="16274"/>
                  </a:cubicBezTo>
                  <a:cubicBezTo>
                    <a:pt x="2752" y="13611"/>
                    <a:pt x="2614" y="10356"/>
                    <a:pt x="2545" y="7989"/>
                  </a:cubicBezTo>
                  <a:cubicBezTo>
                    <a:pt x="2476" y="5622"/>
                    <a:pt x="2476" y="4142"/>
                    <a:pt x="2820" y="3107"/>
                  </a:cubicBezTo>
                  <a:cubicBezTo>
                    <a:pt x="3164" y="2071"/>
                    <a:pt x="3852" y="1479"/>
                    <a:pt x="4471" y="1627"/>
                  </a:cubicBezTo>
                  <a:cubicBezTo>
                    <a:pt x="5090" y="1775"/>
                    <a:pt x="5641" y="2663"/>
                    <a:pt x="7567" y="5030"/>
                  </a:cubicBezTo>
                  <a:cubicBezTo>
                    <a:pt x="9493" y="7397"/>
                    <a:pt x="12795" y="11244"/>
                    <a:pt x="15271" y="12723"/>
                  </a:cubicBezTo>
                  <a:cubicBezTo>
                    <a:pt x="17748" y="14203"/>
                    <a:pt x="19399" y="13315"/>
                    <a:pt x="20362" y="11984"/>
                  </a:cubicBezTo>
                  <a:cubicBezTo>
                    <a:pt x="21325" y="10652"/>
                    <a:pt x="21600" y="8877"/>
                    <a:pt x="21462" y="7545"/>
                  </a:cubicBezTo>
                  <a:cubicBezTo>
                    <a:pt x="21325" y="6214"/>
                    <a:pt x="20775" y="5326"/>
                    <a:pt x="19674" y="4586"/>
                  </a:cubicBezTo>
                  <a:cubicBezTo>
                    <a:pt x="18573" y="3847"/>
                    <a:pt x="16922" y="3255"/>
                    <a:pt x="15753" y="3255"/>
                  </a:cubicBezTo>
                  <a:cubicBezTo>
                    <a:pt x="14583" y="3255"/>
                    <a:pt x="13896" y="3847"/>
                    <a:pt x="13414" y="4882"/>
                  </a:cubicBezTo>
                  <a:cubicBezTo>
                    <a:pt x="12932" y="5918"/>
                    <a:pt x="12657" y="7397"/>
                    <a:pt x="12726" y="8729"/>
                  </a:cubicBezTo>
                  <a:cubicBezTo>
                    <a:pt x="12795" y="10060"/>
                    <a:pt x="13208" y="11244"/>
                    <a:pt x="13620" y="124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3" name="Line"/>
            <p:cNvSpPr/>
            <p:nvPr/>
          </p:nvSpPr>
          <p:spPr>
            <a:xfrm>
              <a:off x="18089360" y="2028123"/>
              <a:ext cx="518915" cy="260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31" extrusionOk="0">
                  <a:moveTo>
                    <a:pt x="0" y="1460"/>
                  </a:moveTo>
                  <a:cubicBezTo>
                    <a:pt x="864" y="3953"/>
                    <a:pt x="1728" y="6445"/>
                    <a:pt x="2520" y="8937"/>
                  </a:cubicBezTo>
                  <a:cubicBezTo>
                    <a:pt x="3312" y="11430"/>
                    <a:pt x="4032" y="13922"/>
                    <a:pt x="4752" y="15445"/>
                  </a:cubicBezTo>
                  <a:cubicBezTo>
                    <a:pt x="5472" y="16968"/>
                    <a:pt x="6192" y="17522"/>
                    <a:pt x="6696" y="17107"/>
                  </a:cubicBezTo>
                  <a:cubicBezTo>
                    <a:pt x="7200" y="16691"/>
                    <a:pt x="7488" y="15307"/>
                    <a:pt x="7632" y="13230"/>
                  </a:cubicBezTo>
                  <a:cubicBezTo>
                    <a:pt x="7776" y="11153"/>
                    <a:pt x="7776" y="8384"/>
                    <a:pt x="7704" y="6307"/>
                  </a:cubicBezTo>
                  <a:cubicBezTo>
                    <a:pt x="7632" y="4230"/>
                    <a:pt x="7488" y="2845"/>
                    <a:pt x="7488" y="2845"/>
                  </a:cubicBezTo>
                  <a:cubicBezTo>
                    <a:pt x="7488" y="2845"/>
                    <a:pt x="7632" y="4230"/>
                    <a:pt x="8352" y="6860"/>
                  </a:cubicBezTo>
                  <a:cubicBezTo>
                    <a:pt x="9072" y="9491"/>
                    <a:pt x="10368" y="13368"/>
                    <a:pt x="11304" y="15860"/>
                  </a:cubicBezTo>
                  <a:cubicBezTo>
                    <a:pt x="12240" y="18353"/>
                    <a:pt x="12816" y="19460"/>
                    <a:pt x="13464" y="20153"/>
                  </a:cubicBezTo>
                  <a:cubicBezTo>
                    <a:pt x="14112" y="20845"/>
                    <a:pt x="14832" y="21122"/>
                    <a:pt x="15264" y="20430"/>
                  </a:cubicBezTo>
                  <a:cubicBezTo>
                    <a:pt x="15696" y="19737"/>
                    <a:pt x="15840" y="18076"/>
                    <a:pt x="15912" y="15722"/>
                  </a:cubicBezTo>
                  <a:cubicBezTo>
                    <a:pt x="15984" y="13368"/>
                    <a:pt x="15984" y="10322"/>
                    <a:pt x="15840" y="7414"/>
                  </a:cubicBezTo>
                  <a:cubicBezTo>
                    <a:pt x="15696" y="4507"/>
                    <a:pt x="15408" y="1737"/>
                    <a:pt x="15624" y="630"/>
                  </a:cubicBezTo>
                  <a:cubicBezTo>
                    <a:pt x="15840" y="-478"/>
                    <a:pt x="16560" y="76"/>
                    <a:pt x="17640" y="768"/>
                  </a:cubicBezTo>
                  <a:cubicBezTo>
                    <a:pt x="18720" y="1460"/>
                    <a:pt x="20160" y="2291"/>
                    <a:pt x="21600" y="31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4" name="Line"/>
            <p:cNvSpPr/>
            <p:nvPr/>
          </p:nvSpPr>
          <p:spPr>
            <a:xfrm>
              <a:off x="19179971" y="2052133"/>
              <a:ext cx="258573" cy="158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8" h="21095" extrusionOk="0">
                  <a:moveTo>
                    <a:pt x="4083" y="6127"/>
                  </a:moveTo>
                  <a:cubicBezTo>
                    <a:pt x="2421" y="7046"/>
                    <a:pt x="760" y="7965"/>
                    <a:pt x="206" y="9574"/>
                  </a:cubicBezTo>
                  <a:cubicBezTo>
                    <a:pt x="-348" y="11182"/>
                    <a:pt x="206" y="13480"/>
                    <a:pt x="2006" y="15548"/>
                  </a:cubicBezTo>
                  <a:cubicBezTo>
                    <a:pt x="3806" y="17616"/>
                    <a:pt x="6852" y="19455"/>
                    <a:pt x="9898" y="20374"/>
                  </a:cubicBezTo>
                  <a:cubicBezTo>
                    <a:pt x="12944" y="21293"/>
                    <a:pt x="15990" y="21293"/>
                    <a:pt x="18067" y="20604"/>
                  </a:cubicBezTo>
                  <a:cubicBezTo>
                    <a:pt x="20144" y="19914"/>
                    <a:pt x="21252" y="18536"/>
                    <a:pt x="20421" y="15089"/>
                  </a:cubicBezTo>
                  <a:cubicBezTo>
                    <a:pt x="19590" y="11642"/>
                    <a:pt x="16821" y="6127"/>
                    <a:pt x="13914" y="3140"/>
                  </a:cubicBezTo>
                  <a:cubicBezTo>
                    <a:pt x="11006" y="153"/>
                    <a:pt x="7960" y="-307"/>
                    <a:pt x="5883" y="153"/>
                  </a:cubicBezTo>
                  <a:cubicBezTo>
                    <a:pt x="3806" y="612"/>
                    <a:pt x="2698" y="1991"/>
                    <a:pt x="2560" y="4289"/>
                  </a:cubicBezTo>
                  <a:cubicBezTo>
                    <a:pt x="2421" y="6587"/>
                    <a:pt x="3252" y="9804"/>
                    <a:pt x="4083" y="130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5" name="Line"/>
            <p:cNvSpPr/>
            <p:nvPr/>
          </p:nvSpPr>
          <p:spPr>
            <a:xfrm>
              <a:off x="19563919" y="2015231"/>
              <a:ext cx="704882" cy="610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542" extrusionOk="0">
                  <a:moveTo>
                    <a:pt x="290" y="0"/>
                  </a:moveTo>
                  <a:cubicBezTo>
                    <a:pt x="607" y="4393"/>
                    <a:pt x="923" y="8786"/>
                    <a:pt x="1186" y="12081"/>
                  </a:cubicBezTo>
                  <a:cubicBezTo>
                    <a:pt x="1449" y="15376"/>
                    <a:pt x="1660" y="17573"/>
                    <a:pt x="1924" y="19098"/>
                  </a:cubicBezTo>
                  <a:cubicBezTo>
                    <a:pt x="2187" y="20624"/>
                    <a:pt x="2503" y="21478"/>
                    <a:pt x="2661" y="21539"/>
                  </a:cubicBezTo>
                  <a:cubicBezTo>
                    <a:pt x="2819" y="21600"/>
                    <a:pt x="2819" y="20868"/>
                    <a:pt x="2398" y="18610"/>
                  </a:cubicBezTo>
                  <a:cubicBezTo>
                    <a:pt x="1976" y="16353"/>
                    <a:pt x="1133" y="12569"/>
                    <a:pt x="870" y="9519"/>
                  </a:cubicBezTo>
                  <a:cubicBezTo>
                    <a:pt x="607" y="6468"/>
                    <a:pt x="923" y="4149"/>
                    <a:pt x="1608" y="2746"/>
                  </a:cubicBezTo>
                  <a:cubicBezTo>
                    <a:pt x="2292" y="1342"/>
                    <a:pt x="3346" y="854"/>
                    <a:pt x="4136" y="610"/>
                  </a:cubicBezTo>
                  <a:cubicBezTo>
                    <a:pt x="4927" y="366"/>
                    <a:pt x="5453" y="366"/>
                    <a:pt x="5928" y="549"/>
                  </a:cubicBezTo>
                  <a:cubicBezTo>
                    <a:pt x="6402" y="732"/>
                    <a:pt x="6823" y="1098"/>
                    <a:pt x="6981" y="1586"/>
                  </a:cubicBezTo>
                  <a:cubicBezTo>
                    <a:pt x="7139" y="2075"/>
                    <a:pt x="7034" y="2685"/>
                    <a:pt x="6138" y="3600"/>
                  </a:cubicBezTo>
                  <a:cubicBezTo>
                    <a:pt x="5243" y="4515"/>
                    <a:pt x="3557" y="5736"/>
                    <a:pt x="2292" y="6407"/>
                  </a:cubicBezTo>
                  <a:cubicBezTo>
                    <a:pt x="1028" y="7078"/>
                    <a:pt x="185" y="7200"/>
                    <a:pt x="27" y="7261"/>
                  </a:cubicBezTo>
                  <a:cubicBezTo>
                    <a:pt x="-131" y="7322"/>
                    <a:pt x="396" y="7322"/>
                    <a:pt x="1818" y="7200"/>
                  </a:cubicBezTo>
                  <a:cubicBezTo>
                    <a:pt x="3241" y="7078"/>
                    <a:pt x="5559" y="6834"/>
                    <a:pt x="7455" y="6407"/>
                  </a:cubicBezTo>
                  <a:cubicBezTo>
                    <a:pt x="9352" y="5980"/>
                    <a:pt x="10827" y="5369"/>
                    <a:pt x="11670" y="4759"/>
                  </a:cubicBezTo>
                  <a:cubicBezTo>
                    <a:pt x="12513" y="4149"/>
                    <a:pt x="12724" y="3539"/>
                    <a:pt x="12618" y="2990"/>
                  </a:cubicBezTo>
                  <a:cubicBezTo>
                    <a:pt x="12513" y="2441"/>
                    <a:pt x="12091" y="1953"/>
                    <a:pt x="11617" y="1586"/>
                  </a:cubicBezTo>
                  <a:cubicBezTo>
                    <a:pt x="11143" y="1220"/>
                    <a:pt x="10616" y="976"/>
                    <a:pt x="10089" y="1037"/>
                  </a:cubicBezTo>
                  <a:cubicBezTo>
                    <a:pt x="9563" y="1098"/>
                    <a:pt x="9036" y="1464"/>
                    <a:pt x="8825" y="2075"/>
                  </a:cubicBezTo>
                  <a:cubicBezTo>
                    <a:pt x="8614" y="2685"/>
                    <a:pt x="8720" y="3539"/>
                    <a:pt x="9299" y="4759"/>
                  </a:cubicBezTo>
                  <a:cubicBezTo>
                    <a:pt x="9879" y="5980"/>
                    <a:pt x="10932" y="7566"/>
                    <a:pt x="11723" y="8420"/>
                  </a:cubicBezTo>
                  <a:cubicBezTo>
                    <a:pt x="12513" y="9275"/>
                    <a:pt x="13040" y="9397"/>
                    <a:pt x="13777" y="9031"/>
                  </a:cubicBezTo>
                  <a:cubicBezTo>
                    <a:pt x="14515" y="8664"/>
                    <a:pt x="15463" y="7810"/>
                    <a:pt x="16148" y="7139"/>
                  </a:cubicBezTo>
                  <a:cubicBezTo>
                    <a:pt x="16833" y="6468"/>
                    <a:pt x="17254" y="5980"/>
                    <a:pt x="17676" y="5919"/>
                  </a:cubicBezTo>
                  <a:cubicBezTo>
                    <a:pt x="18097" y="5858"/>
                    <a:pt x="18519" y="6224"/>
                    <a:pt x="18888" y="6895"/>
                  </a:cubicBezTo>
                  <a:cubicBezTo>
                    <a:pt x="19256" y="7566"/>
                    <a:pt x="19572" y="8542"/>
                    <a:pt x="19994" y="9092"/>
                  </a:cubicBezTo>
                  <a:cubicBezTo>
                    <a:pt x="20415" y="9641"/>
                    <a:pt x="20942" y="9763"/>
                    <a:pt x="21469" y="98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6" name="Line"/>
            <p:cNvSpPr/>
            <p:nvPr/>
          </p:nvSpPr>
          <p:spPr>
            <a:xfrm>
              <a:off x="20316396" y="1689511"/>
              <a:ext cx="855316" cy="59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442" extrusionOk="0">
                  <a:moveTo>
                    <a:pt x="4550" y="17647"/>
                  </a:moveTo>
                  <a:cubicBezTo>
                    <a:pt x="4376" y="17026"/>
                    <a:pt x="4202" y="16405"/>
                    <a:pt x="3549" y="15909"/>
                  </a:cubicBezTo>
                  <a:cubicBezTo>
                    <a:pt x="2895" y="15412"/>
                    <a:pt x="1763" y="15040"/>
                    <a:pt x="1110" y="15164"/>
                  </a:cubicBezTo>
                  <a:cubicBezTo>
                    <a:pt x="457" y="15288"/>
                    <a:pt x="282" y="15909"/>
                    <a:pt x="152" y="16529"/>
                  </a:cubicBezTo>
                  <a:cubicBezTo>
                    <a:pt x="21" y="17150"/>
                    <a:pt x="-66" y="17771"/>
                    <a:pt x="65" y="18267"/>
                  </a:cubicBezTo>
                  <a:cubicBezTo>
                    <a:pt x="195" y="18764"/>
                    <a:pt x="544" y="19136"/>
                    <a:pt x="1153" y="19385"/>
                  </a:cubicBezTo>
                  <a:cubicBezTo>
                    <a:pt x="1763" y="19633"/>
                    <a:pt x="2634" y="19757"/>
                    <a:pt x="3200" y="19571"/>
                  </a:cubicBezTo>
                  <a:cubicBezTo>
                    <a:pt x="3766" y="19385"/>
                    <a:pt x="4028" y="18888"/>
                    <a:pt x="4202" y="18329"/>
                  </a:cubicBezTo>
                  <a:cubicBezTo>
                    <a:pt x="4376" y="17771"/>
                    <a:pt x="4463" y="17150"/>
                    <a:pt x="4376" y="16592"/>
                  </a:cubicBezTo>
                  <a:cubicBezTo>
                    <a:pt x="4289" y="16033"/>
                    <a:pt x="4028" y="15536"/>
                    <a:pt x="4028" y="15598"/>
                  </a:cubicBezTo>
                  <a:cubicBezTo>
                    <a:pt x="4028" y="15661"/>
                    <a:pt x="4289" y="16281"/>
                    <a:pt x="4942" y="16964"/>
                  </a:cubicBezTo>
                  <a:cubicBezTo>
                    <a:pt x="5595" y="17647"/>
                    <a:pt x="6640" y="18392"/>
                    <a:pt x="7381" y="18764"/>
                  </a:cubicBezTo>
                  <a:cubicBezTo>
                    <a:pt x="8121" y="19136"/>
                    <a:pt x="8557" y="19136"/>
                    <a:pt x="9253" y="18205"/>
                  </a:cubicBezTo>
                  <a:cubicBezTo>
                    <a:pt x="9950" y="17274"/>
                    <a:pt x="10908" y="15412"/>
                    <a:pt x="11474" y="12743"/>
                  </a:cubicBezTo>
                  <a:cubicBezTo>
                    <a:pt x="12040" y="10074"/>
                    <a:pt x="12215" y="6598"/>
                    <a:pt x="12258" y="4488"/>
                  </a:cubicBezTo>
                  <a:cubicBezTo>
                    <a:pt x="12302" y="2378"/>
                    <a:pt x="12215" y="1633"/>
                    <a:pt x="12040" y="1012"/>
                  </a:cubicBezTo>
                  <a:cubicBezTo>
                    <a:pt x="11866" y="392"/>
                    <a:pt x="11605" y="-105"/>
                    <a:pt x="11474" y="19"/>
                  </a:cubicBezTo>
                  <a:cubicBezTo>
                    <a:pt x="11344" y="143"/>
                    <a:pt x="11344" y="888"/>
                    <a:pt x="11257" y="3371"/>
                  </a:cubicBezTo>
                  <a:cubicBezTo>
                    <a:pt x="11169" y="5854"/>
                    <a:pt x="10995" y="10074"/>
                    <a:pt x="10908" y="13240"/>
                  </a:cubicBezTo>
                  <a:cubicBezTo>
                    <a:pt x="10821" y="16405"/>
                    <a:pt x="10821" y="18516"/>
                    <a:pt x="10995" y="19757"/>
                  </a:cubicBezTo>
                  <a:cubicBezTo>
                    <a:pt x="11169" y="20998"/>
                    <a:pt x="11518" y="21371"/>
                    <a:pt x="11910" y="21433"/>
                  </a:cubicBezTo>
                  <a:cubicBezTo>
                    <a:pt x="12302" y="21495"/>
                    <a:pt x="12737" y="21247"/>
                    <a:pt x="13390" y="20316"/>
                  </a:cubicBezTo>
                  <a:cubicBezTo>
                    <a:pt x="14044" y="19385"/>
                    <a:pt x="14915" y="17771"/>
                    <a:pt x="15437" y="16654"/>
                  </a:cubicBezTo>
                  <a:cubicBezTo>
                    <a:pt x="15960" y="15536"/>
                    <a:pt x="16134" y="14916"/>
                    <a:pt x="16221" y="14978"/>
                  </a:cubicBezTo>
                  <a:cubicBezTo>
                    <a:pt x="16308" y="15040"/>
                    <a:pt x="16308" y="15785"/>
                    <a:pt x="16787" y="16654"/>
                  </a:cubicBezTo>
                  <a:cubicBezTo>
                    <a:pt x="17266" y="17523"/>
                    <a:pt x="18224" y="18516"/>
                    <a:pt x="18921" y="19012"/>
                  </a:cubicBezTo>
                  <a:cubicBezTo>
                    <a:pt x="19618" y="19509"/>
                    <a:pt x="20053" y="19509"/>
                    <a:pt x="20445" y="19323"/>
                  </a:cubicBezTo>
                  <a:cubicBezTo>
                    <a:pt x="20837" y="19136"/>
                    <a:pt x="21186" y="18764"/>
                    <a:pt x="21534" y="183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7" name="Line"/>
            <p:cNvSpPr/>
            <p:nvPr/>
          </p:nvSpPr>
          <p:spPr>
            <a:xfrm>
              <a:off x="20984902" y="1911448"/>
              <a:ext cx="11416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8" name="Line"/>
            <p:cNvSpPr/>
            <p:nvPr/>
          </p:nvSpPr>
          <p:spPr>
            <a:xfrm>
              <a:off x="20528257" y="2046366"/>
              <a:ext cx="33210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49" name="Line"/>
            <p:cNvSpPr/>
            <p:nvPr/>
          </p:nvSpPr>
          <p:spPr>
            <a:xfrm>
              <a:off x="21078307" y="2038527"/>
              <a:ext cx="591564" cy="225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0" extrusionOk="0">
                  <a:moveTo>
                    <a:pt x="0" y="10560"/>
                  </a:moveTo>
                  <a:cubicBezTo>
                    <a:pt x="1389" y="10887"/>
                    <a:pt x="2779" y="11215"/>
                    <a:pt x="3979" y="11378"/>
                  </a:cubicBezTo>
                  <a:cubicBezTo>
                    <a:pt x="5179" y="11542"/>
                    <a:pt x="6189" y="11542"/>
                    <a:pt x="6758" y="10724"/>
                  </a:cubicBezTo>
                  <a:cubicBezTo>
                    <a:pt x="7326" y="9905"/>
                    <a:pt x="7453" y="8269"/>
                    <a:pt x="6568" y="6305"/>
                  </a:cubicBezTo>
                  <a:cubicBezTo>
                    <a:pt x="5684" y="4342"/>
                    <a:pt x="3789" y="2051"/>
                    <a:pt x="2526" y="905"/>
                  </a:cubicBezTo>
                  <a:cubicBezTo>
                    <a:pt x="1263" y="-240"/>
                    <a:pt x="632" y="-240"/>
                    <a:pt x="316" y="578"/>
                  </a:cubicBezTo>
                  <a:cubicBezTo>
                    <a:pt x="0" y="1396"/>
                    <a:pt x="0" y="3033"/>
                    <a:pt x="695" y="4996"/>
                  </a:cubicBezTo>
                  <a:cubicBezTo>
                    <a:pt x="1389" y="6960"/>
                    <a:pt x="2779" y="9251"/>
                    <a:pt x="4232" y="10396"/>
                  </a:cubicBezTo>
                  <a:cubicBezTo>
                    <a:pt x="5684" y="11542"/>
                    <a:pt x="7200" y="11542"/>
                    <a:pt x="8147" y="10887"/>
                  </a:cubicBezTo>
                  <a:cubicBezTo>
                    <a:pt x="9095" y="10233"/>
                    <a:pt x="9474" y="8924"/>
                    <a:pt x="9853" y="7451"/>
                  </a:cubicBezTo>
                  <a:cubicBezTo>
                    <a:pt x="10232" y="5978"/>
                    <a:pt x="10610" y="4342"/>
                    <a:pt x="11053" y="4178"/>
                  </a:cubicBezTo>
                  <a:cubicBezTo>
                    <a:pt x="11495" y="4015"/>
                    <a:pt x="12000" y="5324"/>
                    <a:pt x="12189" y="7451"/>
                  </a:cubicBezTo>
                  <a:cubicBezTo>
                    <a:pt x="12379" y="9578"/>
                    <a:pt x="12253" y="12524"/>
                    <a:pt x="12379" y="13342"/>
                  </a:cubicBezTo>
                  <a:cubicBezTo>
                    <a:pt x="12505" y="14160"/>
                    <a:pt x="12884" y="12851"/>
                    <a:pt x="13326" y="11542"/>
                  </a:cubicBezTo>
                  <a:cubicBezTo>
                    <a:pt x="13768" y="10233"/>
                    <a:pt x="14274" y="8924"/>
                    <a:pt x="14842" y="7778"/>
                  </a:cubicBezTo>
                  <a:cubicBezTo>
                    <a:pt x="15410" y="6633"/>
                    <a:pt x="16042" y="5651"/>
                    <a:pt x="16610" y="5651"/>
                  </a:cubicBezTo>
                  <a:cubicBezTo>
                    <a:pt x="17179" y="5651"/>
                    <a:pt x="17684" y="6633"/>
                    <a:pt x="18505" y="9415"/>
                  </a:cubicBezTo>
                  <a:cubicBezTo>
                    <a:pt x="19326" y="12196"/>
                    <a:pt x="20463" y="16778"/>
                    <a:pt x="21600" y="213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0" name="Line"/>
            <p:cNvSpPr/>
            <p:nvPr/>
          </p:nvSpPr>
          <p:spPr>
            <a:xfrm>
              <a:off x="162354" y="2845494"/>
              <a:ext cx="429209" cy="622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1600" extrusionOk="0">
                  <a:moveTo>
                    <a:pt x="185" y="10800"/>
                  </a:moveTo>
                  <a:cubicBezTo>
                    <a:pt x="12" y="12960"/>
                    <a:pt x="-161" y="15120"/>
                    <a:pt x="271" y="16680"/>
                  </a:cubicBezTo>
                  <a:cubicBezTo>
                    <a:pt x="703" y="18240"/>
                    <a:pt x="1740" y="19200"/>
                    <a:pt x="3554" y="19440"/>
                  </a:cubicBezTo>
                  <a:cubicBezTo>
                    <a:pt x="5369" y="19680"/>
                    <a:pt x="7961" y="19200"/>
                    <a:pt x="10034" y="17580"/>
                  </a:cubicBezTo>
                  <a:cubicBezTo>
                    <a:pt x="12108" y="15960"/>
                    <a:pt x="13663" y="13200"/>
                    <a:pt x="14095" y="10320"/>
                  </a:cubicBezTo>
                  <a:cubicBezTo>
                    <a:pt x="14527" y="7440"/>
                    <a:pt x="13836" y="4440"/>
                    <a:pt x="13317" y="2580"/>
                  </a:cubicBezTo>
                  <a:cubicBezTo>
                    <a:pt x="12799" y="720"/>
                    <a:pt x="12453" y="0"/>
                    <a:pt x="12194" y="0"/>
                  </a:cubicBezTo>
                  <a:cubicBezTo>
                    <a:pt x="11935" y="0"/>
                    <a:pt x="11762" y="720"/>
                    <a:pt x="11589" y="3300"/>
                  </a:cubicBezTo>
                  <a:cubicBezTo>
                    <a:pt x="11417" y="5880"/>
                    <a:pt x="11244" y="10320"/>
                    <a:pt x="11157" y="13260"/>
                  </a:cubicBezTo>
                  <a:cubicBezTo>
                    <a:pt x="11071" y="16200"/>
                    <a:pt x="11071" y="17640"/>
                    <a:pt x="11071" y="18660"/>
                  </a:cubicBezTo>
                  <a:cubicBezTo>
                    <a:pt x="11071" y="19680"/>
                    <a:pt x="11071" y="20280"/>
                    <a:pt x="11330" y="20280"/>
                  </a:cubicBezTo>
                  <a:cubicBezTo>
                    <a:pt x="11589" y="20280"/>
                    <a:pt x="12108" y="19680"/>
                    <a:pt x="12626" y="19140"/>
                  </a:cubicBezTo>
                  <a:cubicBezTo>
                    <a:pt x="13145" y="18600"/>
                    <a:pt x="13663" y="18120"/>
                    <a:pt x="14354" y="17760"/>
                  </a:cubicBezTo>
                  <a:cubicBezTo>
                    <a:pt x="15045" y="17400"/>
                    <a:pt x="15909" y="17160"/>
                    <a:pt x="16601" y="17340"/>
                  </a:cubicBezTo>
                  <a:cubicBezTo>
                    <a:pt x="17292" y="17520"/>
                    <a:pt x="17810" y="18120"/>
                    <a:pt x="18156" y="18720"/>
                  </a:cubicBezTo>
                  <a:cubicBezTo>
                    <a:pt x="18501" y="19320"/>
                    <a:pt x="18674" y="19920"/>
                    <a:pt x="19193" y="20400"/>
                  </a:cubicBezTo>
                  <a:cubicBezTo>
                    <a:pt x="19711" y="20880"/>
                    <a:pt x="20575" y="21240"/>
                    <a:pt x="2143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1" name="Line"/>
            <p:cNvSpPr/>
            <p:nvPr/>
          </p:nvSpPr>
          <p:spPr>
            <a:xfrm>
              <a:off x="723020" y="3040834"/>
              <a:ext cx="678050" cy="435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388" extrusionOk="0">
                  <a:moveTo>
                    <a:pt x="4385" y="13867"/>
                  </a:moveTo>
                  <a:cubicBezTo>
                    <a:pt x="3947" y="13357"/>
                    <a:pt x="3508" y="12847"/>
                    <a:pt x="3015" y="12592"/>
                  </a:cubicBezTo>
                  <a:cubicBezTo>
                    <a:pt x="2521" y="12337"/>
                    <a:pt x="1973" y="12337"/>
                    <a:pt x="1425" y="12422"/>
                  </a:cubicBezTo>
                  <a:cubicBezTo>
                    <a:pt x="877" y="12507"/>
                    <a:pt x="329" y="12677"/>
                    <a:pt x="109" y="13612"/>
                  </a:cubicBezTo>
                  <a:cubicBezTo>
                    <a:pt x="-110" y="14548"/>
                    <a:pt x="0" y="16249"/>
                    <a:pt x="438" y="17354"/>
                  </a:cubicBezTo>
                  <a:cubicBezTo>
                    <a:pt x="877" y="18460"/>
                    <a:pt x="1644" y="18970"/>
                    <a:pt x="2412" y="18715"/>
                  </a:cubicBezTo>
                  <a:cubicBezTo>
                    <a:pt x="3179" y="18460"/>
                    <a:pt x="3947" y="17439"/>
                    <a:pt x="4331" y="16504"/>
                  </a:cubicBezTo>
                  <a:cubicBezTo>
                    <a:pt x="4714" y="15568"/>
                    <a:pt x="4714" y="14718"/>
                    <a:pt x="4714" y="14718"/>
                  </a:cubicBezTo>
                  <a:cubicBezTo>
                    <a:pt x="4714" y="14718"/>
                    <a:pt x="4714" y="15568"/>
                    <a:pt x="5317" y="16504"/>
                  </a:cubicBezTo>
                  <a:cubicBezTo>
                    <a:pt x="5920" y="17439"/>
                    <a:pt x="7127" y="18460"/>
                    <a:pt x="8278" y="18545"/>
                  </a:cubicBezTo>
                  <a:cubicBezTo>
                    <a:pt x="9429" y="18630"/>
                    <a:pt x="10526" y="17779"/>
                    <a:pt x="11512" y="15823"/>
                  </a:cubicBezTo>
                  <a:cubicBezTo>
                    <a:pt x="12499" y="13867"/>
                    <a:pt x="13376" y="10806"/>
                    <a:pt x="13925" y="8255"/>
                  </a:cubicBezTo>
                  <a:cubicBezTo>
                    <a:pt x="14473" y="5704"/>
                    <a:pt x="14692" y="3663"/>
                    <a:pt x="14802" y="2217"/>
                  </a:cubicBezTo>
                  <a:cubicBezTo>
                    <a:pt x="14911" y="771"/>
                    <a:pt x="14911" y="-79"/>
                    <a:pt x="14856" y="6"/>
                  </a:cubicBezTo>
                  <a:cubicBezTo>
                    <a:pt x="14802" y="91"/>
                    <a:pt x="14692" y="1112"/>
                    <a:pt x="14582" y="3918"/>
                  </a:cubicBezTo>
                  <a:cubicBezTo>
                    <a:pt x="14473" y="6724"/>
                    <a:pt x="14363" y="11316"/>
                    <a:pt x="14418" y="14123"/>
                  </a:cubicBezTo>
                  <a:cubicBezTo>
                    <a:pt x="14473" y="16929"/>
                    <a:pt x="14692" y="17949"/>
                    <a:pt x="14911" y="18885"/>
                  </a:cubicBezTo>
                  <a:cubicBezTo>
                    <a:pt x="15131" y="19820"/>
                    <a:pt x="15350" y="20671"/>
                    <a:pt x="15734" y="21096"/>
                  </a:cubicBezTo>
                  <a:cubicBezTo>
                    <a:pt x="16117" y="21521"/>
                    <a:pt x="16666" y="21521"/>
                    <a:pt x="17652" y="20841"/>
                  </a:cubicBezTo>
                  <a:cubicBezTo>
                    <a:pt x="18639" y="20160"/>
                    <a:pt x="20065" y="18800"/>
                    <a:pt x="20777" y="17609"/>
                  </a:cubicBezTo>
                  <a:cubicBezTo>
                    <a:pt x="21490" y="16419"/>
                    <a:pt x="21490" y="15398"/>
                    <a:pt x="21490" y="143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2" name="Line"/>
            <p:cNvSpPr/>
            <p:nvPr/>
          </p:nvSpPr>
          <p:spPr>
            <a:xfrm>
              <a:off x="1131233" y="3187977"/>
              <a:ext cx="238702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3" name="Line"/>
            <p:cNvSpPr/>
            <p:nvPr/>
          </p:nvSpPr>
          <p:spPr>
            <a:xfrm>
              <a:off x="72648" y="3250247"/>
              <a:ext cx="22832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4" name="Line"/>
            <p:cNvSpPr/>
            <p:nvPr/>
          </p:nvSpPr>
          <p:spPr>
            <a:xfrm>
              <a:off x="2320559" y="3233310"/>
              <a:ext cx="346662" cy="193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1182" extrusionOk="0">
                  <a:moveTo>
                    <a:pt x="11691" y="2993"/>
                  </a:moveTo>
                  <a:cubicBezTo>
                    <a:pt x="9361" y="2614"/>
                    <a:pt x="7032" y="2235"/>
                    <a:pt x="5232" y="2424"/>
                  </a:cubicBezTo>
                  <a:cubicBezTo>
                    <a:pt x="3432" y="2614"/>
                    <a:pt x="2161" y="3371"/>
                    <a:pt x="1208" y="4508"/>
                  </a:cubicBezTo>
                  <a:cubicBezTo>
                    <a:pt x="255" y="5645"/>
                    <a:pt x="-380" y="7161"/>
                    <a:pt x="255" y="9245"/>
                  </a:cubicBezTo>
                  <a:cubicBezTo>
                    <a:pt x="891" y="11329"/>
                    <a:pt x="2796" y="13982"/>
                    <a:pt x="5338" y="15308"/>
                  </a:cubicBezTo>
                  <a:cubicBezTo>
                    <a:pt x="7879" y="16635"/>
                    <a:pt x="11055" y="16635"/>
                    <a:pt x="13173" y="14929"/>
                  </a:cubicBezTo>
                  <a:cubicBezTo>
                    <a:pt x="15291" y="13224"/>
                    <a:pt x="16349" y="9814"/>
                    <a:pt x="16561" y="7350"/>
                  </a:cubicBezTo>
                  <a:cubicBezTo>
                    <a:pt x="16773" y="4887"/>
                    <a:pt x="16138" y="3371"/>
                    <a:pt x="15291" y="2045"/>
                  </a:cubicBezTo>
                  <a:cubicBezTo>
                    <a:pt x="14444" y="719"/>
                    <a:pt x="13385" y="-418"/>
                    <a:pt x="12961" y="150"/>
                  </a:cubicBezTo>
                  <a:cubicBezTo>
                    <a:pt x="12538" y="719"/>
                    <a:pt x="12749" y="2993"/>
                    <a:pt x="14232" y="6782"/>
                  </a:cubicBezTo>
                  <a:cubicBezTo>
                    <a:pt x="15714" y="10571"/>
                    <a:pt x="18467" y="15877"/>
                    <a:pt x="21220" y="211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5" name="Line"/>
            <p:cNvSpPr/>
            <p:nvPr/>
          </p:nvSpPr>
          <p:spPr>
            <a:xfrm>
              <a:off x="2759782" y="2894556"/>
              <a:ext cx="291436" cy="573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447" extrusionOk="0">
                  <a:moveTo>
                    <a:pt x="16072" y="16791"/>
                  </a:moveTo>
                  <a:cubicBezTo>
                    <a:pt x="13784" y="16273"/>
                    <a:pt x="11497" y="15756"/>
                    <a:pt x="8956" y="15691"/>
                  </a:cubicBezTo>
                  <a:cubicBezTo>
                    <a:pt x="6415" y="15627"/>
                    <a:pt x="3620" y="16015"/>
                    <a:pt x="1968" y="16532"/>
                  </a:cubicBezTo>
                  <a:cubicBezTo>
                    <a:pt x="316" y="17049"/>
                    <a:pt x="-192" y="17696"/>
                    <a:pt x="62" y="18213"/>
                  </a:cubicBezTo>
                  <a:cubicBezTo>
                    <a:pt x="316" y="18731"/>
                    <a:pt x="1333" y="19119"/>
                    <a:pt x="3366" y="19378"/>
                  </a:cubicBezTo>
                  <a:cubicBezTo>
                    <a:pt x="5399" y="19636"/>
                    <a:pt x="8448" y="19766"/>
                    <a:pt x="11116" y="19507"/>
                  </a:cubicBezTo>
                  <a:cubicBezTo>
                    <a:pt x="13784" y="19248"/>
                    <a:pt x="16072" y="18601"/>
                    <a:pt x="17342" y="17179"/>
                  </a:cubicBezTo>
                  <a:cubicBezTo>
                    <a:pt x="18613" y="15756"/>
                    <a:pt x="18867" y="13557"/>
                    <a:pt x="18613" y="11164"/>
                  </a:cubicBezTo>
                  <a:cubicBezTo>
                    <a:pt x="18359" y="8772"/>
                    <a:pt x="17596" y="6185"/>
                    <a:pt x="17088" y="4439"/>
                  </a:cubicBezTo>
                  <a:cubicBezTo>
                    <a:pt x="16580" y="2693"/>
                    <a:pt x="16326" y="1787"/>
                    <a:pt x="15817" y="1076"/>
                  </a:cubicBezTo>
                  <a:cubicBezTo>
                    <a:pt x="15309" y="364"/>
                    <a:pt x="14547" y="-153"/>
                    <a:pt x="14166" y="41"/>
                  </a:cubicBezTo>
                  <a:cubicBezTo>
                    <a:pt x="13784" y="235"/>
                    <a:pt x="13784" y="1140"/>
                    <a:pt x="14166" y="3404"/>
                  </a:cubicBezTo>
                  <a:cubicBezTo>
                    <a:pt x="14547" y="5667"/>
                    <a:pt x="15309" y="9289"/>
                    <a:pt x="16326" y="12393"/>
                  </a:cubicBezTo>
                  <a:cubicBezTo>
                    <a:pt x="17342" y="15497"/>
                    <a:pt x="18613" y="18084"/>
                    <a:pt x="19502" y="19507"/>
                  </a:cubicBezTo>
                  <a:cubicBezTo>
                    <a:pt x="20392" y="20930"/>
                    <a:pt x="20900" y="21188"/>
                    <a:pt x="21408" y="214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6" name="Line"/>
            <p:cNvSpPr/>
            <p:nvPr/>
          </p:nvSpPr>
          <p:spPr>
            <a:xfrm>
              <a:off x="3166186" y="2827835"/>
              <a:ext cx="695706" cy="652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3" h="21445" extrusionOk="0">
                  <a:moveTo>
                    <a:pt x="4740" y="17633"/>
                  </a:moveTo>
                  <a:cubicBezTo>
                    <a:pt x="4104" y="17519"/>
                    <a:pt x="3469" y="17405"/>
                    <a:pt x="2728" y="17576"/>
                  </a:cubicBezTo>
                  <a:cubicBezTo>
                    <a:pt x="1987" y="17746"/>
                    <a:pt x="1140" y="18201"/>
                    <a:pt x="610" y="18713"/>
                  </a:cubicBezTo>
                  <a:cubicBezTo>
                    <a:pt x="81" y="19224"/>
                    <a:pt x="-131" y="19793"/>
                    <a:pt x="81" y="20134"/>
                  </a:cubicBezTo>
                  <a:cubicBezTo>
                    <a:pt x="293" y="20475"/>
                    <a:pt x="928" y="20589"/>
                    <a:pt x="2093" y="20475"/>
                  </a:cubicBezTo>
                  <a:cubicBezTo>
                    <a:pt x="3257" y="20361"/>
                    <a:pt x="4951" y="20020"/>
                    <a:pt x="6169" y="18997"/>
                  </a:cubicBezTo>
                  <a:cubicBezTo>
                    <a:pt x="7387" y="17974"/>
                    <a:pt x="8128" y="16269"/>
                    <a:pt x="8340" y="14222"/>
                  </a:cubicBezTo>
                  <a:cubicBezTo>
                    <a:pt x="8551" y="12176"/>
                    <a:pt x="8234" y="9789"/>
                    <a:pt x="7757" y="7685"/>
                  </a:cubicBezTo>
                  <a:cubicBezTo>
                    <a:pt x="7281" y="5582"/>
                    <a:pt x="6645" y="3763"/>
                    <a:pt x="6222" y="2399"/>
                  </a:cubicBezTo>
                  <a:cubicBezTo>
                    <a:pt x="5798" y="1035"/>
                    <a:pt x="5587" y="125"/>
                    <a:pt x="5534" y="12"/>
                  </a:cubicBezTo>
                  <a:cubicBezTo>
                    <a:pt x="5481" y="-102"/>
                    <a:pt x="5587" y="580"/>
                    <a:pt x="5851" y="2911"/>
                  </a:cubicBezTo>
                  <a:cubicBezTo>
                    <a:pt x="6116" y="5241"/>
                    <a:pt x="6540" y="9220"/>
                    <a:pt x="6910" y="12290"/>
                  </a:cubicBezTo>
                  <a:cubicBezTo>
                    <a:pt x="7281" y="15359"/>
                    <a:pt x="7598" y="17519"/>
                    <a:pt x="7916" y="18826"/>
                  </a:cubicBezTo>
                  <a:cubicBezTo>
                    <a:pt x="8234" y="20134"/>
                    <a:pt x="8551" y="20589"/>
                    <a:pt x="8975" y="20816"/>
                  </a:cubicBezTo>
                  <a:cubicBezTo>
                    <a:pt x="9398" y="21043"/>
                    <a:pt x="9928" y="21043"/>
                    <a:pt x="10669" y="20816"/>
                  </a:cubicBezTo>
                  <a:cubicBezTo>
                    <a:pt x="11410" y="20589"/>
                    <a:pt x="12363" y="20134"/>
                    <a:pt x="13210" y="19509"/>
                  </a:cubicBezTo>
                  <a:cubicBezTo>
                    <a:pt x="14057" y="18883"/>
                    <a:pt x="14798" y="18087"/>
                    <a:pt x="15169" y="17178"/>
                  </a:cubicBezTo>
                  <a:cubicBezTo>
                    <a:pt x="15540" y="16269"/>
                    <a:pt x="15540" y="15245"/>
                    <a:pt x="15804" y="14791"/>
                  </a:cubicBezTo>
                  <a:cubicBezTo>
                    <a:pt x="16069" y="14336"/>
                    <a:pt x="16598" y="14450"/>
                    <a:pt x="17340" y="15075"/>
                  </a:cubicBezTo>
                  <a:cubicBezTo>
                    <a:pt x="18081" y="15700"/>
                    <a:pt x="19034" y="16837"/>
                    <a:pt x="19722" y="17746"/>
                  </a:cubicBezTo>
                  <a:cubicBezTo>
                    <a:pt x="20410" y="18656"/>
                    <a:pt x="20834" y="19338"/>
                    <a:pt x="21098" y="20020"/>
                  </a:cubicBezTo>
                  <a:cubicBezTo>
                    <a:pt x="21363" y="20702"/>
                    <a:pt x="21469" y="21384"/>
                    <a:pt x="20675" y="21441"/>
                  </a:cubicBezTo>
                  <a:cubicBezTo>
                    <a:pt x="19881" y="21498"/>
                    <a:pt x="18187" y="20930"/>
                    <a:pt x="16493" y="203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7" name="Line"/>
            <p:cNvSpPr/>
            <p:nvPr/>
          </p:nvSpPr>
          <p:spPr>
            <a:xfrm>
              <a:off x="4950444" y="3281383"/>
              <a:ext cx="197189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432" y="6514"/>
                    <a:pt x="13263" y="13029"/>
                    <a:pt x="10421" y="16800"/>
                  </a:cubicBezTo>
                  <a:cubicBezTo>
                    <a:pt x="7579" y="20571"/>
                    <a:pt x="6063" y="21600"/>
                    <a:pt x="4547" y="21600"/>
                  </a:cubicBezTo>
                  <a:cubicBezTo>
                    <a:pt x="3032" y="21600"/>
                    <a:pt x="1516" y="20571"/>
                    <a:pt x="0" y="195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8" name="Line"/>
            <p:cNvSpPr/>
            <p:nvPr/>
          </p:nvSpPr>
          <p:spPr>
            <a:xfrm>
              <a:off x="4991957" y="3077251"/>
              <a:ext cx="300971" cy="436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1" extrusionOk="0">
                  <a:moveTo>
                    <a:pt x="0" y="2870"/>
                  </a:moveTo>
                  <a:cubicBezTo>
                    <a:pt x="745" y="1858"/>
                    <a:pt x="1490" y="845"/>
                    <a:pt x="2483" y="339"/>
                  </a:cubicBezTo>
                  <a:cubicBezTo>
                    <a:pt x="3476" y="-167"/>
                    <a:pt x="4717" y="-167"/>
                    <a:pt x="6207" y="761"/>
                  </a:cubicBezTo>
                  <a:cubicBezTo>
                    <a:pt x="7697" y="1689"/>
                    <a:pt x="9434" y="3545"/>
                    <a:pt x="10924" y="6499"/>
                  </a:cubicBezTo>
                  <a:cubicBezTo>
                    <a:pt x="12414" y="9452"/>
                    <a:pt x="13655" y="13502"/>
                    <a:pt x="14400" y="16117"/>
                  </a:cubicBezTo>
                  <a:cubicBezTo>
                    <a:pt x="15145" y="18733"/>
                    <a:pt x="15393" y="19914"/>
                    <a:pt x="16138" y="20589"/>
                  </a:cubicBezTo>
                  <a:cubicBezTo>
                    <a:pt x="16883" y="21264"/>
                    <a:pt x="18124" y="21433"/>
                    <a:pt x="19117" y="21180"/>
                  </a:cubicBezTo>
                  <a:cubicBezTo>
                    <a:pt x="20110" y="20927"/>
                    <a:pt x="20855" y="20252"/>
                    <a:pt x="21600" y="195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59" name="Line"/>
            <p:cNvSpPr/>
            <p:nvPr/>
          </p:nvSpPr>
          <p:spPr>
            <a:xfrm>
              <a:off x="5344819" y="3354030"/>
              <a:ext cx="20756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0" name="Line"/>
            <p:cNvSpPr/>
            <p:nvPr/>
          </p:nvSpPr>
          <p:spPr>
            <a:xfrm>
              <a:off x="5791085" y="2705244"/>
              <a:ext cx="1515231" cy="812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2" extrusionOk="0">
                  <a:moveTo>
                    <a:pt x="0" y="16341"/>
                  </a:moveTo>
                  <a:cubicBezTo>
                    <a:pt x="0" y="15792"/>
                    <a:pt x="0" y="15243"/>
                    <a:pt x="123" y="14922"/>
                  </a:cubicBezTo>
                  <a:cubicBezTo>
                    <a:pt x="247" y="14602"/>
                    <a:pt x="493" y="14511"/>
                    <a:pt x="814" y="14785"/>
                  </a:cubicBezTo>
                  <a:cubicBezTo>
                    <a:pt x="1134" y="15060"/>
                    <a:pt x="1529" y="15700"/>
                    <a:pt x="1800" y="16524"/>
                  </a:cubicBezTo>
                  <a:cubicBezTo>
                    <a:pt x="2071" y="17348"/>
                    <a:pt x="2219" y="18355"/>
                    <a:pt x="2293" y="19087"/>
                  </a:cubicBezTo>
                  <a:cubicBezTo>
                    <a:pt x="2367" y="19819"/>
                    <a:pt x="2367" y="20277"/>
                    <a:pt x="2342" y="20231"/>
                  </a:cubicBezTo>
                  <a:cubicBezTo>
                    <a:pt x="2318" y="20185"/>
                    <a:pt x="2268" y="19636"/>
                    <a:pt x="2441" y="18766"/>
                  </a:cubicBezTo>
                  <a:cubicBezTo>
                    <a:pt x="2614" y="17897"/>
                    <a:pt x="3008" y="16707"/>
                    <a:pt x="3329" y="16021"/>
                  </a:cubicBezTo>
                  <a:cubicBezTo>
                    <a:pt x="3649" y="15334"/>
                    <a:pt x="3896" y="15151"/>
                    <a:pt x="4093" y="15380"/>
                  </a:cubicBezTo>
                  <a:cubicBezTo>
                    <a:pt x="4290" y="15609"/>
                    <a:pt x="4438" y="16250"/>
                    <a:pt x="4512" y="16844"/>
                  </a:cubicBezTo>
                  <a:cubicBezTo>
                    <a:pt x="4586" y="17439"/>
                    <a:pt x="4586" y="17989"/>
                    <a:pt x="4586" y="18492"/>
                  </a:cubicBezTo>
                  <a:cubicBezTo>
                    <a:pt x="4586" y="18995"/>
                    <a:pt x="4586" y="19453"/>
                    <a:pt x="4636" y="19453"/>
                  </a:cubicBezTo>
                  <a:cubicBezTo>
                    <a:pt x="4685" y="19453"/>
                    <a:pt x="4784" y="18995"/>
                    <a:pt x="4981" y="18355"/>
                  </a:cubicBezTo>
                  <a:cubicBezTo>
                    <a:pt x="5178" y="17714"/>
                    <a:pt x="5474" y="16890"/>
                    <a:pt x="5721" y="16341"/>
                  </a:cubicBezTo>
                  <a:cubicBezTo>
                    <a:pt x="5967" y="15792"/>
                    <a:pt x="6164" y="15517"/>
                    <a:pt x="6288" y="15609"/>
                  </a:cubicBezTo>
                  <a:cubicBezTo>
                    <a:pt x="6411" y="15700"/>
                    <a:pt x="6460" y="16158"/>
                    <a:pt x="6485" y="16844"/>
                  </a:cubicBezTo>
                  <a:cubicBezTo>
                    <a:pt x="6510" y="17531"/>
                    <a:pt x="6510" y="18446"/>
                    <a:pt x="6559" y="19133"/>
                  </a:cubicBezTo>
                  <a:cubicBezTo>
                    <a:pt x="6608" y="19819"/>
                    <a:pt x="6707" y="20277"/>
                    <a:pt x="6879" y="20551"/>
                  </a:cubicBezTo>
                  <a:cubicBezTo>
                    <a:pt x="7052" y="20826"/>
                    <a:pt x="7299" y="20917"/>
                    <a:pt x="7496" y="20780"/>
                  </a:cubicBezTo>
                  <a:cubicBezTo>
                    <a:pt x="7693" y="20643"/>
                    <a:pt x="7841" y="20277"/>
                    <a:pt x="7989" y="19911"/>
                  </a:cubicBezTo>
                  <a:cubicBezTo>
                    <a:pt x="8137" y="19544"/>
                    <a:pt x="8285" y="19178"/>
                    <a:pt x="8433" y="18629"/>
                  </a:cubicBezTo>
                  <a:cubicBezTo>
                    <a:pt x="8581" y="18080"/>
                    <a:pt x="8729" y="17348"/>
                    <a:pt x="8753" y="17211"/>
                  </a:cubicBezTo>
                  <a:cubicBezTo>
                    <a:pt x="8778" y="17073"/>
                    <a:pt x="8679" y="17531"/>
                    <a:pt x="8630" y="17989"/>
                  </a:cubicBezTo>
                  <a:cubicBezTo>
                    <a:pt x="8581" y="18446"/>
                    <a:pt x="8581" y="18904"/>
                    <a:pt x="8605" y="19361"/>
                  </a:cubicBezTo>
                  <a:cubicBezTo>
                    <a:pt x="8630" y="19819"/>
                    <a:pt x="8679" y="20277"/>
                    <a:pt x="8827" y="20460"/>
                  </a:cubicBezTo>
                  <a:cubicBezTo>
                    <a:pt x="8975" y="20643"/>
                    <a:pt x="9222" y="20551"/>
                    <a:pt x="9419" y="20322"/>
                  </a:cubicBezTo>
                  <a:cubicBezTo>
                    <a:pt x="9616" y="20094"/>
                    <a:pt x="9764" y="19727"/>
                    <a:pt x="9863" y="19316"/>
                  </a:cubicBezTo>
                  <a:cubicBezTo>
                    <a:pt x="9962" y="18904"/>
                    <a:pt x="10011" y="18446"/>
                    <a:pt x="10036" y="18446"/>
                  </a:cubicBezTo>
                  <a:cubicBezTo>
                    <a:pt x="10060" y="18446"/>
                    <a:pt x="10060" y="18904"/>
                    <a:pt x="10110" y="19361"/>
                  </a:cubicBezTo>
                  <a:cubicBezTo>
                    <a:pt x="10159" y="19819"/>
                    <a:pt x="10258" y="20277"/>
                    <a:pt x="10405" y="20643"/>
                  </a:cubicBezTo>
                  <a:cubicBezTo>
                    <a:pt x="10553" y="21009"/>
                    <a:pt x="10751" y="21283"/>
                    <a:pt x="10973" y="21421"/>
                  </a:cubicBezTo>
                  <a:cubicBezTo>
                    <a:pt x="11195" y="21558"/>
                    <a:pt x="11441" y="21558"/>
                    <a:pt x="11959" y="20872"/>
                  </a:cubicBezTo>
                  <a:cubicBezTo>
                    <a:pt x="12477" y="20185"/>
                    <a:pt x="13266" y="18812"/>
                    <a:pt x="13858" y="16844"/>
                  </a:cubicBezTo>
                  <a:cubicBezTo>
                    <a:pt x="14449" y="14877"/>
                    <a:pt x="14844" y="12314"/>
                    <a:pt x="15016" y="9568"/>
                  </a:cubicBezTo>
                  <a:cubicBezTo>
                    <a:pt x="15189" y="6822"/>
                    <a:pt x="15140" y="3894"/>
                    <a:pt x="15090" y="2200"/>
                  </a:cubicBezTo>
                  <a:cubicBezTo>
                    <a:pt x="15041" y="507"/>
                    <a:pt x="14992" y="50"/>
                    <a:pt x="14868" y="4"/>
                  </a:cubicBezTo>
                  <a:cubicBezTo>
                    <a:pt x="14745" y="-42"/>
                    <a:pt x="14548" y="324"/>
                    <a:pt x="14425" y="1194"/>
                  </a:cubicBezTo>
                  <a:cubicBezTo>
                    <a:pt x="14301" y="2063"/>
                    <a:pt x="14252" y="3436"/>
                    <a:pt x="14178" y="5907"/>
                  </a:cubicBezTo>
                  <a:cubicBezTo>
                    <a:pt x="14104" y="8378"/>
                    <a:pt x="14005" y="11948"/>
                    <a:pt x="13956" y="14282"/>
                  </a:cubicBezTo>
                  <a:cubicBezTo>
                    <a:pt x="13907" y="16616"/>
                    <a:pt x="13907" y="17714"/>
                    <a:pt x="13981" y="18492"/>
                  </a:cubicBezTo>
                  <a:cubicBezTo>
                    <a:pt x="14055" y="19270"/>
                    <a:pt x="14203" y="19727"/>
                    <a:pt x="14400" y="20002"/>
                  </a:cubicBezTo>
                  <a:cubicBezTo>
                    <a:pt x="14597" y="20277"/>
                    <a:pt x="14844" y="20368"/>
                    <a:pt x="15214" y="20185"/>
                  </a:cubicBezTo>
                  <a:cubicBezTo>
                    <a:pt x="15584" y="20002"/>
                    <a:pt x="16077" y="19544"/>
                    <a:pt x="16521" y="18721"/>
                  </a:cubicBezTo>
                  <a:cubicBezTo>
                    <a:pt x="16964" y="17897"/>
                    <a:pt x="17359" y="16707"/>
                    <a:pt x="17605" y="15700"/>
                  </a:cubicBezTo>
                  <a:cubicBezTo>
                    <a:pt x="17852" y="14694"/>
                    <a:pt x="17951" y="13870"/>
                    <a:pt x="17975" y="13687"/>
                  </a:cubicBezTo>
                  <a:cubicBezTo>
                    <a:pt x="18000" y="13504"/>
                    <a:pt x="17951" y="13961"/>
                    <a:pt x="17901" y="14877"/>
                  </a:cubicBezTo>
                  <a:cubicBezTo>
                    <a:pt x="17852" y="15792"/>
                    <a:pt x="17803" y="17165"/>
                    <a:pt x="17803" y="18080"/>
                  </a:cubicBezTo>
                  <a:cubicBezTo>
                    <a:pt x="17803" y="18995"/>
                    <a:pt x="17852" y="19453"/>
                    <a:pt x="18000" y="19773"/>
                  </a:cubicBezTo>
                  <a:cubicBezTo>
                    <a:pt x="18148" y="20094"/>
                    <a:pt x="18395" y="20277"/>
                    <a:pt x="18641" y="20277"/>
                  </a:cubicBezTo>
                  <a:cubicBezTo>
                    <a:pt x="18888" y="20277"/>
                    <a:pt x="19134" y="20094"/>
                    <a:pt x="19381" y="19682"/>
                  </a:cubicBezTo>
                  <a:cubicBezTo>
                    <a:pt x="19627" y="19270"/>
                    <a:pt x="19874" y="18629"/>
                    <a:pt x="20071" y="18538"/>
                  </a:cubicBezTo>
                  <a:cubicBezTo>
                    <a:pt x="20268" y="18446"/>
                    <a:pt x="20416" y="18904"/>
                    <a:pt x="20663" y="19224"/>
                  </a:cubicBezTo>
                  <a:cubicBezTo>
                    <a:pt x="20910" y="19544"/>
                    <a:pt x="21255" y="19728"/>
                    <a:pt x="21600" y="199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1" name="Line"/>
            <p:cNvSpPr/>
            <p:nvPr/>
          </p:nvSpPr>
          <p:spPr>
            <a:xfrm>
              <a:off x="7285559" y="3208734"/>
              <a:ext cx="3113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2" name="Line"/>
            <p:cNvSpPr/>
            <p:nvPr/>
          </p:nvSpPr>
          <p:spPr>
            <a:xfrm>
              <a:off x="6891184" y="3312517"/>
              <a:ext cx="259458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3" name="Line"/>
            <p:cNvSpPr/>
            <p:nvPr/>
          </p:nvSpPr>
          <p:spPr>
            <a:xfrm>
              <a:off x="7472368" y="3302139"/>
              <a:ext cx="67163" cy="592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7" h="21491" extrusionOk="0">
                  <a:moveTo>
                    <a:pt x="3240" y="0"/>
                  </a:moveTo>
                  <a:cubicBezTo>
                    <a:pt x="6480" y="4772"/>
                    <a:pt x="9720" y="9544"/>
                    <a:pt x="11880" y="12621"/>
                  </a:cubicBezTo>
                  <a:cubicBezTo>
                    <a:pt x="14040" y="15698"/>
                    <a:pt x="15120" y="17079"/>
                    <a:pt x="16200" y="18084"/>
                  </a:cubicBezTo>
                  <a:cubicBezTo>
                    <a:pt x="17280" y="19088"/>
                    <a:pt x="18360" y="19716"/>
                    <a:pt x="19440" y="20344"/>
                  </a:cubicBezTo>
                  <a:cubicBezTo>
                    <a:pt x="20520" y="20972"/>
                    <a:pt x="21600" y="21600"/>
                    <a:pt x="20520" y="21474"/>
                  </a:cubicBezTo>
                  <a:cubicBezTo>
                    <a:pt x="19440" y="21349"/>
                    <a:pt x="16200" y="20470"/>
                    <a:pt x="12420" y="18586"/>
                  </a:cubicBezTo>
                  <a:cubicBezTo>
                    <a:pt x="8640" y="16702"/>
                    <a:pt x="4320" y="13814"/>
                    <a:pt x="0" y="109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4" name="Line"/>
            <p:cNvSpPr/>
            <p:nvPr/>
          </p:nvSpPr>
          <p:spPr>
            <a:xfrm>
              <a:off x="7568603" y="2867879"/>
              <a:ext cx="661382" cy="628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449" extrusionOk="0">
                  <a:moveTo>
                    <a:pt x="920" y="16587"/>
                  </a:moveTo>
                  <a:cubicBezTo>
                    <a:pt x="1370" y="16114"/>
                    <a:pt x="1820" y="15642"/>
                    <a:pt x="2327" y="15406"/>
                  </a:cubicBezTo>
                  <a:cubicBezTo>
                    <a:pt x="2833" y="15170"/>
                    <a:pt x="3395" y="15170"/>
                    <a:pt x="3677" y="15524"/>
                  </a:cubicBezTo>
                  <a:cubicBezTo>
                    <a:pt x="3958" y="15878"/>
                    <a:pt x="3958" y="16587"/>
                    <a:pt x="3508" y="17531"/>
                  </a:cubicBezTo>
                  <a:cubicBezTo>
                    <a:pt x="3058" y="18475"/>
                    <a:pt x="2158" y="19655"/>
                    <a:pt x="1427" y="20423"/>
                  </a:cubicBezTo>
                  <a:cubicBezTo>
                    <a:pt x="696" y="21190"/>
                    <a:pt x="133" y="21544"/>
                    <a:pt x="21" y="21426"/>
                  </a:cubicBezTo>
                  <a:cubicBezTo>
                    <a:pt x="-92" y="21308"/>
                    <a:pt x="245" y="20718"/>
                    <a:pt x="1370" y="19537"/>
                  </a:cubicBezTo>
                  <a:cubicBezTo>
                    <a:pt x="2495" y="18357"/>
                    <a:pt x="4408" y="16587"/>
                    <a:pt x="5983" y="14403"/>
                  </a:cubicBezTo>
                  <a:cubicBezTo>
                    <a:pt x="7558" y="12219"/>
                    <a:pt x="8795" y="9623"/>
                    <a:pt x="9470" y="7675"/>
                  </a:cubicBezTo>
                  <a:cubicBezTo>
                    <a:pt x="10145" y="5728"/>
                    <a:pt x="10258" y="4429"/>
                    <a:pt x="10145" y="3485"/>
                  </a:cubicBezTo>
                  <a:cubicBezTo>
                    <a:pt x="10033" y="2541"/>
                    <a:pt x="9695" y="1951"/>
                    <a:pt x="9245" y="1301"/>
                  </a:cubicBezTo>
                  <a:cubicBezTo>
                    <a:pt x="8795" y="652"/>
                    <a:pt x="8233" y="-56"/>
                    <a:pt x="7952" y="3"/>
                  </a:cubicBezTo>
                  <a:cubicBezTo>
                    <a:pt x="7670" y="62"/>
                    <a:pt x="7670" y="888"/>
                    <a:pt x="7783" y="3190"/>
                  </a:cubicBezTo>
                  <a:cubicBezTo>
                    <a:pt x="7895" y="5492"/>
                    <a:pt x="8120" y="9269"/>
                    <a:pt x="8458" y="12278"/>
                  </a:cubicBezTo>
                  <a:cubicBezTo>
                    <a:pt x="8795" y="15288"/>
                    <a:pt x="9245" y="17531"/>
                    <a:pt x="9695" y="18829"/>
                  </a:cubicBezTo>
                  <a:cubicBezTo>
                    <a:pt x="10145" y="20128"/>
                    <a:pt x="10596" y="20482"/>
                    <a:pt x="11383" y="20600"/>
                  </a:cubicBezTo>
                  <a:cubicBezTo>
                    <a:pt x="12171" y="20718"/>
                    <a:pt x="13296" y="20600"/>
                    <a:pt x="14364" y="20128"/>
                  </a:cubicBezTo>
                  <a:cubicBezTo>
                    <a:pt x="15433" y="19655"/>
                    <a:pt x="16445" y="18829"/>
                    <a:pt x="16952" y="18121"/>
                  </a:cubicBezTo>
                  <a:cubicBezTo>
                    <a:pt x="17458" y="17413"/>
                    <a:pt x="17458" y="16823"/>
                    <a:pt x="17233" y="16351"/>
                  </a:cubicBezTo>
                  <a:cubicBezTo>
                    <a:pt x="17008" y="15878"/>
                    <a:pt x="16558" y="15524"/>
                    <a:pt x="16164" y="15583"/>
                  </a:cubicBezTo>
                  <a:cubicBezTo>
                    <a:pt x="15770" y="15642"/>
                    <a:pt x="15433" y="16114"/>
                    <a:pt x="15433" y="16587"/>
                  </a:cubicBezTo>
                  <a:cubicBezTo>
                    <a:pt x="15433" y="17059"/>
                    <a:pt x="15770" y="17531"/>
                    <a:pt x="16839" y="18239"/>
                  </a:cubicBezTo>
                  <a:cubicBezTo>
                    <a:pt x="17908" y="18947"/>
                    <a:pt x="19708" y="19892"/>
                    <a:pt x="21508" y="208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5" name="Line"/>
            <p:cNvSpPr/>
            <p:nvPr/>
          </p:nvSpPr>
          <p:spPr>
            <a:xfrm>
              <a:off x="8784785" y="2945678"/>
              <a:ext cx="659517" cy="909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6" h="21521" extrusionOk="0">
                  <a:moveTo>
                    <a:pt x="2532" y="9903"/>
                  </a:moveTo>
                  <a:cubicBezTo>
                    <a:pt x="1972" y="9985"/>
                    <a:pt x="1413" y="10066"/>
                    <a:pt x="1133" y="10312"/>
                  </a:cubicBezTo>
                  <a:cubicBezTo>
                    <a:pt x="853" y="10557"/>
                    <a:pt x="853" y="10966"/>
                    <a:pt x="1245" y="11294"/>
                  </a:cubicBezTo>
                  <a:cubicBezTo>
                    <a:pt x="1637" y="11621"/>
                    <a:pt x="2420" y="11866"/>
                    <a:pt x="3371" y="11989"/>
                  </a:cubicBezTo>
                  <a:cubicBezTo>
                    <a:pt x="4323" y="12112"/>
                    <a:pt x="5442" y="12112"/>
                    <a:pt x="6225" y="11989"/>
                  </a:cubicBezTo>
                  <a:cubicBezTo>
                    <a:pt x="7009" y="11866"/>
                    <a:pt x="7456" y="11621"/>
                    <a:pt x="7624" y="11294"/>
                  </a:cubicBezTo>
                  <a:cubicBezTo>
                    <a:pt x="7792" y="10966"/>
                    <a:pt x="7680" y="10557"/>
                    <a:pt x="6841" y="10189"/>
                  </a:cubicBezTo>
                  <a:cubicBezTo>
                    <a:pt x="6001" y="9821"/>
                    <a:pt x="4435" y="9494"/>
                    <a:pt x="3259" y="9330"/>
                  </a:cubicBezTo>
                  <a:cubicBezTo>
                    <a:pt x="2084" y="9166"/>
                    <a:pt x="1301" y="9166"/>
                    <a:pt x="741" y="9330"/>
                  </a:cubicBezTo>
                  <a:cubicBezTo>
                    <a:pt x="182" y="9494"/>
                    <a:pt x="-154" y="9821"/>
                    <a:pt x="70" y="10026"/>
                  </a:cubicBezTo>
                  <a:cubicBezTo>
                    <a:pt x="294" y="10230"/>
                    <a:pt x="1077" y="10312"/>
                    <a:pt x="3427" y="10230"/>
                  </a:cubicBezTo>
                  <a:cubicBezTo>
                    <a:pt x="5778" y="10148"/>
                    <a:pt x="9695" y="9903"/>
                    <a:pt x="12716" y="9248"/>
                  </a:cubicBezTo>
                  <a:cubicBezTo>
                    <a:pt x="15738" y="8594"/>
                    <a:pt x="17865" y="7530"/>
                    <a:pt x="19208" y="6344"/>
                  </a:cubicBezTo>
                  <a:cubicBezTo>
                    <a:pt x="20551" y="5157"/>
                    <a:pt x="21110" y="3848"/>
                    <a:pt x="21278" y="2989"/>
                  </a:cubicBezTo>
                  <a:cubicBezTo>
                    <a:pt x="21446" y="2130"/>
                    <a:pt x="21222" y="1721"/>
                    <a:pt x="20942" y="1312"/>
                  </a:cubicBezTo>
                  <a:cubicBezTo>
                    <a:pt x="20663" y="903"/>
                    <a:pt x="20327" y="494"/>
                    <a:pt x="19879" y="248"/>
                  </a:cubicBezTo>
                  <a:cubicBezTo>
                    <a:pt x="19431" y="3"/>
                    <a:pt x="18872" y="-79"/>
                    <a:pt x="18424" y="85"/>
                  </a:cubicBezTo>
                  <a:cubicBezTo>
                    <a:pt x="17977" y="248"/>
                    <a:pt x="17641" y="657"/>
                    <a:pt x="17081" y="2253"/>
                  </a:cubicBezTo>
                  <a:cubicBezTo>
                    <a:pt x="16522" y="3848"/>
                    <a:pt x="15738" y="6630"/>
                    <a:pt x="15402" y="9576"/>
                  </a:cubicBezTo>
                  <a:cubicBezTo>
                    <a:pt x="15067" y="12521"/>
                    <a:pt x="15179" y="15630"/>
                    <a:pt x="15347" y="17512"/>
                  </a:cubicBezTo>
                  <a:cubicBezTo>
                    <a:pt x="15514" y="19394"/>
                    <a:pt x="15738" y="20048"/>
                    <a:pt x="16074" y="20580"/>
                  </a:cubicBezTo>
                  <a:cubicBezTo>
                    <a:pt x="16410" y="21112"/>
                    <a:pt x="16857" y="21521"/>
                    <a:pt x="17025" y="21521"/>
                  </a:cubicBezTo>
                  <a:cubicBezTo>
                    <a:pt x="17193" y="21521"/>
                    <a:pt x="17081" y="21112"/>
                    <a:pt x="16857" y="20539"/>
                  </a:cubicBezTo>
                  <a:cubicBezTo>
                    <a:pt x="16634" y="19966"/>
                    <a:pt x="16298" y="19230"/>
                    <a:pt x="15962" y="1849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6" name="Line"/>
            <p:cNvSpPr/>
            <p:nvPr/>
          </p:nvSpPr>
          <p:spPr>
            <a:xfrm>
              <a:off x="9174408" y="3457814"/>
              <a:ext cx="377318" cy="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060" extrusionOk="0">
                  <a:moveTo>
                    <a:pt x="0" y="0"/>
                  </a:moveTo>
                  <a:cubicBezTo>
                    <a:pt x="4713" y="7200"/>
                    <a:pt x="9425" y="14400"/>
                    <a:pt x="12469" y="18000"/>
                  </a:cubicBezTo>
                  <a:cubicBezTo>
                    <a:pt x="15513" y="21600"/>
                    <a:pt x="16887" y="21600"/>
                    <a:pt x="18164" y="20160"/>
                  </a:cubicBezTo>
                  <a:cubicBezTo>
                    <a:pt x="19440" y="18720"/>
                    <a:pt x="20618" y="15840"/>
                    <a:pt x="21109" y="13680"/>
                  </a:cubicBezTo>
                  <a:cubicBezTo>
                    <a:pt x="21600" y="11520"/>
                    <a:pt x="21404" y="10080"/>
                    <a:pt x="21207" y="86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7" name="Line"/>
            <p:cNvSpPr/>
            <p:nvPr/>
          </p:nvSpPr>
          <p:spPr>
            <a:xfrm>
              <a:off x="10305642" y="2914164"/>
              <a:ext cx="695347" cy="771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8" extrusionOk="0">
                  <a:moveTo>
                    <a:pt x="0" y="11104"/>
                  </a:moveTo>
                  <a:cubicBezTo>
                    <a:pt x="0" y="13322"/>
                    <a:pt x="0" y="15539"/>
                    <a:pt x="430" y="17131"/>
                  </a:cubicBezTo>
                  <a:cubicBezTo>
                    <a:pt x="860" y="18722"/>
                    <a:pt x="1719" y="19686"/>
                    <a:pt x="2687" y="19975"/>
                  </a:cubicBezTo>
                  <a:cubicBezTo>
                    <a:pt x="3654" y="20264"/>
                    <a:pt x="4728" y="19879"/>
                    <a:pt x="6072" y="18432"/>
                  </a:cubicBezTo>
                  <a:cubicBezTo>
                    <a:pt x="7415" y="16986"/>
                    <a:pt x="9027" y="14479"/>
                    <a:pt x="9940" y="12020"/>
                  </a:cubicBezTo>
                  <a:cubicBezTo>
                    <a:pt x="10854" y="9561"/>
                    <a:pt x="11069" y="7150"/>
                    <a:pt x="10800" y="5270"/>
                  </a:cubicBezTo>
                  <a:cubicBezTo>
                    <a:pt x="10531" y="3389"/>
                    <a:pt x="9779" y="2039"/>
                    <a:pt x="9242" y="1172"/>
                  </a:cubicBezTo>
                  <a:cubicBezTo>
                    <a:pt x="8704" y="304"/>
                    <a:pt x="8382" y="-82"/>
                    <a:pt x="8167" y="14"/>
                  </a:cubicBezTo>
                  <a:cubicBezTo>
                    <a:pt x="7952" y="111"/>
                    <a:pt x="7845" y="689"/>
                    <a:pt x="7791" y="2811"/>
                  </a:cubicBezTo>
                  <a:cubicBezTo>
                    <a:pt x="7737" y="4932"/>
                    <a:pt x="7737" y="8597"/>
                    <a:pt x="7737" y="11297"/>
                  </a:cubicBezTo>
                  <a:cubicBezTo>
                    <a:pt x="7737" y="13997"/>
                    <a:pt x="7737" y="15732"/>
                    <a:pt x="7737" y="16841"/>
                  </a:cubicBezTo>
                  <a:cubicBezTo>
                    <a:pt x="7737" y="17950"/>
                    <a:pt x="7737" y="18432"/>
                    <a:pt x="8006" y="18625"/>
                  </a:cubicBezTo>
                  <a:cubicBezTo>
                    <a:pt x="8275" y="18818"/>
                    <a:pt x="8812" y="18722"/>
                    <a:pt x="9296" y="18818"/>
                  </a:cubicBezTo>
                  <a:cubicBezTo>
                    <a:pt x="9779" y="18914"/>
                    <a:pt x="10209" y="19204"/>
                    <a:pt x="11391" y="19541"/>
                  </a:cubicBezTo>
                  <a:cubicBezTo>
                    <a:pt x="12573" y="19879"/>
                    <a:pt x="14507" y="20264"/>
                    <a:pt x="16066" y="20216"/>
                  </a:cubicBezTo>
                  <a:cubicBezTo>
                    <a:pt x="17624" y="20168"/>
                    <a:pt x="18806" y="19686"/>
                    <a:pt x="19558" y="19204"/>
                  </a:cubicBezTo>
                  <a:cubicBezTo>
                    <a:pt x="20310" y="18722"/>
                    <a:pt x="20633" y="18239"/>
                    <a:pt x="20794" y="17757"/>
                  </a:cubicBezTo>
                  <a:cubicBezTo>
                    <a:pt x="20955" y="17275"/>
                    <a:pt x="20955" y="16793"/>
                    <a:pt x="20740" y="16359"/>
                  </a:cubicBezTo>
                  <a:cubicBezTo>
                    <a:pt x="20525" y="15925"/>
                    <a:pt x="20096" y="15539"/>
                    <a:pt x="19612" y="15202"/>
                  </a:cubicBezTo>
                  <a:cubicBezTo>
                    <a:pt x="19128" y="14864"/>
                    <a:pt x="18591" y="14575"/>
                    <a:pt x="17946" y="14382"/>
                  </a:cubicBezTo>
                  <a:cubicBezTo>
                    <a:pt x="17301" y="14189"/>
                    <a:pt x="16549" y="14093"/>
                    <a:pt x="16173" y="14334"/>
                  </a:cubicBezTo>
                  <a:cubicBezTo>
                    <a:pt x="15797" y="14575"/>
                    <a:pt x="15797" y="15154"/>
                    <a:pt x="16173" y="16166"/>
                  </a:cubicBezTo>
                  <a:cubicBezTo>
                    <a:pt x="16549" y="17179"/>
                    <a:pt x="17301" y="18625"/>
                    <a:pt x="18269" y="19589"/>
                  </a:cubicBezTo>
                  <a:cubicBezTo>
                    <a:pt x="19236" y="20554"/>
                    <a:pt x="20418" y="21036"/>
                    <a:pt x="21600" y="215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8" name="Line"/>
            <p:cNvSpPr/>
            <p:nvPr/>
          </p:nvSpPr>
          <p:spPr>
            <a:xfrm>
              <a:off x="10243372" y="3478570"/>
              <a:ext cx="2698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9" name="Line"/>
            <p:cNvSpPr/>
            <p:nvPr/>
          </p:nvSpPr>
          <p:spPr>
            <a:xfrm>
              <a:off x="11624453" y="3374787"/>
              <a:ext cx="205887" cy="479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534" extrusionOk="0">
                  <a:moveTo>
                    <a:pt x="13960" y="0"/>
                  </a:moveTo>
                  <a:cubicBezTo>
                    <a:pt x="16480" y="5283"/>
                    <a:pt x="19000" y="10567"/>
                    <a:pt x="20260" y="13597"/>
                  </a:cubicBezTo>
                  <a:cubicBezTo>
                    <a:pt x="21520" y="16627"/>
                    <a:pt x="21520" y="17404"/>
                    <a:pt x="21340" y="18259"/>
                  </a:cubicBezTo>
                  <a:cubicBezTo>
                    <a:pt x="21160" y="19114"/>
                    <a:pt x="20800" y="20046"/>
                    <a:pt x="19720" y="20668"/>
                  </a:cubicBezTo>
                  <a:cubicBezTo>
                    <a:pt x="18640" y="21289"/>
                    <a:pt x="16840" y="21600"/>
                    <a:pt x="14140" y="21522"/>
                  </a:cubicBezTo>
                  <a:cubicBezTo>
                    <a:pt x="11440" y="21445"/>
                    <a:pt x="7840" y="20978"/>
                    <a:pt x="5320" y="20435"/>
                  </a:cubicBezTo>
                  <a:cubicBezTo>
                    <a:pt x="2800" y="19891"/>
                    <a:pt x="1360" y="19269"/>
                    <a:pt x="640" y="18492"/>
                  </a:cubicBezTo>
                  <a:cubicBezTo>
                    <a:pt x="-80" y="17715"/>
                    <a:pt x="-80" y="16783"/>
                    <a:pt x="100" y="15928"/>
                  </a:cubicBezTo>
                  <a:cubicBezTo>
                    <a:pt x="280" y="15073"/>
                    <a:pt x="640" y="14296"/>
                    <a:pt x="3520" y="13286"/>
                  </a:cubicBezTo>
                  <a:cubicBezTo>
                    <a:pt x="6400" y="12276"/>
                    <a:pt x="11800" y="11033"/>
                    <a:pt x="17200" y="97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0" name="Line"/>
            <p:cNvSpPr/>
            <p:nvPr/>
          </p:nvSpPr>
          <p:spPr>
            <a:xfrm>
              <a:off x="11727467" y="3125708"/>
              <a:ext cx="31136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1" name="Line"/>
            <p:cNvSpPr/>
            <p:nvPr/>
          </p:nvSpPr>
          <p:spPr>
            <a:xfrm>
              <a:off x="11914276" y="3468191"/>
              <a:ext cx="176432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2" name="Line"/>
            <p:cNvSpPr/>
            <p:nvPr/>
          </p:nvSpPr>
          <p:spPr>
            <a:xfrm>
              <a:off x="12350259" y="3302139"/>
              <a:ext cx="207472" cy="284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1379" extrusionOk="0">
                  <a:moveTo>
                    <a:pt x="4239" y="0"/>
                  </a:moveTo>
                  <a:cubicBezTo>
                    <a:pt x="2469" y="3643"/>
                    <a:pt x="698" y="7287"/>
                    <a:pt x="167" y="10540"/>
                  </a:cubicBezTo>
                  <a:cubicBezTo>
                    <a:pt x="-364" y="13793"/>
                    <a:pt x="344" y="16655"/>
                    <a:pt x="2646" y="18607"/>
                  </a:cubicBezTo>
                  <a:cubicBezTo>
                    <a:pt x="4947" y="20559"/>
                    <a:pt x="8843" y="21600"/>
                    <a:pt x="12206" y="21340"/>
                  </a:cubicBezTo>
                  <a:cubicBezTo>
                    <a:pt x="15570" y="21080"/>
                    <a:pt x="18403" y="19518"/>
                    <a:pt x="21236" y="179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3" name="Line"/>
            <p:cNvSpPr/>
            <p:nvPr/>
          </p:nvSpPr>
          <p:spPr>
            <a:xfrm>
              <a:off x="12267138" y="3385165"/>
              <a:ext cx="2594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4" name="Line"/>
            <p:cNvSpPr/>
            <p:nvPr/>
          </p:nvSpPr>
          <p:spPr>
            <a:xfrm>
              <a:off x="12675351" y="2918142"/>
              <a:ext cx="287134" cy="667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3" extrusionOk="0">
                  <a:moveTo>
                    <a:pt x="520" y="0"/>
                  </a:moveTo>
                  <a:cubicBezTo>
                    <a:pt x="520" y="4342"/>
                    <a:pt x="520" y="8685"/>
                    <a:pt x="390" y="11691"/>
                  </a:cubicBezTo>
                  <a:cubicBezTo>
                    <a:pt x="260" y="14697"/>
                    <a:pt x="0" y="16367"/>
                    <a:pt x="0" y="17647"/>
                  </a:cubicBezTo>
                  <a:cubicBezTo>
                    <a:pt x="0" y="18928"/>
                    <a:pt x="260" y="19819"/>
                    <a:pt x="520" y="19986"/>
                  </a:cubicBezTo>
                  <a:cubicBezTo>
                    <a:pt x="781" y="20153"/>
                    <a:pt x="1041" y="19596"/>
                    <a:pt x="2082" y="18872"/>
                  </a:cubicBezTo>
                  <a:cubicBezTo>
                    <a:pt x="3123" y="18148"/>
                    <a:pt x="4945" y="17258"/>
                    <a:pt x="6376" y="16645"/>
                  </a:cubicBezTo>
                  <a:cubicBezTo>
                    <a:pt x="7807" y="16033"/>
                    <a:pt x="8848" y="15699"/>
                    <a:pt x="9629" y="15810"/>
                  </a:cubicBezTo>
                  <a:cubicBezTo>
                    <a:pt x="10410" y="15922"/>
                    <a:pt x="10930" y="16478"/>
                    <a:pt x="11190" y="17258"/>
                  </a:cubicBezTo>
                  <a:cubicBezTo>
                    <a:pt x="11451" y="18037"/>
                    <a:pt x="11451" y="19039"/>
                    <a:pt x="11711" y="19819"/>
                  </a:cubicBezTo>
                  <a:cubicBezTo>
                    <a:pt x="11971" y="20598"/>
                    <a:pt x="12492" y="21155"/>
                    <a:pt x="13402" y="21377"/>
                  </a:cubicBezTo>
                  <a:cubicBezTo>
                    <a:pt x="14313" y="21600"/>
                    <a:pt x="15615" y="21489"/>
                    <a:pt x="17046" y="21155"/>
                  </a:cubicBezTo>
                  <a:cubicBezTo>
                    <a:pt x="18477" y="20821"/>
                    <a:pt x="20039" y="20264"/>
                    <a:pt x="21600" y="197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5" name="Line"/>
            <p:cNvSpPr/>
            <p:nvPr/>
          </p:nvSpPr>
          <p:spPr>
            <a:xfrm>
              <a:off x="13668208" y="3322896"/>
              <a:ext cx="532893" cy="244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460" extrusionOk="0">
                  <a:moveTo>
                    <a:pt x="0" y="0"/>
                  </a:moveTo>
                  <a:cubicBezTo>
                    <a:pt x="836" y="6389"/>
                    <a:pt x="1672" y="12777"/>
                    <a:pt x="2299" y="16580"/>
                  </a:cubicBezTo>
                  <a:cubicBezTo>
                    <a:pt x="2926" y="20383"/>
                    <a:pt x="3345" y="21600"/>
                    <a:pt x="3554" y="21448"/>
                  </a:cubicBezTo>
                  <a:cubicBezTo>
                    <a:pt x="3763" y="21296"/>
                    <a:pt x="3763" y="19775"/>
                    <a:pt x="3763" y="17493"/>
                  </a:cubicBezTo>
                  <a:cubicBezTo>
                    <a:pt x="3763" y="15211"/>
                    <a:pt x="3763" y="12169"/>
                    <a:pt x="4250" y="9431"/>
                  </a:cubicBezTo>
                  <a:cubicBezTo>
                    <a:pt x="4738" y="6693"/>
                    <a:pt x="5714" y="4259"/>
                    <a:pt x="6550" y="3194"/>
                  </a:cubicBezTo>
                  <a:cubicBezTo>
                    <a:pt x="7386" y="2130"/>
                    <a:pt x="8083" y="2434"/>
                    <a:pt x="8849" y="3803"/>
                  </a:cubicBezTo>
                  <a:cubicBezTo>
                    <a:pt x="9615" y="5172"/>
                    <a:pt x="10452" y="7606"/>
                    <a:pt x="11497" y="9583"/>
                  </a:cubicBezTo>
                  <a:cubicBezTo>
                    <a:pt x="12542" y="11561"/>
                    <a:pt x="13796" y="13082"/>
                    <a:pt x="15120" y="13842"/>
                  </a:cubicBezTo>
                  <a:cubicBezTo>
                    <a:pt x="16444" y="14603"/>
                    <a:pt x="17837" y="14603"/>
                    <a:pt x="18883" y="14146"/>
                  </a:cubicBezTo>
                  <a:cubicBezTo>
                    <a:pt x="19928" y="13690"/>
                    <a:pt x="20625" y="12777"/>
                    <a:pt x="21043" y="11561"/>
                  </a:cubicBezTo>
                  <a:cubicBezTo>
                    <a:pt x="21461" y="10344"/>
                    <a:pt x="21600" y="8823"/>
                    <a:pt x="21321" y="7758"/>
                  </a:cubicBezTo>
                  <a:cubicBezTo>
                    <a:pt x="21043" y="6693"/>
                    <a:pt x="20346" y="6085"/>
                    <a:pt x="19649" y="5628"/>
                  </a:cubicBezTo>
                  <a:cubicBezTo>
                    <a:pt x="18952" y="5172"/>
                    <a:pt x="18255" y="4868"/>
                    <a:pt x="17280" y="4715"/>
                  </a:cubicBezTo>
                  <a:cubicBezTo>
                    <a:pt x="16305" y="4563"/>
                    <a:pt x="15050" y="4563"/>
                    <a:pt x="14423" y="5324"/>
                  </a:cubicBezTo>
                  <a:cubicBezTo>
                    <a:pt x="13796" y="6085"/>
                    <a:pt x="13796" y="7606"/>
                    <a:pt x="14493" y="9127"/>
                  </a:cubicBezTo>
                  <a:cubicBezTo>
                    <a:pt x="15190" y="10648"/>
                    <a:pt x="16583" y="12169"/>
                    <a:pt x="17977" y="136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6" name="Line"/>
            <p:cNvSpPr/>
            <p:nvPr/>
          </p:nvSpPr>
          <p:spPr>
            <a:xfrm>
              <a:off x="14342796" y="3322896"/>
              <a:ext cx="487781" cy="243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6" extrusionOk="0">
                  <a:moveTo>
                    <a:pt x="0" y="0"/>
                  </a:moveTo>
                  <a:cubicBezTo>
                    <a:pt x="1379" y="4500"/>
                    <a:pt x="2757" y="9000"/>
                    <a:pt x="3753" y="11700"/>
                  </a:cubicBezTo>
                  <a:cubicBezTo>
                    <a:pt x="4749" y="14400"/>
                    <a:pt x="5362" y="15300"/>
                    <a:pt x="5745" y="15000"/>
                  </a:cubicBezTo>
                  <a:cubicBezTo>
                    <a:pt x="6128" y="14700"/>
                    <a:pt x="6281" y="13200"/>
                    <a:pt x="6357" y="11700"/>
                  </a:cubicBezTo>
                  <a:cubicBezTo>
                    <a:pt x="6434" y="10200"/>
                    <a:pt x="6434" y="8700"/>
                    <a:pt x="6434" y="7200"/>
                  </a:cubicBezTo>
                  <a:cubicBezTo>
                    <a:pt x="6434" y="5700"/>
                    <a:pt x="6434" y="4200"/>
                    <a:pt x="6740" y="4200"/>
                  </a:cubicBezTo>
                  <a:cubicBezTo>
                    <a:pt x="7047" y="4200"/>
                    <a:pt x="7660" y="5700"/>
                    <a:pt x="8579" y="8550"/>
                  </a:cubicBezTo>
                  <a:cubicBezTo>
                    <a:pt x="9498" y="11400"/>
                    <a:pt x="10723" y="15600"/>
                    <a:pt x="11643" y="18150"/>
                  </a:cubicBezTo>
                  <a:cubicBezTo>
                    <a:pt x="12562" y="20700"/>
                    <a:pt x="13174" y="21600"/>
                    <a:pt x="13481" y="20850"/>
                  </a:cubicBezTo>
                  <a:cubicBezTo>
                    <a:pt x="13787" y="20100"/>
                    <a:pt x="13787" y="17700"/>
                    <a:pt x="13787" y="15000"/>
                  </a:cubicBezTo>
                  <a:cubicBezTo>
                    <a:pt x="13787" y="12300"/>
                    <a:pt x="13787" y="9300"/>
                    <a:pt x="14094" y="7350"/>
                  </a:cubicBezTo>
                  <a:cubicBezTo>
                    <a:pt x="14400" y="5400"/>
                    <a:pt x="15013" y="4500"/>
                    <a:pt x="16315" y="3900"/>
                  </a:cubicBezTo>
                  <a:cubicBezTo>
                    <a:pt x="17617" y="3300"/>
                    <a:pt x="19609" y="3000"/>
                    <a:pt x="21600" y="2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7" name="Line"/>
            <p:cNvSpPr/>
            <p:nvPr/>
          </p:nvSpPr>
          <p:spPr>
            <a:xfrm>
              <a:off x="15613677" y="3187977"/>
              <a:ext cx="487165" cy="434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555" extrusionOk="0">
                  <a:moveTo>
                    <a:pt x="248" y="0"/>
                  </a:moveTo>
                  <a:cubicBezTo>
                    <a:pt x="96" y="3086"/>
                    <a:pt x="-56" y="6171"/>
                    <a:pt x="20" y="9171"/>
                  </a:cubicBezTo>
                  <a:cubicBezTo>
                    <a:pt x="96" y="12171"/>
                    <a:pt x="400" y="15086"/>
                    <a:pt x="705" y="17057"/>
                  </a:cubicBezTo>
                  <a:cubicBezTo>
                    <a:pt x="1009" y="19029"/>
                    <a:pt x="1313" y="20057"/>
                    <a:pt x="1845" y="20657"/>
                  </a:cubicBezTo>
                  <a:cubicBezTo>
                    <a:pt x="2378" y="21257"/>
                    <a:pt x="3138" y="21429"/>
                    <a:pt x="3899" y="21514"/>
                  </a:cubicBezTo>
                  <a:cubicBezTo>
                    <a:pt x="4659" y="21600"/>
                    <a:pt x="5420" y="21600"/>
                    <a:pt x="6409" y="21000"/>
                  </a:cubicBezTo>
                  <a:cubicBezTo>
                    <a:pt x="7398" y="20400"/>
                    <a:pt x="8614" y="19200"/>
                    <a:pt x="9451" y="18257"/>
                  </a:cubicBezTo>
                  <a:cubicBezTo>
                    <a:pt x="10288" y="17314"/>
                    <a:pt x="10744" y="16629"/>
                    <a:pt x="11809" y="16371"/>
                  </a:cubicBezTo>
                  <a:cubicBezTo>
                    <a:pt x="12874" y="16114"/>
                    <a:pt x="14547" y="16286"/>
                    <a:pt x="15840" y="16371"/>
                  </a:cubicBezTo>
                  <a:cubicBezTo>
                    <a:pt x="17133" y="16457"/>
                    <a:pt x="18045" y="16457"/>
                    <a:pt x="18882" y="16114"/>
                  </a:cubicBezTo>
                  <a:cubicBezTo>
                    <a:pt x="19719" y="15771"/>
                    <a:pt x="20479" y="15086"/>
                    <a:pt x="20936" y="14314"/>
                  </a:cubicBezTo>
                  <a:cubicBezTo>
                    <a:pt x="21392" y="13543"/>
                    <a:pt x="21544" y="12686"/>
                    <a:pt x="21316" y="12000"/>
                  </a:cubicBezTo>
                  <a:cubicBezTo>
                    <a:pt x="21088" y="11314"/>
                    <a:pt x="20479" y="10800"/>
                    <a:pt x="19186" y="10457"/>
                  </a:cubicBezTo>
                  <a:cubicBezTo>
                    <a:pt x="17893" y="10114"/>
                    <a:pt x="15916" y="9943"/>
                    <a:pt x="14547" y="10029"/>
                  </a:cubicBezTo>
                  <a:cubicBezTo>
                    <a:pt x="13178" y="10114"/>
                    <a:pt x="12417" y="10457"/>
                    <a:pt x="11961" y="11057"/>
                  </a:cubicBezTo>
                  <a:cubicBezTo>
                    <a:pt x="11505" y="11657"/>
                    <a:pt x="11352" y="12514"/>
                    <a:pt x="11505" y="13286"/>
                  </a:cubicBezTo>
                  <a:cubicBezTo>
                    <a:pt x="11657" y="14057"/>
                    <a:pt x="12113" y="14743"/>
                    <a:pt x="12569" y="154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8" name="Line"/>
            <p:cNvSpPr/>
            <p:nvPr/>
          </p:nvSpPr>
          <p:spPr>
            <a:xfrm>
              <a:off x="15442895" y="3385165"/>
              <a:ext cx="332106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50" y="1800"/>
                    <a:pt x="8100" y="3600"/>
                    <a:pt x="11700" y="7200"/>
                  </a:cubicBezTo>
                  <a:cubicBezTo>
                    <a:pt x="15300" y="10800"/>
                    <a:pt x="18450" y="162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9" name="Line"/>
            <p:cNvSpPr/>
            <p:nvPr/>
          </p:nvSpPr>
          <p:spPr>
            <a:xfrm>
              <a:off x="16958125" y="3412841"/>
              <a:ext cx="176432" cy="180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6" extrusionOk="0">
                  <a:moveTo>
                    <a:pt x="0" y="4075"/>
                  </a:moveTo>
                  <a:cubicBezTo>
                    <a:pt x="424" y="2038"/>
                    <a:pt x="847" y="0"/>
                    <a:pt x="1271" y="0"/>
                  </a:cubicBezTo>
                  <a:cubicBezTo>
                    <a:pt x="1694" y="0"/>
                    <a:pt x="2118" y="2038"/>
                    <a:pt x="2329" y="5298"/>
                  </a:cubicBezTo>
                  <a:cubicBezTo>
                    <a:pt x="2541" y="8559"/>
                    <a:pt x="2541" y="13042"/>
                    <a:pt x="3388" y="16098"/>
                  </a:cubicBezTo>
                  <a:cubicBezTo>
                    <a:pt x="4235" y="19155"/>
                    <a:pt x="5929" y="20785"/>
                    <a:pt x="8682" y="21192"/>
                  </a:cubicBezTo>
                  <a:cubicBezTo>
                    <a:pt x="11435" y="21600"/>
                    <a:pt x="15247" y="20785"/>
                    <a:pt x="17577" y="19155"/>
                  </a:cubicBezTo>
                  <a:cubicBezTo>
                    <a:pt x="19906" y="17524"/>
                    <a:pt x="20753" y="15079"/>
                    <a:pt x="21600" y="126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0" name="Line"/>
            <p:cNvSpPr/>
            <p:nvPr/>
          </p:nvSpPr>
          <p:spPr>
            <a:xfrm>
              <a:off x="17010018" y="3239870"/>
              <a:ext cx="1037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1" name="Line"/>
            <p:cNvSpPr/>
            <p:nvPr/>
          </p:nvSpPr>
          <p:spPr>
            <a:xfrm>
              <a:off x="17383635" y="3447435"/>
              <a:ext cx="217946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2" name="Line"/>
            <p:cNvSpPr/>
            <p:nvPr/>
          </p:nvSpPr>
          <p:spPr>
            <a:xfrm>
              <a:off x="17869437" y="3312517"/>
              <a:ext cx="219923" cy="314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1375" extrusionOk="0">
                  <a:moveTo>
                    <a:pt x="8292" y="0"/>
                  </a:moveTo>
                  <a:cubicBezTo>
                    <a:pt x="6267" y="2113"/>
                    <a:pt x="4242" y="4226"/>
                    <a:pt x="2724" y="7278"/>
                  </a:cubicBezTo>
                  <a:cubicBezTo>
                    <a:pt x="1205" y="10330"/>
                    <a:pt x="192" y="14322"/>
                    <a:pt x="24" y="16904"/>
                  </a:cubicBezTo>
                  <a:cubicBezTo>
                    <a:pt x="-145" y="19487"/>
                    <a:pt x="530" y="20661"/>
                    <a:pt x="3230" y="21130"/>
                  </a:cubicBezTo>
                  <a:cubicBezTo>
                    <a:pt x="5930" y="21600"/>
                    <a:pt x="10655" y="21365"/>
                    <a:pt x="14030" y="20661"/>
                  </a:cubicBezTo>
                  <a:cubicBezTo>
                    <a:pt x="17405" y="19957"/>
                    <a:pt x="19430" y="18783"/>
                    <a:pt x="21455" y="176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3" name="Line"/>
            <p:cNvSpPr/>
            <p:nvPr/>
          </p:nvSpPr>
          <p:spPr>
            <a:xfrm>
              <a:off x="17809146" y="3457814"/>
              <a:ext cx="207566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4" name="Line"/>
            <p:cNvSpPr/>
            <p:nvPr/>
          </p:nvSpPr>
          <p:spPr>
            <a:xfrm>
              <a:off x="18214594" y="3094573"/>
              <a:ext cx="206871" cy="579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8" h="21543" extrusionOk="0">
                  <a:moveTo>
                    <a:pt x="5328" y="0"/>
                  </a:moveTo>
                  <a:cubicBezTo>
                    <a:pt x="3888" y="3729"/>
                    <a:pt x="2448" y="7457"/>
                    <a:pt x="1548" y="10029"/>
                  </a:cubicBezTo>
                  <a:cubicBezTo>
                    <a:pt x="648" y="12600"/>
                    <a:pt x="288" y="14014"/>
                    <a:pt x="108" y="15043"/>
                  </a:cubicBezTo>
                  <a:cubicBezTo>
                    <a:pt x="-72" y="16071"/>
                    <a:pt x="-72" y="16714"/>
                    <a:pt x="468" y="16779"/>
                  </a:cubicBezTo>
                  <a:cubicBezTo>
                    <a:pt x="1008" y="16843"/>
                    <a:pt x="2088" y="16329"/>
                    <a:pt x="2988" y="15750"/>
                  </a:cubicBezTo>
                  <a:cubicBezTo>
                    <a:pt x="3888" y="15171"/>
                    <a:pt x="4608" y="14529"/>
                    <a:pt x="5868" y="14079"/>
                  </a:cubicBezTo>
                  <a:cubicBezTo>
                    <a:pt x="7128" y="13629"/>
                    <a:pt x="8928" y="13371"/>
                    <a:pt x="10008" y="13629"/>
                  </a:cubicBezTo>
                  <a:cubicBezTo>
                    <a:pt x="11088" y="13886"/>
                    <a:pt x="11448" y="14657"/>
                    <a:pt x="11628" y="15943"/>
                  </a:cubicBezTo>
                  <a:cubicBezTo>
                    <a:pt x="11808" y="17229"/>
                    <a:pt x="11808" y="19029"/>
                    <a:pt x="12528" y="20121"/>
                  </a:cubicBezTo>
                  <a:cubicBezTo>
                    <a:pt x="13248" y="21214"/>
                    <a:pt x="14688" y="21600"/>
                    <a:pt x="16308" y="21536"/>
                  </a:cubicBezTo>
                  <a:cubicBezTo>
                    <a:pt x="17928" y="21471"/>
                    <a:pt x="19728" y="20957"/>
                    <a:pt x="21528" y="204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5" name="Line"/>
            <p:cNvSpPr/>
            <p:nvPr/>
          </p:nvSpPr>
          <p:spPr>
            <a:xfrm>
              <a:off x="18867731" y="3405922"/>
              <a:ext cx="518916" cy="226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6" extrusionOk="0">
                  <a:moveTo>
                    <a:pt x="0" y="0"/>
                  </a:moveTo>
                  <a:cubicBezTo>
                    <a:pt x="576" y="5564"/>
                    <a:pt x="1152" y="11127"/>
                    <a:pt x="1584" y="15055"/>
                  </a:cubicBezTo>
                  <a:cubicBezTo>
                    <a:pt x="2016" y="18982"/>
                    <a:pt x="2304" y="21273"/>
                    <a:pt x="2520" y="21436"/>
                  </a:cubicBezTo>
                  <a:cubicBezTo>
                    <a:pt x="2736" y="21600"/>
                    <a:pt x="2880" y="19636"/>
                    <a:pt x="3096" y="17018"/>
                  </a:cubicBezTo>
                  <a:cubicBezTo>
                    <a:pt x="3312" y="14400"/>
                    <a:pt x="3600" y="11127"/>
                    <a:pt x="3960" y="8836"/>
                  </a:cubicBezTo>
                  <a:cubicBezTo>
                    <a:pt x="4320" y="6545"/>
                    <a:pt x="4752" y="5236"/>
                    <a:pt x="5328" y="4745"/>
                  </a:cubicBezTo>
                  <a:cubicBezTo>
                    <a:pt x="5904" y="4255"/>
                    <a:pt x="6624" y="4582"/>
                    <a:pt x="7560" y="6545"/>
                  </a:cubicBezTo>
                  <a:cubicBezTo>
                    <a:pt x="8496" y="8509"/>
                    <a:pt x="9648" y="12109"/>
                    <a:pt x="11520" y="14564"/>
                  </a:cubicBezTo>
                  <a:cubicBezTo>
                    <a:pt x="13392" y="17018"/>
                    <a:pt x="15984" y="18327"/>
                    <a:pt x="17640" y="18818"/>
                  </a:cubicBezTo>
                  <a:cubicBezTo>
                    <a:pt x="19296" y="19309"/>
                    <a:pt x="20016" y="18982"/>
                    <a:pt x="20592" y="18000"/>
                  </a:cubicBezTo>
                  <a:cubicBezTo>
                    <a:pt x="21168" y="17018"/>
                    <a:pt x="21600" y="15382"/>
                    <a:pt x="21600" y="13909"/>
                  </a:cubicBezTo>
                  <a:cubicBezTo>
                    <a:pt x="21600" y="12436"/>
                    <a:pt x="21168" y="11127"/>
                    <a:pt x="20160" y="9982"/>
                  </a:cubicBezTo>
                  <a:cubicBezTo>
                    <a:pt x="19152" y="8836"/>
                    <a:pt x="17568" y="7855"/>
                    <a:pt x="16416" y="7527"/>
                  </a:cubicBezTo>
                  <a:cubicBezTo>
                    <a:pt x="15264" y="7200"/>
                    <a:pt x="14544" y="7527"/>
                    <a:pt x="14256" y="8836"/>
                  </a:cubicBezTo>
                  <a:cubicBezTo>
                    <a:pt x="13968" y="10145"/>
                    <a:pt x="14112" y="12436"/>
                    <a:pt x="14256" y="147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6" name="Line"/>
            <p:cNvSpPr/>
            <p:nvPr/>
          </p:nvSpPr>
          <p:spPr>
            <a:xfrm>
              <a:off x="19521564" y="3416300"/>
              <a:ext cx="404754" cy="228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9" extrusionOk="0">
                  <a:moveTo>
                    <a:pt x="0" y="0"/>
                  </a:moveTo>
                  <a:cubicBezTo>
                    <a:pt x="1662" y="4836"/>
                    <a:pt x="3323" y="9672"/>
                    <a:pt x="4523" y="12896"/>
                  </a:cubicBezTo>
                  <a:cubicBezTo>
                    <a:pt x="5723" y="16119"/>
                    <a:pt x="6462" y="17731"/>
                    <a:pt x="7200" y="19021"/>
                  </a:cubicBezTo>
                  <a:cubicBezTo>
                    <a:pt x="7938" y="20310"/>
                    <a:pt x="8677" y="21278"/>
                    <a:pt x="9138" y="20794"/>
                  </a:cubicBezTo>
                  <a:cubicBezTo>
                    <a:pt x="9600" y="20310"/>
                    <a:pt x="9785" y="18376"/>
                    <a:pt x="9877" y="15797"/>
                  </a:cubicBezTo>
                  <a:cubicBezTo>
                    <a:pt x="9969" y="13218"/>
                    <a:pt x="9969" y="9994"/>
                    <a:pt x="9969" y="7576"/>
                  </a:cubicBezTo>
                  <a:cubicBezTo>
                    <a:pt x="9969" y="5158"/>
                    <a:pt x="9969" y="3546"/>
                    <a:pt x="10154" y="4030"/>
                  </a:cubicBezTo>
                  <a:cubicBezTo>
                    <a:pt x="10338" y="4513"/>
                    <a:pt x="10708" y="7093"/>
                    <a:pt x="11631" y="10155"/>
                  </a:cubicBezTo>
                  <a:cubicBezTo>
                    <a:pt x="12554" y="13218"/>
                    <a:pt x="14031" y="16764"/>
                    <a:pt x="15231" y="18860"/>
                  </a:cubicBezTo>
                  <a:cubicBezTo>
                    <a:pt x="16431" y="20955"/>
                    <a:pt x="17354" y="21600"/>
                    <a:pt x="18000" y="21116"/>
                  </a:cubicBezTo>
                  <a:cubicBezTo>
                    <a:pt x="18646" y="20633"/>
                    <a:pt x="19015" y="19021"/>
                    <a:pt x="19569" y="15313"/>
                  </a:cubicBezTo>
                  <a:cubicBezTo>
                    <a:pt x="20123" y="11606"/>
                    <a:pt x="20862" y="5803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7" name="Line"/>
            <p:cNvSpPr/>
            <p:nvPr/>
          </p:nvSpPr>
          <p:spPr>
            <a:xfrm>
              <a:off x="20165017" y="3738027"/>
              <a:ext cx="96616" cy="15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8" h="21600" extrusionOk="0">
                  <a:moveTo>
                    <a:pt x="17280" y="0"/>
                  </a:moveTo>
                  <a:cubicBezTo>
                    <a:pt x="19440" y="2400"/>
                    <a:pt x="21600" y="4800"/>
                    <a:pt x="18720" y="8400"/>
                  </a:cubicBezTo>
                  <a:cubicBezTo>
                    <a:pt x="15840" y="12000"/>
                    <a:pt x="7920" y="168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8" name="Line"/>
            <p:cNvSpPr/>
            <p:nvPr/>
          </p:nvSpPr>
          <p:spPr>
            <a:xfrm>
              <a:off x="138212" y="4381481"/>
              <a:ext cx="214650" cy="554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491" extrusionOk="0">
                  <a:moveTo>
                    <a:pt x="18187" y="0"/>
                  </a:moveTo>
                  <a:cubicBezTo>
                    <a:pt x="16473" y="0"/>
                    <a:pt x="14759" y="0"/>
                    <a:pt x="13902" y="335"/>
                  </a:cubicBezTo>
                  <a:cubicBezTo>
                    <a:pt x="13044" y="671"/>
                    <a:pt x="13044" y="1342"/>
                    <a:pt x="13902" y="3757"/>
                  </a:cubicBezTo>
                  <a:cubicBezTo>
                    <a:pt x="14759" y="6171"/>
                    <a:pt x="16473" y="10330"/>
                    <a:pt x="17673" y="13215"/>
                  </a:cubicBezTo>
                  <a:cubicBezTo>
                    <a:pt x="18873" y="16099"/>
                    <a:pt x="19559" y="17709"/>
                    <a:pt x="19216" y="18850"/>
                  </a:cubicBezTo>
                  <a:cubicBezTo>
                    <a:pt x="18873" y="19990"/>
                    <a:pt x="17502" y="20661"/>
                    <a:pt x="14930" y="21063"/>
                  </a:cubicBezTo>
                  <a:cubicBezTo>
                    <a:pt x="12359" y="21466"/>
                    <a:pt x="8587" y="21600"/>
                    <a:pt x="5844" y="21399"/>
                  </a:cubicBezTo>
                  <a:cubicBezTo>
                    <a:pt x="3102" y="21198"/>
                    <a:pt x="1387" y="20661"/>
                    <a:pt x="530" y="19923"/>
                  </a:cubicBezTo>
                  <a:cubicBezTo>
                    <a:pt x="-327" y="19185"/>
                    <a:pt x="-327" y="18246"/>
                    <a:pt x="1902" y="17039"/>
                  </a:cubicBezTo>
                  <a:cubicBezTo>
                    <a:pt x="4130" y="15831"/>
                    <a:pt x="8587" y="14355"/>
                    <a:pt x="12187" y="13416"/>
                  </a:cubicBezTo>
                  <a:cubicBezTo>
                    <a:pt x="15787" y="12477"/>
                    <a:pt x="18530" y="12075"/>
                    <a:pt x="21273" y="116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9" name="Line"/>
            <p:cNvSpPr/>
            <p:nvPr/>
          </p:nvSpPr>
          <p:spPr>
            <a:xfrm>
              <a:off x="228322" y="4163537"/>
              <a:ext cx="3113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0" name="Line"/>
            <p:cNvSpPr/>
            <p:nvPr/>
          </p:nvSpPr>
          <p:spPr>
            <a:xfrm>
              <a:off x="747236" y="4464507"/>
              <a:ext cx="246291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8" h="21600" extrusionOk="0">
                  <a:moveTo>
                    <a:pt x="0" y="0"/>
                  </a:moveTo>
                  <a:cubicBezTo>
                    <a:pt x="5100" y="1500"/>
                    <a:pt x="10200" y="3000"/>
                    <a:pt x="13500" y="4200"/>
                  </a:cubicBezTo>
                  <a:cubicBezTo>
                    <a:pt x="16800" y="5400"/>
                    <a:pt x="18300" y="6300"/>
                    <a:pt x="19500" y="7350"/>
                  </a:cubicBezTo>
                  <a:cubicBezTo>
                    <a:pt x="20700" y="8400"/>
                    <a:pt x="21600" y="9600"/>
                    <a:pt x="21300" y="10350"/>
                  </a:cubicBezTo>
                  <a:cubicBezTo>
                    <a:pt x="21000" y="11100"/>
                    <a:pt x="19500" y="11400"/>
                    <a:pt x="15900" y="13200"/>
                  </a:cubicBezTo>
                  <a:cubicBezTo>
                    <a:pt x="12300" y="15000"/>
                    <a:pt x="6600" y="18300"/>
                    <a:pt x="9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1" name="Line"/>
            <p:cNvSpPr/>
            <p:nvPr/>
          </p:nvSpPr>
          <p:spPr>
            <a:xfrm>
              <a:off x="1328421" y="4571072"/>
              <a:ext cx="176432" cy="196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57" extrusionOk="0">
                  <a:moveTo>
                    <a:pt x="0" y="1903"/>
                  </a:moveTo>
                  <a:cubicBezTo>
                    <a:pt x="1694" y="804"/>
                    <a:pt x="3388" y="-294"/>
                    <a:pt x="4871" y="72"/>
                  </a:cubicBezTo>
                  <a:cubicBezTo>
                    <a:pt x="6353" y="438"/>
                    <a:pt x="7624" y="2269"/>
                    <a:pt x="7835" y="5014"/>
                  </a:cubicBezTo>
                  <a:cubicBezTo>
                    <a:pt x="8047" y="7760"/>
                    <a:pt x="7200" y="11421"/>
                    <a:pt x="6776" y="14167"/>
                  </a:cubicBezTo>
                  <a:cubicBezTo>
                    <a:pt x="6353" y="16913"/>
                    <a:pt x="6353" y="18743"/>
                    <a:pt x="7412" y="19842"/>
                  </a:cubicBezTo>
                  <a:cubicBezTo>
                    <a:pt x="8471" y="20940"/>
                    <a:pt x="10588" y="21306"/>
                    <a:pt x="13129" y="19475"/>
                  </a:cubicBezTo>
                  <a:cubicBezTo>
                    <a:pt x="15671" y="17645"/>
                    <a:pt x="18635" y="13618"/>
                    <a:pt x="21600" y="959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2" name="Line"/>
            <p:cNvSpPr/>
            <p:nvPr/>
          </p:nvSpPr>
          <p:spPr>
            <a:xfrm>
              <a:off x="1401069" y="4288076"/>
              <a:ext cx="1037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3" name="Line"/>
            <p:cNvSpPr/>
            <p:nvPr/>
          </p:nvSpPr>
          <p:spPr>
            <a:xfrm>
              <a:off x="1794809" y="4848504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" name="IMG_0102.png" descr="IMG_01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304" y="1175491"/>
            <a:ext cx="16747312" cy="46802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6" name="Drawing"/>
          <p:cNvGrpSpPr/>
          <p:nvPr/>
        </p:nvGrpSpPr>
        <p:grpSpPr>
          <a:xfrm>
            <a:off x="1753931" y="6216187"/>
            <a:ext cx="22318660" cy="6393436"/>
            <a:chOff x="0" y="0"/>
            <a:chExt cx="22318660" cy="6393435"/>
          </a:xfrm>
        </p:grpSpPr>
        <p:sp>
          <p:nvSpPr>
            <p:cNvPr id="1997" name="Line"/>
            <p:cNvSpPr/>
            <p:nvPr/>
          </p:nvSpPr>
          <p:spPr>
            <a:xfrm>
              <a:off x="186809" y="405930"/>
              <a:ext cx="383998" cy="475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8" extrusionOk="0">
                  <a:moveTo>
                    <a:pt x="18681" y="1830"/>
                  </a:moveTo>
                  <a:cubicBezTo>
                    <a:pt x="18097" y="1208"/>
                    <a:pt x="17514" y="587"/>
                    <a:pt x="16249" y="276"/>
                  </a:cubicBezTo>
                  <a:cubicBezTo>
                    <a:pt x="14984" y="-35"/>
                    <a:pt x="13038" y="-35"/>
                    <a:pt x="11578" y="43"/>
                  </a:cubicBezTo>
                  <a:cubicBezTo>
                    <a:pt x="10119" y="120"/>
                    <a:pt x="9146" y="276"/>
                    <a:pt x="8270" y="975"/>
                  </a:cubicBezTo>
                  <a:cubicBezTo>
                    <a:pt x="7395" y="1674"/>
                    <a:pt x="6616" y="2918"/>
                    <a:pt x="7005" y="4005"/>
                  </a:cubicBezTo>
                  <a:cubicBezTo>
                    <a:pt x="7395" y="5093"/>
                    <a:pt x="8951" y="6025"/>
                    <a:pt x="11384" y="7579"/>
                  </a:cubicBezTo>
                  <a:cubicBezTo>
                    <a:pt x="13816" y="9133"/>
                    <a:pt x="17124" y="11309"/>
                    <a:pt x="19070" y="13251"/>
                  </a:cubicBezTo>
                  <a:cubicBezTo>
                    <a:pt x="21016" y="15194"/>
                    <a:pt x="21600" y="16903"/>
                    <a:pt x="21600" y="18146"/>
                  </a:cubicBezTo>
                  <a:cubicBezTo>
                    <a:pt x="21600" y="19389"/>
                    <a:pt x="21016" y="20166"/>
                    <a:pt x="19557" y="20710"/>
                  </a:cubicBezTo>
                  <a:cubicBezTo>
                    <a:pt x="18097" y="21254"/>
                    <a:pt x="15762" y="21565"/>
                    <a:pt x="12746" y="21254"/>
                  </a:cubicBezTo>
                  <a:cubicBezTo>
                    <a:pt x="9730" y="20943"/>
                    <a:pt x="6032" y="20011"/>
                    <a:pt x="3795" y="18846"/>
                  </a:cubicBezTo>
                  <a:cubicBezTo>
                    <a:pt x="1557" y="17680"/>
                    <a:pt x="778" y="16282"/>
                    <a:pt x="0" y="1488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8" name="Line"/>
            <p:cNvSpPr/>
            <p:nvPr/>
          </p:nvSpPr>
          <p:spPr>
            <a:xfrm>
              <a:off x="639513" y="639010"/>
              <a:ext cx="201979" cy="119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8" h="21231" extrusionOk="0">
                  <a:moveTo>
                    <a:pt x="2570" y="21231"/>
                  </a:moveTo>
                  <a:cubicBezTo>
                    <a:pt x="7610" y="20614"/>
                    <a:pt x="12650" y="19997"/>
                    <a:pt x="15890" y="18762"/>
                  </a:cubicBezTo>
                  <a:cubicBezTo>
                    <a:pt x="19130" y="17528"/>
                    <a:pt x="20570" y="15677"/>
                    <a:pt x="20930" y="13208"/>
                  </a:cubicBezTo>
                  <a:cubicBezTo>
                    <a:pt x="21290" y="10740"/>
                    <a:pt x="20570" y="7654"/>
                    <a:pt x="18410" y="5494"/>
                  </a:cubicBezTo>
                  <a:cubicBezTo>
                    <a:pt x="16250" y="3334"/>
                    <a:pt x="12650" y="2100"/>
                    <a:pt x="9950" y="1174"/>
                  </a:cubicBezTo>
                  <a:cubicBezTo>
                    <a:pt x="7250" y="248"/>
                    <a:pt x="5450" y="-369"/>
                    <a:pt x="3830" y="248"/>
                  </a:cubicBezTo>
                  <a:cubicBezTo>
                    <a:pt x="2210" y="865"/>
                    <a:pt x="770" y="2717"/>
                    <a:pt x="230" y="5185"/>
                  </a:cubicBezTo>
                  <a:cubicBezTo>
                    <a:pt x="-310" y="7654"/>
                    <a:pt x="50" y="10740"/>
                    <a:pt x="1850" y="13517"/>
                  </a:cubicBezTo>
                  <a:cubicBezTo>
                    <a:pt x="3650" y="16294"/>
                    <a:pt x="6890" y="18762"/>
                    <a:pt x="10130" y="2123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99" name="Line"/>
            <p:cNvSpPr/>
            <p:nvPr/>
          </p:nvSpPr>
          <p:spPr>
            <a:xfrm>
              <a:off x="1001842" y="114569"/>
              <a:ext cx="980412" cy="782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524" extrusionOk="0">
                  <a:moveTo>
                    <a:pt x="563" y="0"/>
                  </a:moveTo>
                  <a:cubicBezTo>
                    <a:pt x="335" y="2664"/>
                    <a:pt x="107" y="5329"/>
                    <a:pt x="31" y="8278"/>
                  </a:cubicBezTo>
                  <a:cubicBezTo>
                    <a:pt x="-45" y="11228"/>
                    <a:pt x="31" y="14463"/>
                    <a:pt x="145" y="16319"/>
                  </a:cubicBezTo>
                  <a:cubicBezTo>
                    <a:pt x="259" y="18174"/>
                    <a:pt x="411" y="18650"/>
                    <a:pt x="678" y="18936"/>
                  </a:cubicBezTo>
                  <a:cubicBezTo>
                    <a:pt x="944" y="19221"/>
                    <a:pt x="1324" y="19316"/>
                    <a:pt x="1666" y="19174"/>
                  </a:cubicBezTo>
                  <a:cubicBezTo>
                    <a:pt x="2009" y="19031"/>
                    <a:pt x="2313" y="18650"/>
                    <a:pt x="2579" y="18270"/>
                  </a:cubicBezTo>
                  <a:cubicBezTo>
                    <a:pt x="2845" y="17889"/>
                    <a:pt x="3073" y="17508"/>
                    <a:pt x="3263" y="17080"/>
                  </a:cubicBezTo>
                  <a:cubicBezTo>
                    <a:pt x="3454" y="16652"/>
                    <a:pt x="3606" y="16176"/>
                    <a:pt x="3644" y="16176"/>
                  </a:cubicBezTo>
                  <a:cubicBezTo>
                    <a:pt x="3682" y="16176"/>
                    <a:pt x="3606" y="16652"/>
                    <a:pt x="3644" y="17175"/>
                  </a:cubicBezTo>
                  <a:cubicBezTo>
                    <a:pt x="3682" y="17699"/>
                    <a:pt x="3834" y="18270"/>
                    <a:pt x="4100" y="18650"/>
                  </a:cubicBezTo>
                  <a:cubicBezTo>
                    <a:pt x="4366" y="19031"/>
                    <a:pt x="4747" y="19221"/>
                    <a:pt x="5127" y="19174"/>
                  </a:cubicBezTo>
                  <a:cubicBezTo>
                    <a:pt x="5507" y="19126"/>
                    <a:pt x="5887" y="18841"/>
                    <a:pt x="6116" y="18460"/>
                  </a:cubicBezTo>
                  <a:cubicBezTo>
                    <a:pt x="6344" y="18079"/>
                    <a:pt x="6420" y="17604"/>
                    <a:pt x="6458" y="17128"/>
                  </a:cubicBezTo>
                  <a:cubicBezTo>
                    <a:pt x="6496" y="16652"/>
                    <a:pt x="6496" y="16176"/>
                    <a:pt x="6458" y="16176"/>
                  </a:cubicBezTo>
                  <a:cubicBezTo>
                    <a:pt x="6420" y="16176"/>
                    <a:pt x="6344" y="16652"/>
                    <a:pt x="6344" y="17128"/>
                  </a:cubicBezTo>
                  <a:cubicBezTo>
                    <a:pt x="6344" y="17604"/>
                    <a:pt x="6420" y="18079"/>
                    <a:pt x="6648" y="18555"/>
                  </a:cubicBezTo>
                  <a:cubicBezTo>
                    <a:pt x="6876" y="19031"/>
                    <a:pt x="7256" y="19507"/>
                    <a:pt x="7637" y="19792"/>
                  </a:cubicBezTo>
                  <a:cubicBezTo>
                    <a:pt x="8017" y="20078"/>
                    <a:pt x="8397" y="20173"/>
                    <a:pt x="8854" y="20220"/>
                  </a:cubicBezTo>
                  <a:cubicBezTo>
                    <a:pt x="9310" y="20268"/>
                    <a:pt x="9842" y="20268"/>
                    <a:pt x="10527" y="19554"/>
                  </a:cubicBezTo>
                  <a:cubicBezTo>
                    <a:pt x="11211" y="18841"/>
                    <a:pt x="12048" y="17413"/>
                    <a:pt x="12656" y="15605"/>
                  </a:cubicBezTo>
                  <a:cubicBezTo>
                    <a:pt x="13265" y="13797"/>
                    <a:pt x="13645" y="11609"/>
                    <a:pt x="13721" y="9896"/>
                  </a:cubicBezTo>
                  <a:cubicBezTo>
                    <a:pt x="13797" y="8183"/>
                    <a:pt x="13569" y="6946"/>
                    <a:pt x="13265" y="5995"/>
                  </a:cubicBezTo>
                  <a:cubicBezTo>
                    <a:pt x="12961" y="5043"/>
                    <a:pt x="12580" y="4377"/>
                    <a:pt x="12390" y="4282"/>
                  </a:cubicBezTo>
                  <a:cubicBezTo>
                    <a:pt x="12200" y="4187"/>
                    <a:pt x="12200" y="4663"/>
                    <a:pt x="12200" y="6804"/>
                  </a:cubicBezTo>
                  <a:cubicBezTo>
                    <a:pt x="12200" y="8944"/>
                    <a:pt x="12200" y="12751"/>
                    <a:pt x="12276" y="15272"/>
                  </a:cubicBezTo>
                  <a:cubicBezTo>
                    <a:pt x="12352" y="17794"/>
                    <a:pt x="12504" y="19031"/>
                    <a:pt x="12694" y="19840"/>
                  </a:cubicBezTo>
                  <a:cubicBezTo>
                    <a:pt x="12885" y="20648"/>
                    <a:pt x="13113" y="21029"/>
                    <a:pt x="13417" y="21267"/>
                  </a:cubicBezTo>
                  <a:cubicBezTo>
                    <a:pt x="13721" y="21505"/>
                    <a:pt x="14101" y="21600"/>
                    <a:pt x="14634" y="21457"/>
                  </a:cubicBezTo>
                  <a:cubicBezTo>
                    <a:pt x="15166" y="21315"/>
                    <a:pt x="15851" y="20934"/>
                    <a:pt x="16421" y="20268"/>
                  </a:cubicBezTo>
                  <a:cubicBezTo>
                    <a:pt x="16992" y="19602"/>
                    <a:pt x="17448" y="18650"/>
                    <a:pt x="17714" y="17937"/>
                  </a:cubicBezTo>
                  <a:cubicBezTo>
                    <a:pt x="17980" y="17223"/>
                    <a:pt x="18056" y="16747"/>
                    <a:pt x="18094" y="16747"/>
                  </a:cubicBezTo>
                  <a:cubicBezTo>
                    <a:pt x="18132" y="16747"/>
                    <a:pt x="18132" y="17223"/>
                    <a:pt x="18247" y="17651"/>
                  </a:cubicBezTo>
                  <a:cubicBezTo>
                    <a:pt x="18361" y="18079"/>
                    <a:pt x="18589" y="18460"/>
                    <a:pt x="18855" y="18841"/>
                  </a:cubicBezTo>
                  <a:cubicBezTo>
                    <a:pt x="19121" y="19221"/>
                    <a:pt x="19425" y="19602"/>
                    <a:pt x="19882" y="19649"/>
                  </a:cubicBezTo>
                  <a:cubicBezTo>
                    <a:pt x="20338" y="19697"/>
                    <a:pt x="20947" y="19411"/>
                    <a:pt x="21555" y="1912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0" name="Line"/>
            <p:cNvSpPr/>
            <p:nvPr/>
          </p:nvSpPr>
          <p:spPr>
            <a:xfrm>
              <a:off x="1899227" y="457053"/>
              <a:ext cx="41514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1" name="Line"/>
            <p:cNvSpPr/>
            <p:nvPr/>
          </p:nvSpPr>
          <p:spPr>
            <a:xfrm>
              <a:off x="1494473" y="591970"/>
              <a:ext cx="249080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2" name="Line"/>
            <p:cNvSpPr/>
            <p:nvPr/>
          </p:nvSpPr>
          <p:spPr>
            <a:xfrm>
              <a:off x="2117171" y="602473"/>
              <a:ext cx="736859" cy="174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41" extrusionOk="0">
                  <a:moveTo>
                    <a:pt x="913" y="12212"/>
                  </a:moveTo>
                  <a:cubicBezTo>
                    <a:pt x="1217" y="14250"/>
                    <a:pt x="1521" y="16287"/>
                    <a:pt x="2231" y="17510"/>
                  </a:cubicBezTo>
                  <a:cubicBezTo>
                    <a:pt x="2941" y="18733"/>
                    <a:pt x="4056" y="19140"/>
                    <a:pt x="4868" y="18937"/>
                  </a:cubicBezTo>
                  <a:cubicBezTo>
                    <a:pt x="5679" y="18733"/>
                    <a:pt x="6186" y="17918"/>
                    <a:pt x="6439" y="16491"/>
                  </a:cubicBezTo>
                  <a:cubicBezTo>
                    <a:pt x="6693" y="15065"/>
                    <a:pt x="6693" y="13027"/>
                    <a:pt x="6085" y="11193"/>
                  </a:cubicBezTo>
                  <a:cubicBezTo>
                    <a:pt x="5476" y="9359"/>
                    <a:pt x="4259" y="7729"/>
                    <a:pt x="3346" y="6914"/>
                  </a:cubicBezTo>
                  <a:cubicBezTo>
                    <a:pt x="2434" y="6099"/>
                    <a:pt x="1825" y="6099"/>
                    <a:pt x="1217" y="5895"/>
                  </a:cubicBezTo>
                  <a:cubicBezTo>
                    <a:pt x="608" y="5691"/>
                    <a:pt x="0" y="5284"/>
                    <a:pt x="0" y="5284"/>
                  </a:cubicBezTo>
                  <a:cubicBezTo>
                    <a:pt x="0" y="5284"/>
                    <a:pt x="608" y="5691"/>
                    <a:pt x="1724" y="6099"/>
                  </a:cubicBezTo>
                  <a:cubicBezTo>
                    <a:pt x="2839" y="6506"/>
                    <a:pt x="4462" y="6914"/>
                    <a:pt x="5780" y="6506"/>
                  </a:cubicBezTo>
                  <a:cubicBezTo>
                    <a:pt x="7099" y="6099"/>
                    <a:pt x="8113" y="4876"/>
                    <a:pt x="8823" y="3653"/>
                  </a:cubicBezTo>
                  <a:cubicBezTo>
                    <a:pt x="9532" y="2431"/>
                    <a:pt x="9938" y="1208"/>
                    <a:pt x="10192" y="1616"/>
                  </a:cubicBezTo>
                  <a:cubicBezTo>
                    <a:pt x="10445" y="2023"/>
                    <a:pt x="10546" y="4061"/>
                    <a:pt x="10597" y="6099"/>
                  </a:cubicBezTo>
                  <a:cubicBezTo>
                    <a:pt x="10648" y="8137"/>
                    <a:pt x="10648" y="10174"/>
                    <a:pt x="10699" y="13027"/>
                  </a:cubicBezTo>
                  <a:cubicBezTo>
                    <a:pt x="10749" y="15880"/>
                    <a:pt x="10851" y="19548"/>
                    <a:pt x="11003" y="20363"/>
                  </a:cubicBezTo>
                  <a:cubicBezTo>
                    <a:pt x="11155" y="21178"/>
                    <a:pt x="11358" y="19140"/>
                    <a:pt x="11915" y="15472"/>
                  </a:cubicBezTo>
                  <a:cubicBezTo>
                    <a:pt x="12473" y="11804"/>
                    <a:pt x="13386" y="6506"/>
                    <a:pt x="14096" y="3450"/>
                  </a:cubicBezTo>
                  <a:cubicBezTo>
                    <a:pt x="14806" y="393"/>
                    <a:pt x="15313" y="-422"/>
                    <a:pt x="15566" y="189"/>
                  </a:cubicBezTo>
                  <a:cubicBezTo>
                    <a:pt x="15820" y="801"/>
                    <a:pt x="15820" y="2838"/>
                    <a:pt x="15820" y="5080"/>
                  </a:cubicBezTo>
                  <a:cubicBezTo>
                    <a:pt x="15820" y="7321"/>
                    <a:pt x="15820" y="9767"/>
                    <a:pt x="15870" y="12008"/>
                  </a:cubicBezTo>
                  <a:cubicBezTo>
                    <a:pt x="15921" y="14250"/>
                    <a:pt x="16023" y="16287"/>
                    <a:pt x="16986" y="16287"/>
                  </a:cubicBezTo>
                  <a:cubicBezTo>
                    <a:pt x="17949" y="16287"/>
                    <a:pt x="19775" y="14250"/>
                    <a:pt x="21600" y="1221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3" name="Line"/>
            <p:cNvSpPr/>
            <p:nvPr/>
          </p:nvSpPr>
          <p:spPr>
            <a:xfrm>
              <a:off x="0" y="1110885"/>
              <a:ext cx="2947435" cy="40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1" extrusionOk="0">
                  <a:moveTo>
                    <a:pt x="0" y="5400"/>
                  </a:moveTo>
                  <a:cubicBezTo>
                    <a:pt x="685" y="3600"/>
                    <a:pt x="1369" y="1800"/>
                    <a:pt x="2244" y="900"/>
                  </a:cubicBezTo>
                  <a:cubicBezTo>
                    <a:pt x="3118" y="0"/>
                    <a:pt x="4183" y="0"/>
                    <a:pt x="5223" y="0"/>
                  </a:cubicBezTo>
                  <a:cubicBezTo>
                    <a:pt x="6262" y="0"/>
                    <a:pt x="7276" y="0"/>
                    <a:pt x="8201" y="900"/>
                  </a:cubicBezTo>
                  <a:cubicBezTo>
                    <a:pt x="9127" y="1800"/>
                    <a:pt x="9963" y="3600"/>
                    <a:pt x="10927" y="4500"/>
                  </a:cubicBezTo>
                  <a:cubicBezTo>
                    <a:pt x="11890" y="5400"/>
                    <a:pt x="12980" y="5400"/>
                    <a:pt x="13893" y="6300"/>
                  </a:cubicBezTo>
                  <a:cubicBezTo>
                    <a:pt x="14806" y="7200"/>
                    <a:pt x="15541" y="9000"/>
                    <a:pt x="16162" y="11700"/>
                  </a:cubicBezTo>
                  <a:cubicBezTo>
                    <a:pt x="16783" y="14400"/>
                    <a:pt x="17290" y="18000"/>
                    <a:pt x="18025" y="19800"/>
                  </a:cubicBezTo>
                  <a:cubicBezTo>
                    <a:pt x="18761" y="21600"/>
                    <a:pt x="19724" y="21600"/>
                    <a:pt x="20358" y="20700"/>
                  </a:cubicBezTo>
                  <a:cubicBezTo>
                    <a:pt x="20992" y="19800"/>
                    <a:pt x="21296" y="18000"/>
                    <a:pt x="21600" y="162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4" name="Line"/>
            <p:cNvSpPr/>
            <p:nvPr/>
          </p:nvSpPr>
          <p:spPr>
            <a:xfrm>
              <a:off x="3777697" y="407090"/>
              <a:ext cx="406604" cy="446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292" extrusionOk="0">
                  <a:moveTo>
                    <a:pt x="0" y="2381"/>
                  </a:moveTo>
                  <a:cubicBezTo>
                    <a:pt x="0" y="1557"/>
                    <a:pt x="0" y="732"/>
                    <a:pt x="549" y="320"/>
                  </a:cubicBezTo>
                  <a:cubicBezTo>
                    <a:pt x="1098" y="-92"/>
                    <a:pt x="2197" y="-92"/>
                    <a:pt x="5034" y="238"/>
                  </a:cubicBezTo>
                  <a:cubicBezTo>
                    <a:pt x="7871" y="568"/>
                    <a:pt x="12447" y="1227"/>
                    <a:pt x="15193" y="1557"/>
                  </a:cubicBezTo>
                  <a:cubicBezTo>
                    <a:pt x="17939" y="1887"/>
                    <a:pt x="18854" y="1887"/>
                    <a:pt x="19769" y="1887"/>
                  </a:cubicBezTo>
                  <a:cubicBezTo>
                    <a:pt x="20685" y="1887"/>
                    <a:pt x="21600" y="1887"/>
                    <a:pt x="21508" y="1804"/>
                  </a:cubicBezTo>
                  <a:cubicBezTo>
                    <a:pt x="21417" y="1722"/>
                    <a:pt x="20319" y="1557"/>
                    <a:pt x="19220" y="1474"/>
                  </a:cubicBezTo>
                  <a:cubicBezTo>
                    <a:pt x="18122" y="1392"/>
                    <a:pt x="17024" y="1392"/>
                    <a:pt x="16108" y="1639"/>
                  </a:cubicBezTo>
                  <a:cubicBezTo>
                    <a:pt x="15193" y="1887"/>
                    <a:pt x="14461" y="2381"/>
                    <a:pt x="14003" y="3453"/>
                  </a:cubicBezTo>
                  <a:cubicBezTo>
                    <a:pt x="13546" y="4525"/>
                    <a:pt x="13363" y="6174"/>
                    <a:pt x="13454" y="8235"/>
                  </a:cubicBezTo>
                  <a:cubicBezTo>
                    <a:pt x="13546" y="10296"/>
                    <a:pt x="13912" y="12769"/>
                    <a:pt x="14186" y="14665"/>
                  </a:cubicBezTo>
                  <a:cubicBezTo>
                    <a:pt x="14461" y="16561"/>
                    <a:pt x="14644" y="17881"/>
                    <a:pt x="14461" y="18870"/>
                  </a:cubicBezTo>
                  <a:cubicBezTo>
                    <a:pt x="14278" y="19859"/>
                    <a:pt x="13729" y="20519"/>
                    <a:pt x="12997" y="20931"/>
                  </a:cubicBezTo>
                  <a:cubicBezTo>
                    <a:pt x="12264" y="21343"/>
                    <a:pt x="11349" y="21508"/>
                    <a:pt x="10068" y="20848"/>
                  </a:cubicBezTo>
                  <a:cubicBezTo>
                    <a:pt x="8786" y="20189"/>
                    <a:pt x="7139" y="18705"/>
                    <a:pt x="6315" y="17468"/>
                  </a:cubicBezTo>
                  <a:cubicBezTo>
                    <a:pt x="5492" y="16232"/>
                    <a:pt x="5492" y="15242"/>
                    <a:pt x="5492" y="1425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5" name="Line"/>
            <p:cNvSpPr/>
            <p:nvPr/>
          </p:nvSpPr>
          <p:spPr>
            <a:xfrm>
              <a:off x="4362341" y="53928"/>
              <a:ext cx="577726" cy="766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8" extrusionOk="0">
                  <a:moveTo>
                    <a:pt x="4139" y="1116"/>
                  </a:moveTo>
                  <a:cubicBezTo>
                    <a:pt x="3622" y="535"/>
                    <a:pt x="3104" y="-46"/>
                    <a:pt x="2846" y="2"/>
                  </a:cubicBezTo>
                  <a:cubicBezTo>
                    <a:pt x="2587" y="51"/>
                    <a:pt x="2587" y="729"/>
                    <a:pt x="2393" y="2763"/>
                  </a:cubicBezTo>
                  <a:cubicBezTo>
                    <a:pt x="2199" y="4797"/>
                    <a:pt x="1811" y="8187"/>
                    <a:pt x="1423" y="11190"/>
                  </a:cubicBezTo>
                  <a:cubicBezTo>
                    <a:pt x="1035" y="14193"/>
                    <a:pt x="647" y="16808"/>
                    <a:pt x="388" y="18406"/>
                  </a:cubicBezTo>
                  <a:cubicBezTo>
                    <a:pt x="129" y="20004"/>
                    <a:pt x="0" y="20585"/>
                    <a:pt x="0" y="20634"/>
                  </a:cubicBezTo>
                  <a:cubicBezTo>
                    <a:pt x="0" y="20682"/>
                    <a:pt x="129" y="20198"/>
                    <a:pt x="711" y="19229"/>
                  </a:cubicBezTo>
                  <a:cubicBezTo>
                    <a:pt x="1293" y="18261"/>
                    <a:pt x="2328" y="16808"/>
                    <a:pt x="3169" y="15888"/>
                  </a:cubicBezTo>
                  <a:cubicBezTo>
                    <a:pt x="4010" y="14967"/>
                    <a:pt x="4656" y="14580"/>
                    <a:pt x="5044" y="14677"/>
                  </a:cubicBezTo>
                  <a:cubicBezTo>
                    <a:pt x="5432" y="14774"/>
                    <a:pt x="5562" y="15355"/>
                    <a:pt x="5691" y="16275"/>
                  </a:cubicBezTo>
                  <a:cubicBezTo>
                    <a:pt x="5820" y="17195"/>
                    <a:pt x="5950" y="18454"/>
                    <a:pt x="6208" y="19326"/>
                  </a:cubicBezTo>
                  <a:cubicBezTo>
                    <a:pt x="6467" y="20198"/>
                    <a:pt x="6855" y="20682"/>
                    <a:pt x="7372" y="21021"/>
                  </a:cubicBezTo>
                  <a:cubicBezTo>
                    <a:pt x="7890" y="21360"/>
                    <a:pt x="8537" y="21554"/>
                    <a:pt x="9830" y="21409"/>
                  </a:cubicBezTo>
                  <a:cubicBezTo>
                    <a:pt x="11123" y="21263"/>
                    <a:pt x="13063" y="20779"/>
                    <a:pt x="14292" y="20392"/>
                  </a:cubicBezTo>
                  <a:cubicBezTo>
                    <a:pt x="15521" y="20004"/>
                    <a:pt x="16038" y="19714"/>
                    <a:pt x="16491" y="19375"/>
                  </a:cubicBezTo>
                  <a:cubicBezTo>
                    <a:pt x="16944" y="19036"/>
                    <a:pt x="17332" y="18648"/>
                    <a:pt x="17396" y="18212"/>
                  </a:cubicBezTo>
                  <a:cubicBezTo>
                    <a:pt x="17461" y="17776"/>
                    <a:pt x="17202" y="17292"/>
                    <a:pt x="16750" y="16953"/>
                  </a:cubicBezTo>
                  <a:cubicBezTo>
                    <a:pt x="16297" y="16614"/>
                    <a:pt x="15650" y="16420"/>
                    <a:pt x="15004" y="16323"/>
                  </a:cubicBezTo>
                  <a:cubicBezTo>
                    <a:pt x="14357" y="16227"/>
                    <a:pt x="13710" y="16227"/>
                    <a:pt x="13322" y="16469"/>
                  </a:cubicBezTo>
                  <a:cubicBezTo>
                    <a:pt x="12934" y="16711"/>
                    <a:pt x="12805" y="17195"/>
                    <a:pt x="13646" y="17873"/>
                  </a:cubicBezTo>
                  <a:cubicBezTo>
                    <a:pt x="14486" y="18551"/>
                    <a:pt x="16297" y="19423"/>
                    <a:pt x="17784" y="19956"/>
                  </a:cubicBezTo>
                  <a:cubicBezTo>
                    <a:pt x="19272" y="20489"/>
                    <a:pt x="20436" y="20682"/>
                    <a:pt x="21600" y="208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6" name="Line"/>
            <p:cNvSpPr/>
            <p:nvPr/>
          </p:nvSpPr>
          <p:spPr>
            <a:xfrm>
              <a:off x="5552385" y="374899"/>
              <a:ext cx="332106" cy="667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8" extrusionOk="0">
                  <a:moveTo>
                    <a:pt x="21600" y="303"/>
                  </a:moveTo>
                  <a:cubicBezTo>
                    <a:pt x="20475" y="192"/>
                    <a:pt x="19350" y="82"/>
                    <a:pt x="18225" y="27"/>
                  </a:cubicBezTo>
                  <a:cubicBezTo>
                    <a:pt x="17100" y="-28"/>
                    <a:pt x="15975" y="-28"/>
                    <a:pt x="14963" y="303"/>
                  </a:cubicBezTo>
                  <a:cubicBezTo>
                    <a:pt x="13950" y="633"/>
                    <a:pt x="13050" y="1294"/>
                    <a:pt x="13050" y="2948"/>
                  </a:cubicBezTo>
                  <a:cubicBezTo>
                    <a:pt x="13050" y="4601"/>
                    <a:pt x="13950" y="7245"/>
                    <a:pt x="15188" y="9835"/>
                  </a:cubicBezTo>
                  <a:cubicBezTo>
                    <a:pt x="16425" y="12425"/>
                    <a:pt x="18000" y="14960"/>
                    <a:pt x="18338" y="16833"/>
                  </a:cubicBezTo>
                  <a:cubicBezTo>
                    <a:pt x="18675" y="18707"/>
                    <a:pt x="17775" y="19919"/>
                    <a:pt x="16200" y="20635"/>
                  </a:cubicBezTo>
                  <a:cubicBezTo>
                    <a:pt x="14625" y="21352"/>
                    <a:pt x="12375" y="21572"/>
                    <a:pt x="9562" y="20635"/>
                  </a:cubicBezTo>
                  <a:cubicBezTo>
                    <a:pt x="6750" y="19699"/>
                    <a:pt x="3375" y="17605"/>
                    <a:pt x="0" y="155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7" name="Line"/>
            <p:cNvSpPr/>
            <p:nvPr/>
          </p:nvSpPr>
          <p:spPr>
            <a:xfrm>
              <a:off x="5562763" y="0"/>
              <a:ext cx="1368445" cy="849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481" extrusionOk="0">
                  <a:moveTo>
                    <a:pt x="0" y="18375"/>
                  </a:moveTo>
                  <a:cubicBezTo>
                    <a:pt x="1582" y="18550"/>
                    <a:pt x="3164" y="18725"/>
                    <a:pt x="4227" y="18856"/>
                  </a:cubicBezTo>
                  <a:cubicBezTo>
                    <a:pt x="5291" y="18987"/>
                    <a:pt x="5836" y="19074"/>
                    <a:pt x="6245" y="19074"/>
                  </a:cubicBezTo>
                  <a:cubicBezTo>
                    <a:pt x="6655" y="19074"/>
                    <a:pt x="6927" y="18987"/>
                    <a:pt x="7118" y="19162"/>
                  </a:cubicBezTo>
                  <a:cubicBezTo>
                    <a:pt x="7309" y="19337"/>
                    <a:pt x="7418" y="19774"/>
                    <a:pt x="7636" y="20211"/>
                  </a:cubicBezTo>
                  <a:cubicBezTo>
                    <a:pt x="7855" y="20648"/>
                    <a:pt x="8182" y="21086"/>
                    <a:pt x="8536" y="21304"/>
                  </a:cubicBezTo>
                  <a:cubicBezTo>
                    <a:pt x="8891" y="21523"/>
                    <a:pt x="9273" y="21523"/>
                    <a:pt x="9573" y="21392"/>
                  </a:cubicBezTo>
                  <a:cubicBezTo>
                    <a:pt x="9873" y="21261"/>
                    <a:pt x="10091" y="20998"/>
                    <a:pt x="10227" y="20648"/>
                  </a:cubicBezTo>
                  <a:cubicBezTo>
                    <a:pt x="10364" y="20299"/>
                    <a:pt x="10418" y="19861"/>
                    <a:pt x="10364" y="19468"/>
                  </a:cubicBezTo>
                  <a:cubicBezTo>
                    <a:pt x="10309" y="19074"/>
                    <a:pt x="10145" y="18725"/>
                    <a:pt x="9764" y="18462"/>
                  </a:cubicBezTo>
                  <a:cubicBezTo>
                    <a:pt x="9382" y="18200"/>
                    <a:pt x="8782" y="18025"/>
                    <a:pt x="8236" y="17938"/>
                  </a:cubicBezTo>
                  <a:cubicBezTo>
                    <a:pt x="7691" y="17850"/>
                    <a:pt x="7200" y="17850"/>
                    <a:pt x="7064" y="18025"/>
                  </a:cubicBezTo>
                  <a:cubicBezTo>
                    <a:pt x="6927" y="18200"/>
                    <a:pt x="7145" y="18550"/>
                    <a:pt x="7745" y="18768"/>
                  </a:cubicBezTo>
                  <a:cubicBezTo>
                    <a:pt x="8345" y="18987"/>
                    <a:pt x="9327" y="19074"/>
                    <a:pt x="10255" y="18593"/>
                  </a:cubicBezTo>
                  <a:cubicBezTo>
                    <a:pt x="11182" y="18112"/>
                    <a:pt x="12055" y="17063"/>
                    <a:pt x="12791" y="15270"/>
                  </a:cubicBezTo>
                  <a:cubicBezTo>
                    <a:pt x="13527" y="13478"/>
                    <a:pt x="14127" y="10942"/>
                    <a:pt x="14427" y="8624"/>
                  </a:cubicBezTo>
                  <a:cubicBezTo>
                    <a:pt x="14727" y="6307"/>
                    <a:pt x="14727" y="4208"/>
                    <a:pt x="14673" y="2896"/>
                  </a:cubicBezTo>
                  <a:cubicBezTo>
                    <a:pt x="14618" y="1585"/>
                    <a:pt x="14509" y="1060"/>
                    <a:pt x="14345" y="666"/>
                  </a:cubicBezTo>
                  <a:cubicBezTo>
                    <a:pt x="14182" y="273"/>
                    <a:pt x="13964" y="10"/>
                    <a:pt x="13773" y="142"/>
                  </a:cubicBezTo>
                  <a:cubicBezTo>
                    <a:pt x="13582" y="273"/>
                    <a:pt x="13418" y="797"/>
                    <a:pt x="13200" y="2415"/>
                  </a:cubicBezTo>
                  <a:cubicBezTo>
                    <a:pt x="12982" y="4033"/>
                    <a:pt x="12709" y="6744"/>
                    <a:pt x="12573" y="9368"/>
                  </a:cubicBezTo>
                  <a:cubicBezTo>
                    <a:pt x="12436" y="11991"/>
                    <a:pt x="12436" y="14527"/>
                    <a:pt x="12600" y="16320"/>
                  </a:cubicBezTo>
                  <a:cubicBezTo>
                    <a:pt x="12764" y="18112"/>
                    <a:pt x="13091" y="19162"/>
                    <a:pt x="13418" y="19730"/>
                  </a:cubicBezTo>
                  <a:cubicBezTo>
                    <a:pt x="13745" y="20299"/>
                    <a:pt x="14073" y="20386"/>
                    <a:pt x="14482" y="19993"/>
                  </a:cubicBezTo>
                  <a:cubicBezTo>
                    <a:pt x="14891" y="19599"/>
                    <a:pt x="15382" y="18725"/>
                    <a:pt x="15982" y="16976"/>
                  </a:cubicBezTo>
                  <a:cubicBezTo>
                    <a:pt x="16582" y="15227"/>
                    <a:pt x="17291" y="12603"/>
                    <a:pt x="17673" y="10111"/>
                  </a:cubicBezTo>
                  <a:cubicBezTo>
                    <a:pt x="18055" y="7619"/>
                    <a:pt x="18109" y="5257"/>
                    <a:pt x="18082" y="3814"/>
                  </a:cubicBezTo>
                  <a:cubicBezTo>
                    <a:pt x="18055" y="2372"/>
                    <a:pt x="17945" y="1847"/>
                    <a:pt x="17727" y="1278"/>
                  </a:cubicBezTo>
                  <a:cubicBezTo>
                    <a:pt x="17509" y="710"/>
                    <a:pt x="17182" y="98"/>
                    <a:pt x="17018" y="10"/>
                  </a:cubicBezTo>
                  <a:cubicBezTo>
                    <a:pt x="16855" y="-77"/>
                    <a:pt x="16855" y="360"/>
                    <a:pt x="16855" y="2503"/>
                  </a:cubicBezTo>
                  <a:cubicBezTo>
                    <a:pt x="16855" y="4645"/>
                    <a:pt x="16855" y="8493"/>
                    <a:pt x="16882" y="11510"/>
                  </a:cubicBezTo>
                  <a:cubicBezTo>
                    <a:pt x="16909" y="14527"/>
                    <a:pt x="16964" y="16713"/>
                    <a:pt x="17073" y="18025"/>
                  </a:cubicBezTo>
                  <a:cubicBezTo>
                    <a:pt x="17182" y="19337"/>
                    <a:pt x="17345" y="19774"/>
                    <a:pt x="17727" y="20080"/>
                  </a:cubicBezTo>
                  <a:cubicBezTo>
                    <a:pt x="18109" y="20386"/>
                    <a:pt x="18709" y="20561"/>
                    <a:pt x="19309" y="20386"/>
                  </a:cubicBezTo>
                  <a:cubicBezTo>
                    <a:pt x="19909" y="20211"/>
                    <a:pt x="20509" y="19687"/>
                    <a:pt x="20891" y="19206"/>
                  </a:cubicBezTo>
                  <a:cubicBezTo>
                    <a:pt x="21273" y="18725"/>
                    <a:pt x="21436" y="18287"/>
                    <a:pt x="21518" y="17850"/>
                  </a:cubicBezTo>
                  <a:cubicBezTo>
                    <a:pt x="21600" y="17413"/>
                    <a:pt x="21600" y="16976"/>
                    <a:pt x="21491" y="16626"/>
                  </a:cubicBezTo>
                  <a:cubicBezTo>
                    <a:pt x="21382" y="16276"/>
                    <a:pt x="21164" y="16014"/>
                    <a:pt x="20918" y="15839"/>
                  </a:cubicBezTo>
                  <a:cubicBezTo>
                    <a:pt x="20673" y="15664"/>
                    <a:pt x="20400" y="15576"/>
                    <a:pt x="20155" y="15664"/>
                  </a:cubicBezTo>
                  <a:cubicBezTo>
                    <a:pt x="19909" y="15751"/>
                    <a:pt x="19691" y="16014"/>
                    <a:pt x="19636" y="16582"/>
                  </a:cubicBezTo>
                  <a:cubicBezTo>
                    <a:pt x="19582" y="17151"/>
                    <a:pt x="19691" y="18025"/>
                    <a:pt x="19800" y="18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8" name="Line"/>
            <p:cNvSpPr/>
            <p:nvPr/>
          </p:nvSpPr>
          <p:spPr>
            <a:xfrm>
              <a:off x="7036480" y="540079"/>
              <a:ext cx="404755" cy="255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4" extrusionOk="0">
                  <a:moveTo>
                    <a:pt x="0" y="6912"/>
                  </a:moveTo>
                  <a:cubicBezTo>
                    <a:pt x="1108" y="6912"/>
                    <a:pt x="2215" y="6912"/>
                    <a:pt x="3323" y="8352"/>
                  </a:cubicBezTo>
                  <a:cubicBezTo>
                    <a:pt x="4431" y="9792"/>
                    <a:pt x="5538" y="12672"/>
                    <a:pt x="6646" y="15408"/>
                  </a:cubicBezTo>
                  <a:cubicBezTo>
                    <a:pt x="7754" y="18144"/>
                    <a:pt x="8862" y="20736"/>
                    <a:pt x="9508" y="21168"/>
                  </a:cubicBezTo>
                  <a:cubicBezTo>
                    <a:pt x="10154" y="21600"/>
                    <a:pt x="10338" y="19872"/>
                    <a:pt x="10523" y="17568"/>
                  </a:cubicBezTo>
                  <a:cubicBezTo>
                    <a:pt x="10708" y="15264"/>
                    <a:pt x="10892" y="12384"/>
                    <a:pt x="10985" y="10224"/>
                  </a:cubicBezTo>
                  <a:cubicBezTo>
                    <a:pt x="11077" y="8064"/>
                    <a:pt x="11077" y="6624"/>
                    <a:pt x="11354" y="6480"/>
                  </a:cubicBezTo>
                  <a:cubicBezTo>
                    <a:pt x="11631" y="6336"/>
                    <a:pt x="12185" y="7488"/>
                    <a:pt x="13108" y="9504"/>
                  </a:cubicBezTo>
                  <a:cubicBezTo>
                    <a:pt x="14031" y="11520"/>
                    <a:pt x="15323" y="14400"/>
                    <a:pt x="16338" y="16272"/>
                  </a:cubicBezTo>
                  <a:cubicBezTo>
                    <a:pt x="17354" y="18144"/>
                    <a:pt x="18092" y="19008"/>
                    <a:pt x="18462" y="18720"/>
                  </a:cubicBezTo>
                  <a:cubicBezTo>
                    <a:pt x="18831" y="18432"/>
                    <a:pt x="18831" y="16992"/>
                    <a:pt x="18923" y="14112"/>
                  </a:cubicBezTo>
                  <a:cubicBezTo>
                    <a:pt x="19015" y="11232"/>
                    <a:pt x="19200" y="6912"/>
                    <a:pt x="19662" y="4320"/>
                  </a:cubicBezTo>
                  <a:cubicBezTo>
                    <a:pt x="20123" y="1728"/>
                    <a:pt x="20862" y="864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09" name="Line"/>
            <p:cNvSpPr/>
            <p:nvPr/>
          </p:nvSpPr>
          <p:spPr>
            <a:xfrm>
              <a:off x="7555395" y="685376"/>
              <a:ext cx="31136" cy="120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40" extrusionOk="0">
                  <a:moveTo>
                    <a:pt x="0" y="0"/>
                  </a:moveTo>
                  <a:cubicBezTo>
                    <a:pt x="0" y="3000"/>
                    <a:pt x="0" y="6000"/>
                    <a:pt x="3600" y="10200"/>
                  </a:cubicBezTo>
                  <a:cubicBezTo>
                    <a:pt x="7200" y="14400"/>
                    <a:pt x="14400" y="19800"/>
                    <a:pt x="18000" y="20700"/>
                  </a:cubicBezTo>
                  <a:cubicBezTo>
                    <a:pt x="21600" y="21600"/>
                    <a:pt x="21600" y="18000"/>
                    <a:pt x="21600" y="14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0" name="Line"/>
            <p:cNvSpPr/>
            <p:nvPr/>
          </p:nvSpPr>
          <p:spPr>
            <a:xfrm>
              <a:off x="7451612" y="446675"/>
              <a:ext cx="31136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1" name="Line"/>
            <p:cNvSpPr/>
            <p:nvPr/>
          </p:nvSpPr>
          <p:spPr>
            <a:xfrm>
              <a:off x="7731826" y="673014"/>
              <a:ext cx="155676" cy="157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0" extrusionOk="0">
                  <a:moveTo>
                    <a:pt x="0" y="270"/>
                  </a:moveTo>
                  <a:cubicBezTo>
                    <a:pt x="0" y="2617"/>
                    <a:pt x="0" y="4965"/>
                    <a:pt x="960" y="5435"/>
                  </a:cubicBezTo>
                  <a:cubicBezTo>
                    <a:pt x="1920" y="5904"/>
                    <a:pt x="3840" y="4496"/>
                    <a:pt x="5760" y="3087"/>
                  </a:cubicBezTo>
                  <a:cubicBezTo>
                    <a:pt x="7680" y="1678"/>
                    <a:pt x="9600" y="270"/>
                    <a:pt x="11760" y="35"/>
                  </a:cubicBezTo>
                  <a:cubicBezTo>
                    <a:pt x="13920" y="-200"/>
                    <a:pt x="16320" y="739"/>
                    <a:pt x="17760" y="3791"/>
                  </a:cubicBezTo>
                  <a:cubicBezTo>
                    <a:pt x="19200" y="6843"/>
                    <a:pt x="19680" y="12009"/>
                    <a:pt x="20160" y="15296"/>
                  </a:cubicBezTo>
                  <a:cubicBezTo>
                    <a:pt x="20640" y="18583"/>
                    <a:pt x="21120" y="19991"/>
                    <a:pt x="21600" y="214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2" name="Line"/>
            <p:cNvSpPr/>
            <p:nvPr/>
          </p:nvSpPr>
          <p:spPr>
            <a:xfrm>
              <a:off x="7947795" y="595430"/>
              <a:ext cx="348158" cy="684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2" h="21600" extrusionOk="0">
                  <a:moveTo>
                    <a:pt x="11556" y="2509"/>
                  </a:moveTo>
                  <a:cubicBezTo>
                    <a:pt x="11556" y="1964"/>
                    <a:pt x="11556" y="1418"/>
                    <a:pt x="11238" y="927"/>
                  </a:cubicBezTo>
                  <a:cubicBezTo>
                    <a:pt x="10921" y="436"/>
                    <a:pt x="10285" y="0"/>
                    <a:pt x="8909" y="0"/>
                  </a:cubicBezTo>
                  <a:cubicBezTo>
                    <a:pt x="7533" y="0"/>
                    <a:pt x="5415" y="436"/>
                    <a:pt x="4144" y="1091"/>
                  </a:cubicBezTo>
                  <a:cubicBezTo>
                    <a:pt x="2874" y="1745"/>
                    <a:pt x="2450" y="2618"/>
                    <a:pt x="3085" y="3327"/>
                  </a:cubicBezTo>
                  <a:cubicBezTo>
                    <a:pt x="3721" y="4036"/>
                    <a:pt x="5415" y="4582"/>
                    <a:pt x="7850" y="4800"/>
                  </a:cubicBezTo>
                  <a:cubicBezTo>
                    <a:pt x="10285" y="5018"/>
                    <a:pt x="13462" y="4909"/>
                    <a:pt x="15368" y="4636"/>
                  </a:cubicBezTo>
                  <a:cubicBezTo>
                    <a:pt x="17274" y="4364"/>
                    <a:pt x="17909" y="3927"/>
                    <a:pt x="18227" y="3436"/>
                  </a:cubicBezTo>
                  <a:cubicBezTo>
                    <a:pt x="18544" y="2945"/>
                    <a:pt x="18544" y="2400"/>
                    <a:pt x="18015" y="2018"/>
                  </a:cubicBezTo>
                  <a:cubicBezTo>
                    <a:pt x="17485" y="1636"/>
                    <a:pt x="16427" y="1418"/>
                    <a:pt x="15897" y="1636"/>
                  </a:cubicBezTo>
                  <a:cubicBezTo>
                    <a:pt x="15368" y="1855"/>
                    <a:pt x="15368" y="2509"/>
                    <a:pt x="15897" y="4418"/>
                  </a:cubicBezTo>
                  <a:cubicBezTo>
                    <a:pt x="16427" y="6327"/>
                    <a:pt x="17485" y="9491"/>
                    <a:pt x="18121" y="12218"/>
                  </a:cubicBezTo>
                  <a:cubicBezTo>
                    <a:pt x="18756" y="14945"/>
                    <a:pt x="18968" y="17236"/>
                    <a:pt x="19074" y="18655"/>
                  </a:cubicBezTo>
                  <a:cubicBezTo>
                    <a:pt x="19180" y="20073"/>
                    <a:pt x="19180" y="20618"/>
                    <a:pt x="18650" y="21000"/>
                  </a:cubicBezTo>
                  <a:cubicBezTo>
                    <a:pt x="18121" y="21382"/>
                    <a:pt x="17062" y="21600"/>
                    <a:pt x="14521" y="21600"/>
                  </a:cubicBezTo>
                  <a:cubicBezTo>
                    <a:pt x="11980" y="21600"/>
                    <a:pt x="7956" y="21382"/>
                    <a:pt x="5521" y="21109"/>
                  </a:cubicBezTo>
                  <a:cubicBezTo>
                    <a:pt x="3085" y="20836"/>
                    <a:pt x="2238" y="20509"/>
                    <a:pt x="1497" y="20127"/>
                  </a:cubicBezTo>
                  <a:cubicBezTo>
                    <a:pt x="756" y="19745"/>
                    <a:pt x="121" y="19309"/>
                    <a:pt x="15" y="18818"/>
                  </a:cubicBezTo>
                  <a:cubicBezTo>
                    <a:pt x="-91" y="18327"/>
                    <a:pt x="333" y="17782"/>
                    <a:pt x="2238" y="17127"/>
                  </a:cubicBezTo>
                  <a:cubicBezTo>
                    <a:pt x="4144" y="16473"/>
                    <a:pt x="7533" y="15709"/>
                    <a:pt x="10391" y="15164"/>
                  </a:cubicBezTo>
                  <a:cubicBezTo>
                    <a:pt x="13250" y="14618"/>
                    <a:pt x="15580" y="14291"/>
                    <a:pt x="17380" y="14073"/>
                  </a:cubicBezTo>
                  <a:cubicBezTo>
                    <a:pt x="19180" y="13855"/>
                    <a:pt x="20450" y="13745"/>
                    <a:pt x="20980" y="13745"/>
                  </a:cubicBezTo>
                  <a:cubicBezTo>
                    <a:pt x="21509" y="13745"/>
                    <a:pt x="21297" y="13855"/>
                    <a:pt x="21085" y="139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3" name="Line"/>
            <p:cNvSpPr/>
            <p:nvPr/>
          </p:nvSpPr>
          <p:spPr>
            <a:xfrm>
              <a:off x="8989247" y="498120"/>
              <a:ext cx="973912" cy="491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291" extrusionOk="0">
                  <a:moveTo>
                    <a:pt x="194" y="7219"/>
                  </a:moveTo>
                  <a:cubicBezTo>
                    <a:pt x="653" y="7219"/>
                    <a:pt x="1113" y="7219"/>
                    <a:pt x="1879" y="9019"/>
                  </a:cubicBezTo>
                  <a:cubicBezTo>
                    <a:pt x="2645" y="10819"/>
                    <a:pt x="3717" y="14419"/>
                    <a:pt x="4215" y="16594"/>
                  </a:cubicBezTo>
                  <a:cubicBezTo>
                    <a:pt x="4713" y="18769"/>
                    <a:pt x="4636" y="19519"/>
                    <a:pt x="4407" y="20044"/>
                  </a:cubicBezTo>
                  <a:cubicBezTo>
                    <a:pt x="4177" y="20569"/>
                    <a:pt x="3794" y="20869"/>
                    <a:pt x="3143" y="20644"/>
                  </a:cubicBezTo>
                  <a:cubicBezTo>
                    <a:pt x="2492" y="20419"/>
                    <a:pt x="1573" y="19669"/>
                    <a:pt x="998" y="18994"/>
                  </a:cubicBezTo>
                  <a:cubicBezTo>
                    <a:pt x="424" y="18319"/>
                    <a:pt x="194" y="17719"/>
                    <a:pt x="79" y="17044"/>
                  </a:cubicBezTo>
                  <a:cubicBezTo>
                    <a:pt x="-36" y="16369"/>
                    <a:pt x="-36" y="15619"/>
                    <a:pt x="155" y="15094"/>
                  </a:cubicBezTo>
                  <a:cubicBezTo>
                    <a:pt x="347" y="14569"/>
                    <a:pt x="730" y="14269"/>
                    <a:pt x="2147" y="13669"/>
                  </a:cubicBezTo>
                  <a:cubicBezTo>
                    <a:pt x="3564" y="13069"/>
                    <a:pt x="6015" y="12169"/>
                    <a:pt x="7738" y="11494"/>
                  </a:cubicBezTo>
                  <a:cubicBezTo>
                    <a:pt x="9462" y="10819"/>
                    <a:pt x="10458" y="10369"/>
                    <a:pt x="10994" y="9769"/>
                  </a:cubicBezTo>
                  <a:cubicBezTo>
                    <a:pt x="11530" y="9169"/>
                    <a:pt x="11607" y="8419"/>
                    <a:pt x="11453" y="7369"/>
                  </a:cubicBezTo>
                  <a:cubicBezTo>
                    <a:pt x="11300" y="6319"/>
                    <a:pt x="10917" y="4969"/>
                    <a:pt x="10649" y="3919"/>
                  </a:cubicBezTo>
                  <a:cubicBezTo>
                    <a:pt x="10381" y="2869"/>
                    <a:pt x="10228" y="2119"/>
                    <a:pt x="10151" y="1369"/>
                  </a:cubicBezTo>
                  <a:cubicBezTo>
                    <a:pt x="10075" y="619"/>
                    <a:pt x="10075" y="-131"/>
                    <a:pt x="10113" y="19"/>
                  </a:cubicBezTo>
                  <a:cubicBezTo>
                    <a:pt x="10151" y="169"/>
                    <a:pt x="10228" y="1219"/>
                    <a:pt x="10343" y="3844"/>
                  </a:cubicBezTo>
                  <a:cubicBezTo>
                    <a:pt x="10458" y="6469"/>
                    <a:pt x="10611" y="10669"/>
                    <a:pt x="10726" y="13444"/>
                  </a:cubicBezTo>
                  <a:cubicBezTo>
                    <a:pt x="10841" y="16219"/>
                    <a:pt x="10917" y="17569"/>
                    <a:pt x="11032" y="18619"/>
                  </a:cubicBezTo>
                  <a:cubicBezTo>
                    <a:pt x="11147" y="19669"/>
                    <a:pt x="11300" y="20419"/>
                    <a:pt x="11568" y="20869"/>
                  </a:cubicBezTo>
                  <a:cubicBezTo>
                    <a:pt x="11836" y="21319"/>
                    <a:pt x="12219" y="21469"/>
                    <a:pt x="12909" y="21019"/>
                  </a:cubicBezTo>
                  <a:cubicBezTo>
                    <a:pt x="13598" y="20569"/>
                    <a:pt x="14594" y="19519"/>
                    <a:pt x="15398" y="18544"/>
                  </a:cubicBezTo>
                  <a:cubicBezTo>
                    <a:pt x="16202" y="17569"/>
                    <a:pt x="16815" y="16669"/>
                    <a:pt x="17236" y="15919"/>
                  </a:cubicBezTo>
                  <a:cubicBezTo>
                    <a:pt x="17658" y="15169"/>
                    <a:pt x="17887" y="14569"/>
                    <a:pt x="18041" y="13894"/>
                  </a:cubicBezTo>
                  <a:cubicBezTo>
                    <a:pt x="18194" y="13219"/>
                    <a:pt x="18270" y="12469"/>
                    <a:pt x="17926" y="12169"/>
                  </a:cubicBezTo>
                  <a:cubicBezTo>
                    <a:pt x="17581" y="11869"/>
                    <a:pt x="16815" y="12019"/>
                    <a:pt x="16317" y="12394"/>
                  </a:cubicBezTo>
                  <a:cubicBezTo>
                    <a:pt x="15819" y="12769"/>
                    <a:pt x="15590" y="13369"/>
                    <a:pt x="15436" y="14044"/>
                  </a:cubicBezTo>
                  <a:cubicBezTo>
                    <a:pt x="15283" y="14719"/>
                    <a:pt x="15207" y="15469"/>
                    <a:pt x="15896" y="16519"/>
                  </a:cubicBezTo>
                  <a:cubicBezTo>
                    <a:pt x="16585" y="17569"/>
                    <a:pt x="18041" y="18919"/>
                    <a:pt x="19113" y="19594"/>
                  </a:cubicBezTo>
                  <a:cubicBezTo>
                    <a:pt x="20185" y="20269"/>
                    <a:pt x="20875" y="20269"/>
                    <a:pt x="21564" y="202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4" name="Line"/>
            <p:cNvSpPr/>
            <p:nvPr/>
          </p:nvSpPr>
          <p:spPr>
            <a:xfrm>
              <a:off x="10046184" y="698832"/>
              <a:ext cx="633301" cy="640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397" extrusionOk="0">
                  <a:moveTo>
                    <a:pt x="0" y="3016"/>
                  </a:moveTo>
                  <a:cubicBezTo>
                    <a:pt x="701" y="4979"/>
                    <a:pt x="1401" y="6943"/>
                    <a:pt x="1985" y="9542"/>
                  </a:cubicBezTo>
                  <a:cubicBezTo>
                    <a:pt x="2569" y="12141"/>
                    <a:pt x="3036" y="15375"/>
                    <a:pt x="3269" y="17281"/>
                  </a:cubicBezTo>
                  <a:cubicBezTo>
                    <a:pt x="3503" y="19187"/>
                    <a:pt x="3503" y="19764"/>
                    <a:pt x="3561" y="20342"/>
                  </a:cubicBezTo>
                  <a:cubicBezTo>
                    <a:pt x="3619" y="20919"/>
                    <a:pt x="3736" y="21497"/>
                    <a:pt x="3736" y="21381"/>
                  </a:cubicBezTo>
                  <a:cubicBezTo>
                    <a:pt x="3736" y="21266"/>
                    <a:pt x="3619" y="20457"/>
                    <a:pt x="3211" y="18263"/>
                  </a:cubicBezTo>
                  <a:cubicBezTo>
                    <a:pt x="2802" y="16068"/>
                    <a:pt x="2102" y="12487"/>
                    <a:pt x="1868" y="9600"/>
                  </a:cubicBezTo>
                  <a:cubicBezTo>
                    <a:pt x="1635" y="6712"/>
                    <a:pt x="1868" y="4517"/>
                    <a:pt x="2335" y="3247"/>
                  </a:cubicBezTo>
                  <a:cubicBezTo>
                    <a:pt x="2802" y="1976"/>
                    <a:pt x="3503" y="1630"/>
                    <a:pt x="4145" y="1514"/>
                  </a:cubicBezTo>
                  <a:cubicBezTo>
                    <a:pt x="4787" y="1399"/>
                    <a:pt x="5371" y="1514"/>
                    <a:pt x="5896" y="1803"/>
                  </a:cubicBezTo>
                  <a:cubicBezTo>
                    <a:pt x="6422" y="2092"/>
                    <a:pt x="6889" y="2554"/>
                    <a:pt x="7122" y="3304"/>
                  </a:cubicBezTo>
                  <a:cubicBezTo>
                    <a:pt x="7356" y="4055"/>
                    <a:pt x="7356" y="5095"/>
                    <a:pt x="7181" y="5846"/>
                  </a:cubicBezTo>
                  <a:cubicBezTo>
                    <a:pt x="7005" y="6596"/>
                    <a:pt x="6655" y="7058"/>
                    <a:pt x="6246" y="7463"/>
                  </a:cubicBezTo>
                  <a:cubicBezTo>
                    <a:pt x="5838" y="7867"/>
                    <a:pt x="5371" y="8214"/>
                    <a:pt x="4787" y="8445"/>
                  </a:cubicBezTo>
                  <a:cubicBezTo>
                    <a:pt x="4203" y="8676"/>
                    <a:pt x="3503" y="8791"/>
                    <a:pt x="3678" y="8560"/>
                  </a:cubicBezTo>
                  <a:cubicBezTo>
                    <a:pt x="3853" y="8329"/>
                    <a:pt x="4904" y="7752"/>
                    <a:pt x="6714" y="6712"/>
                  </a:cubicBezTo>
                  <a:cubicBezTo>
                    <a:pt x="8523" y="5672"/>
                    <a:pt x="11092" y="4171"/>
                    <a:pt x="12610" y="3189"/>
                  </a:cubicBezTo>
                  <a:cubicBezTo>
                    <a:pt x="14128" y="2207"/>
                    <a:pt x="14595" y="1745"/>
                    <a:pt x="14886" y="1168"/>
                  </a:cubicBezTo>
                  <a:cubicBezTo>
                    <a:pt x="15178" y="590"/>
                    <a:pt x="15295" y="-103"/>
                    <a:pt x="15821" y="13"/>
                  </a:cubicBezTo>
                  <a:cubicBezTo>
                    <a:pt x="16346" y="128"/>
                    <a:pt x="17280" y="1052"/>
                    <a:pt x="18272" y="2438"/>
                  </a:cubicBezTo>
                  <a:cubicBezTo>
                    <a:pt x="19265" y="3824"/>
                    <a:pt x="20316" y="5672"/>
                    <a:pt x="20899" y="6943"/>
                  </a:cubicBezTo>
                  <a:cubicBezTo>
                    <a:pt x="21483" y="8214"/>
                    <a:pt x="21600" y="8907"/>
                    <a:pt x="20841" y="9484"/>
                  </a:cubicBezTo>
                  <a:cubicBezTo>
                    <a:pt x="20082" y="10062"/>
                    <a:pt x="18448" y="10524"/>
                    <a:pt x="17046" y="10408"/>
                  </a:cubicBezTo>
                  <a:cubicBezTo>
                    <a:pt x="15645" y="10293"/>
                    <a:pt x="14478" y="9600"/>
                    <a:pt x="13310" y="89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5" name="Line"/>
            <p:cNvSpPr/>
            <p:nvPr/>
          </p:nvSpPr>
          <p:spPr>
            <a:xfrm>
              <a:off x="9444244" y="716510"/>
              <a:ext cx="207567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6" name="Line"/>
            <p:cNvSpPr/>
            <p:nvPr/>
          </p:nvSpPr>
          <p:spPr>
            <a:xfrm>
              <a:off x="11540659" y="758023"/>
              <a:ext cx="643455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97" y="2400"/>
                    <a:pt x="1394" y="4800"/>
                    <a:pt x="2032" y="7467"/>
                  </a:cubicBezTo>
                  <a:cubicBezTo>
                    <a:pt x="2671" y="10133"/>
                    <a:pt x="3252" y="13067"/>
                    <a:pt x="3658" y="15200"/>
                  </a:cubicBezTo>
                  <a:cubicBezTo>
                    <a:pt x="4064" y="17333"/>
                    <a:pt x="4297" y="18667"/>
                    <a:pt x="4239" y="17867"/>
                  </a:cubicBezTo>
                  <a:cubicBezTo>
                    <a:pt x="4181" y="17067"/>
                    <a:pt x="3832" y="14133"/>
                    <a:pt x="3658" y="12000"/>
                  </a:cubicBezTo>
                  <a:cubicBezTo>
                    <a:pt x="3484" y="9867"/>
                    <a:pt x="3484" y="8533"/>
                    <a:pt x="3658" y="7333"/>
                  </a:cubicBezTo>
                  <a:cubicBezTo>
                    <a:pt x="3832" y="6133"/>
                    <a:pt x="4181" y="5067"/>
                    <a:pt x="4645" y="4533"/>
                  </a:cubicBezTo>
                  <a:cubicBezTo>
                    <a:pt x="5110" y="4000"/>
                    <a:pt x="5690" y="4000"/>
                    <a:pt x="7026" y="5067"/>
                  </a:cubicBezTo>
                  <a:cubicBezTo>
                    <a:pt x="8361" y="6133"/>
                    <a:pt x="10452" y="8267"/>
                    <a:pt x="12077" y="9467"/>
                  </a:cubicBezTo>
                  <a:cubicBezTo>
                    <a:pt x="13703" y="10667"/>
                    <a:pt x="14864" y="10933"/>
                    <a:pt x="15735" y="10933"/>
                  </a:cubicBezTo>
                  <a:cubicBezTo>
                    <a:pt x="16606" y="10933"/>
                    <a:pt x="17187" y="10667"/>
                    <a:pt x="17594" y="9867"/>
                  </a:cubicBezTo>
                  <a:cubicBezTo>
                    <a:pt x="18000" y="9067"/>
                    <a:pt x="18232" y="7733"/>
                    <a:pt x="17942" y="6400"/>
                  </a:cubicBezTo>
                  <a:cubicBezTo>
                    <a:pt x="17652" y="5067"/>
                    <a:pt x="16839" y="3733"/>
                    <a:pt x="15968" y="3067"/>
                  </a:cubicBezTo>
                  <a:cubicBezTo>
                    <a:pt x="15097" y="2400"/>
                    <a:pt x="14168" y="2400"/>
                    <a:pt x="13645" y="3067"/>
                  </a:cubicBezTo>
                  <a:cubicBezTo>
                    <a:pt x="13123" y="3733"/>
                    <a:pt x="13006" y="5067"/>
                    <a:pt x="13123" y="6933"/>
                  </a:cubicBezTo>
                  <a:cubicBezTo>
                    <a:pt x="13239" y="8800"/>
                    <a:pt x="13587" y="11200"/>
                    <a:pt x="15039" y="13733"/>
                  </a:cubicBezTo>
                  <a:cubicBezTo>
                    <a:pt x="16490" y="16267"/>
                    <a:pt x="19045" y="1893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7" name="Line"/>
            <p:cNvSpPr/>
            <p:nvPr/>
          </p:nvSpPr>
          <p:spPr>
            <a:xfrm>
              <a:off x="12277503" y="426784"/>
              <a:ext cx="705738" cy="594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337" extrusionOk="0">
                  <a:moveTo>
                    <a:pt x="6638" y="17473"/>
                  </a:moveTo>
                  <a:cubicBezTo>
                    <a:pt x="4847" y="17224"/>
                    <a:pt x="3056" y="16976"/>
                    <a:pt x="1897" y="17038"/>
                  </a:cubicBezTo>
                  <a:cubicBezTo>
                    <a:pt x="738" y="17100"/>
                    <a:pt x="211" y="17473"/>
                    <a:pt x="53" y="17969"/>
                  </a:cubicBezTo>
                  <a:cubicBezTo>
                    <a:pt x="-105" y="18466"/>
                    <a:pt x="106" y="19086"/>
                    <a:pt x="475" y="19459"/>
                  </a:cubicBezTo>
                  <a:cubicBezTo>
                    <a:pt x="843" y="19831"/>
                    <a:pt x="1370" y="19955"/>
                    <a:pt x="2687" y="19707"/>
                  </a:cubicBezTo>
                  <a:cubicBezTo>
                    <a:pt x="4004" y="19459"/>
                    <a:pt x="6112" y="18838"/>
                    <a:pt x="7429" y="17162"/>
                  </a:cubicBezTo>
                  <a:cubicBezTo>
                    <a:pt x="8746" y="15486"/>
                    <a:pt x="9273" y="12755"/>
                    <a:pt x="9431" y="10086"/>
                  </a:cubicBezTo>
                  <a:cubicBezTo>
                    <a:pt x="9589" y="7417"/>
                    <a:pt x="9378" y="4811"/>
                    <a:pt x="9167" y="3011"/>
                  </a:cubicBezTo>
                  <a:cubicBezTo>
                    <a:pt x="8956" y="1211"/>
                    <a:pt x="8746" y="217"/>
                    <a:pt x="8640" y="31"/>
                  </a:cubicBezTo>
                  <a:cubicBezTo>
                    <a:pt x="8535" y="-155"/>
                    <a:pt x="8535" y="466"/>
                    <a:pt x="8640" y="2762"/>
                  </a:cubicBezTo>
                  <a:cubicBezTo>
                    <a:pt x="8746" y="5059"/>
                    <a:pt x="8956" y="9031"/>
                    <a:pt x="9273" y="12197"/>
                  </a:cubicBezTo>
                  <a:cubicBezTo>
                    <a:pt x="9589" y="15362"/>
                    <a:pt x="10010" y="17721"/>
                    <a:pt x="10379" y="19148"/>
                  </a:cubicBezTo>
                  <a:cubicBezTo>
                    <a:pt x="10748" y="20576"/>
                    <a:pt x="11064" y="21073"/>
                    <a:pt x="11485" y="21259"/>
                  </a:cubicBezTo>
                  <a:cubicBezTo>
                    <a:pt x="11907" y="21445"/>
                    <a:pt x="12434" y="21321"/>
                    <a:pt x="12960" y="20638"/>
                  </a:cubicBezTo>
                  <a:cubicBezTo>
                    <a:pt x="13487" y="19955"/>
                    <a:pt x="14014" y="18714"/>
                    <a:pt x="14330" y="17597"/>
                  </a:cubicBezTo>
                  <a:cubicBezTo>
                    <a:pt x="14646" y="16479"/>
                    <a:pt x="14752" y="15486"/>
                    <a:pt x="14752" y="15300"/>
                  </a:cubicBezTo>
                  <a:cubicBezTo>
                    <a:pt x="14752" y="15114"/>
                    <a:pt x="14646" y="15735"/>
                    <a:pt x="14646" y="16355"/>
                  </a:cubicBezTo>
                  <a:cubicBezTo>
                    <a:pt x="14646" y="16976"/>
                    <a:pt x="14752" y="17597"/>
                    <a:pt x="14962" y="18217"/>
                  </a:cubicBezTo>
                  <a:cubicBezTo>
                    <a:pt x="15173" y="18838"/>
                    <a:pt x="15489" y="19459"/>
                    <a:pt x="15911" y="19893"/>
                  </a:cubicBezTo>
                  <a:cubicBezTo>
                    <a:pt x="16332" y="20328"/>
                    <a:pt x="16859" y="20576"/>
                    <a:pt x="17280" y="20328"/>
                  </a:cubicBezTo>
                  <a:cubicBezTo>
                    <a:pt x="17702" y="20079"/>
                    <a:pt x="18018" y="19335"/>
                    <a:pt x="18176" y="18652"/>
                  </a:cubicBezTo>
                  <a:cubicBezTo>
                    <a:pt x="18334" y="17969"/>
                    <a:pt x="18334" y="17348"/>
                    <a:pt x="18334" y="16604"/>
                  </a:cubicBezTo>
                  <a:cubicBezTo>
                    <a:pt x="18334" y="15859"/>
                    <a:pt x="18334" y="14990"/>
                    <a:pt x="18334" y="14866"/>
                  </a:cubicBezTo>
                  <a:cubicBezTo>
                    <a:pt x="18334" y="14742"/>
                    <a:pt x="18334" y="15362"/>
                    <a:pt x="18861" y="16542"/>
                  </a:cubicBezTo>
                  <a:cubicBezTo>
                    <a:pt x="19388" y="17721"/>
                    <a:pt x="20441" y="19459"/>
                    <a:pt x="21495" y="211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8" name="Line"/>
            <p:cNvSpPr/>
            <p:nvPr/>
          </p:nvSpPr>
          <p:spPr>
            <a:xfrm>
              <a:off x="13199328" y="765334"/>
              <a:ext cx="819202" cy="328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2" h="21172" extrusionOk="0">
                  <a:moveTo>
                    <a:pt x="3558" y="2870"/>
                  </a:moveTo>
                  <a:cubicBezTo>
                    <a:pt x="3198" y="1756"/>
                    <a:pt x="2838" y="643"/>
                    <a:pt x="2388" y="197"/>
                  </a:cubicBezTo>
                  <a:cubicBezTo>
                    <a:pt x="1938" y="-248"/>
                    <a:pt x="1398" y="-25"/>
                    <a:pt x="858" y="1756"/>
                  </a:cubicBezTo>
                  <a:cubicBezTo>
                    <a:pt x="318" y="3538"/>
                    <a:pt x="-222" y="6878"/>
                    <a:pt x="93" y="9773"/>
                  </a:cubicBezTo>
                  <a:cubicBezTo>
                    <a:pt x="408" y="12667"/>
                    <a:pt x="1578" y="15117"/>
                    <a:pt x="3108" y="16119"/>
                  </a:cubicBezTo>
                  <a:cubicBezTo>
                    <a:pt x="4638" y="17121"/>
                    <a:pt x="6528" y="16676"/>
                    <a:pt x="7698" y="15562"/>
                  </a:cubicBezTo>
                  <a:cubicBezTo>
                    <a:pt x="8868" y="14449"/>
                    <a:pt x="9318" y="12667"/>
                    <a:pt x="9408" y="11331"/>
                  </a:cubicBezTo>
                  <a:cubicBezTo>
                    <a:pt x="9498" y="9995"/>
                    <a:pt x="9228" y="9105"/>
                    <a:pt x="8643" y="8437"/>
                  </a:cubicBezTo>
                  <a:cubicBezTo>
                    <a:pt x="8058" y="7769"/>
                    <a:pt x="7158" y="7323"/>
                    <a:pt x="6483" y="7323"/>
                  </a:cubicBezTo>
                  <a:cubicBezTo>
                    <a:pt x="5808" y="7323"/>
                    <a:pt x="5358" y="7769"/>
                    <a:pt x="5313" y="9105"/>
                  </a:cubicBezTo>
                  <a:cubicBezTo>
                    <a:pt x="5268" y="10441"/>
                    <a:pt x="5628" y="12667"/>
                    <a:pt x="6483" y="14449"/>
                  </a:cubicBezTo>
                  <a:cubicBezTo>
                    <a:pt x="7338" y="16230"/>
                    <a:pt x="8688" y="17566"/>
                    <a:pt x="9768" y="17900"/>
                  </a:cubicBezTo>
                  <a:cubicBezTo>
                    <a:pt x="10848" y="18234"/>
                    <a:pt x="11658" y="17566"/>
                    <a:pt x="12333" y="16119"/>
                  </a:cubicBezTo>
                  <a:cubicBezTo>
                    <a:pt x="13008" y="14672"/>
                    <a:pt x="13548" y="12445"/>
                    <a:pt x="14223" y="10663"/>
                  </a:cubicBezTo>
                  <a:cubicBezTo>
                    <a:pt x="14898" y="8882"/>
                    <a:pt x="15708" y="7546"/>
                    <a:pt x="16608" y="7323"/>
                  </a:cubicBezTo>
                  <a:cubicBezTo>
                    <a:pt x="17508" y="7100"/>
                    <a:pt x="18498" y="7991"/>
                    <a:pt x="19308" y="9884"/>
                  </a:cubicBezTo>
                  <a:cubicBezTo>
                    <a:pt x="20118" y="11777"/>
                    <a:pt x="20748" y="14672"/>
                    <a:pt x="21063" y="16676"/>
                  </a:cubicBezTo>
                  <a:cubicBezTo>
                    <a:pt x="21378" y="18680"/>
                    <a:pt x="21378" y="19793"/>
                    <a:pt x="21153" y="20461"/>
                  </a:cubicBezTo>
                  <a:cubicBezTo>
                    <a:pt x="20928" y="21129"/>
                    <a:pt x="20478" y="21352"/>
                    <a:pt x="19353" y="21018"/>
                  </a:cubicBezTo>
                  <a:cubicBezTo>
                    <a:pt x="18228" y="20684"/>
                    <a:pt x="16428" y="19793"/>
                    <a:pt x="14628" y="1890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19" name="Line"/>
            <p:cNvSpPr/>
            <p:nvPr/>
          </p:nvSpPr>
          <p:spPr>
            <a:xfrm>
              <a:off x="15036165" y="546462"/>
              <a:ext cx="428397" cy="464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465" extrusionOk="0">
                  <a:moveTo>
                    <a:pt x="10985" y="2105"/>
                  </a:moveTo>
                  <a:cubicBezTo>
                    <a:pt x="8912" y="4985"/>
                    <a:pt x="6838" y="7865"/>
                    <a:pt x="5196" y="10265"/>
                  </a:cubicBezTo>
                  <a:cubicBezTo>
                    <a:pt x="3555" y="12665"/>
                    <a:pt x="2345" y="14585"/>
                    <a:pt x="1481" y="15865"/>
                  </a:cubicBezTo>
                  <a:cubicBezTo>
                    <a:pt x="617" y="17145"/>
                    <a:pt x="99" y="17785"/>
                    <a:pt x="12" y="17705"/>
                  </a:cubicBezTo>
                  <a:cubicBezTo>
                    <a:pt x="-74" y="17625"/>
                    <a:pt x="272" y="16825"/>
                    <a:pt x="1740" y="14745"/>
                  </a:cubicBezTo>
                  <a:cubicBezTo>
                    <a:pt x="3209" y="12665"/>
                    <a:pt x="5801" y="9305"/>
                    <a:pt x="7356" y="7225"/>
                  </a:cubicBezTo>
                  <a:cubicBezTo>
                    <a:pt x="8912" y="5145"/>
                    <a:pt x="9430" y="4345"/>
                    <a:pt x="9862" y="3545"/>
                  </a:cubicBezTo>
                  <a:cubicBezTo>
                    <a:pt x="10294" y="2745"/>
                    <a:pt x="10640" y="1945"/>
                    <a:pt x="11072" y="1225"/>
                  </a:cubicBezTo>
                  <a:cubicBezTo>
                    <a:pt x="11504" y="505"/>
                    <a:pt x="12022" y="-135"/>
                    <a:pt x="12540" y="25"/>
                  </a:cubicBezTo>
                  <a:cubicBezTo>
                    <a:pt x="13059" y="185"/>
                    <a:pt x="13577" y="1145"/>
                    <a:pt x="14700" y="4105"/>
                  </a:cubicBezTo>
                  <a:cubicBezTo>
                    <a:pt x="15824" y="7065"/>
                    <a:pt x="17552" y="12025"/>
                    <a:pt x="18675" y="14985"/>
                  </a:cubicBezTo>
                  <a:cubicBezTo>
                    <a:pt x="19798" y="17945"/>
                    <a:pt x="20316" y="18905"/>
                    <a:pt x="20748" y="19785"/>
                  </a:cubicBezTo>
                  <a:cubicBezTo>
                    <a:pt x="21180" y="20665"/>
                    <a:pt x="21526" y="21465"/>
                    <a:pt x="21353" y="21465"/>
                  </a:cubicBezTo>
                  <a:cubicBezTo>
                    <a:pt x="21180" y="21465"/>
                    <a:pt x="20489" y="20665"/>
                    <a:pt x="19884" y="19545"/>
                  </a:cubicBezTo>
                  <a:cubicBezTo>
                    <a:pt x="19280" y="18425"/>
                    <a:pt x="18761" y="16985"/>
                    <a:pt x="18243" y="155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0" name="Line"/>
            <p:cNvSpPr/>
            <p:nvPr/>
          </p:nvSpPr>
          <p:spPr>
            <a:xfrm>
              <a:off x="15121169" y="758023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1" name="Line"/>
            <p:cNvSpPr/>
            <p:nvPr/>
          </p:nvSpPr>
          <p:spPr>
            <a:xfrm>
              <a:off x="16397697" y="477809"/>
              <a:ext cx="417623" cy="416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3" h="21517" extrusionOk="0">
                  <a:moveTo>
                    <a:pt x="0" y="0"/>
                  </a:moveTo>
                  <a:cubicBezTo>
                    <a:pt x="0" y="5712"/>
                    <a:pt x="0" y="11425"/>
                    <a:pt x="0" y="14727"/>
                  </a:cubicBezTo>
                  <a:cubicBezTo>
                    <a:pt x="0" y="18030"/>
                    <a:pt x="0" y="18922"/>
                    <a:pt x="266" y="19815"/>
                  </a:cubicBezTo>
                  <a:cubicBezTo>
                    <a:pt x="531" y="20707"/>
                    <a:pt x="1062" y="21600"/>
                    <a:pt x="2479" y="21511"/>
                  </a:cubicBezTo>
                  <a:cubicBezTo>
                    <a:pt x="3895" y="21422"/>
                    <a:pt x="6197" y="20350"/>
                    <a:pt x="7967" y="19190"/>
                  </a:cubicBezTo>
                  <a:cubicBezTo>
                    <a:pt x="9738" y="18030"/>
                    <a:pt x="10977" y="16780"/>
                    <a:pt x="12482" y="16155"/>
                  </a:cubicBezTo>
                  <a:cubicBezTo>
                    <a:pt x="13987" y="15531"/>
                    <a:pt x="15757" y="15531"/>
                    <a:pt x="17351" y="15174"/>
                  </a:cubicBezTo>
                  <a:cubicBezTo>
                    <a:pt x="18944" y="14817"/>
                    <a:pt x="20361" y="14103"/>
                    <a:pt x="20980" y="13299"/>
                  </a:cubicBezTo>
                  <a:cubicBezTo>
                    <a:pt x="21600" y="12496"/>
                    <a:pt x="21423" y="11603"/>
                    <a:pt x="20892" y="11068"/>
                  </a:cubicBezTo>
                  <a:cubicBezTo>
                    <a:pt x="20361" y="10532"/>
                    <a:pt x="19475" y="10354"/>
                    <a:pt x="18059" y="10264"/>
                  </a:cubicBezTo>
                  <a:cubicBezTo>
                    <a:pt x="16643" y="10175"/>
                    <a:pt x="14695" y="10175"/>
                    <a:pt x="13190" y="10354"/>
                  </a:cubicBezTo>
                  <a:cubicBezTo>
                    <a:pt x="11685" y="10532"/>
                    <a:pt x="10623" y="10889"/>
                    <a:pt x="10003" y="11693"/>
                  </a:cubicBezTo>
                  <a:cubicBezTo>
                    <a:pt x="9384" y="12496"/>
                    <a:pt x="9207" y="13745"/>
                    <a:pt x="9738" y="14549"/>
                  </a:cubicBezTo>
                  <a:cubicBezTo>
                    <a:pt x="10269" y="15352"/>
                    <a:pt x="11508" y="15709"/>
                    <a:pt x="12748" y="160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2" name="Line"/>
            <p:cNvSpPr/>
            <p:nvPr/>
          </p:nvSpPr>
          <p:spPr>
            <a:xfrm>
              <a:off x="16210889" y="674997"/>
              <a:ext cx="300971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3" name="Line"/>
            <p:cNvSpPr/>
            <p:nvPr/>
          </p:nvSpPr>
          <p:spPr>
            <a:xfrm>
              <a:off x="17440395" y="603997"/>
              <a:ext cx="285725" cy="246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0831" extrusionOk="0">
                  <a:moveTo>
                    <a:pt x="1181" y="12120"/>
                  </a:moveTo>
                  <a:cubicBezTo>
                    <a:pt x="5552" y="10369"/>
                    <a:pt x="9924" y="8618"/>
                    <a:pt x="12624" y="7012"/>
                  </a:cubicBezTo>
                  <a:cubicBezTo>
                    <a:pt x="15324" y="5407"/>
                    <a:pt x="16352" y="3947"/>
                    <a:pt x="16352" y="2780"/>
                  </a:cubicBezTo>
                  <a:cubicBezTo>
                    <a:pt x="16352" y="1612"/>
                    <a:pt x="15324" y="737"/>
                    <a:pt x="13395" y="299"/>
                  </a:cubicBezTo>
                  <a:cubicBezTo>
                    <a:pt x="11467" y="-139"/>
                    <a:pt x="8638" y="-139"/>
                    <a:pt x="6195" y="591"/>
                  </a:cubicBezTo>
                  <a:cubicBezTo>
                    <a:pt x="3752" y="1320"/>
                    <a:pt x="1695" y="2780"/>
                    <a:pt x="667" y="4969"/>
                  </a:cubicBezTo>
                  <a:cubicBezTo>
                    <a:pt x="-362" y="7158"/>
                    <a:pt x="-362" y="10077"/>
                    <a:pt x="1824" y="13142"/>
                  </a:cubicBezTo>
                  <a:cubicBezTo>
                    <a:pt x="4009" y="16207"/>
                    <a:pt x="8381" y="19418"/>
                    <a:pt x="11981" y="20439"/>
                  </a:cubicBezTo>
                  <a:cubicBezTo>
                    <a:pt x="15581" y="21461"/>
                    <a:pt x="18409" y="20293"/>
                    <a:pt x="21238" y="191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4" name="Line"/>
            <p:cNvSpPr/>
            <p:nvPr/>
          </p:nvSpPr>
          <p:spPr>
            <a:xfrm>
              <a:off x="17958143" y="300941"/>
              <a:ext cx="971858" cy="695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403" extrusionOk="0">
                  <a:moveTo>
                    <a:pt x="2666" y="12782"/>
                  </a:moveTo>
                  <a:cubicBezTo>
                    <a:pt x="2361" y="12463"/>
                    <a:pt x="2055" y="12143"/>
                    <a:pt x="1636" y="11984"/>
                  </a:cubicBezTo>
                  <a:cubicBezTo>
                    <a:pt x="1216" y="11824"/>
                    <a:pt x="682" y="11824"/>
                    <a:pt x="338" y="12516"/>
                  </a:cubicBezTo>
                  <a:cubicBezTo>
                    <a:pt x="-5" y="13207"/>
                    <a:pt x="-158" y="14591"/>
                    <a:pt x="224" y="15761"/>
                  </a:cubicBezTo>
                  <a:cubicBezTo>
                    <a:pt x="605" y="16932"/>
                    <a:pt x="1521" y="17889"/>
                    <a:pt x="2933" y="18049"/>
                  </a:cubicBezTo>
                  <a:cubicBezTo>
                    <a:pt x="4345" y="18208"/>
                    <a:pt x="6253" y="17570"/>
                    <a:pt x="7703" y="16506"/>
                  </a:cubicBezTo>
                  <a:cubicBezTo>
                    <a:pt x="9154" y="15442"/>
                    <a:pt x="10146" y="13952"/>
                    <a:pt x="10718" y="11931"/>
                  </a:cubicBezTo>
                  <a:cubicBezTo>
                    <a:pt x="11291" y="9909"/>
                    <a:pt x="11443" y="7355"/>
                    <a:pt x="11443" y="5440"/>
                  </a:cubicBezTo>
                  <a:cubicBezTo>
                    <a:pt x="11443" y="3525"/>
                    <a:pt x="11291" y="2248"/>
                    <a:pt x="11138" y="1343"/>
                  </a:cubicBezTo>
                  <a:cubicBezTo>
                    <a:pt x="10985" y="439"/>
                    <a:pt x="10833" y="-93"/>
                    <a:pt x="10680" y="13"/>
                  </a:cubicBezTo>
                  <a:cubicBezTo>
                    <a:pt x="10528" y="120"/>
                    <a:pt x="10375" y="865"/>
                    <a:pt x="10070" y="2886"/>
                  </a:cubicBezTo>
                  <a:cubicBezTo>
                    <a:pt x="9764" y="4908"/>
                    <a:pt x="9306" y="8207"/>
                    <a:pt x="9001" y="10707"/>
                  </a:cubicBezTo>
                  <a:cubicBezTo>
                    <a:pt x="8696" y="13207"/>
                    <a:pt x="8543" y="14910"/>
                    <a:pt x="8467" y="16027"/>
                  </a:cubicBezTo>
                  <a:cubicBezTo>
                    <a:pt x="8390" y="17144"/>
                    <a:pt x="8390" y="17676"/>
                    <a:pt x="8505" y="17730"/>
                  </a:cubicBezTo>
                  <a:cubicBezTo>
                    <a:pt x="8619" y="17783"/>
                    <a:pt x="8848" y="17357"/>
                    <a:pt x="9116" y="16878"/>
                  </a:cubicBezTo>
                  <a:cubicBezTo>
                    <a:pt x="9383" y="16400"/>
                    <a:pt x="9688" y="15868"/>
                    <a:pt x="9993" y="15442"/>
                  </a:cubicBezTo>
                  <a:cubicBezTo>
                    <a:pt x="10299" y="15016"/>
                    <a:pt x="10604" y="14697"/>
                    <a:pt x="10795" y="14804"/>
                  </a:cubicBezTo>
                  <a:cubicBezTo>
                    <a:pt x="10985" y="14910"/>
                    <a:pt x="11062" y="15442"/>
                    <a:pt x="11253" y="16240"/>
                  </a:cubicBezTo>
                  <a:cubicBezTo>
                    <a:pt x="11443" y="17038"/>
                    <a:pt x="11749" y="18102"/>
                    <a:pt x="12474" y="18847"/>
                  </a:cubicBezTo>
                  <a:cubicBezTo>
                    <a:pt x="13199" y="19592"/>
                    <a:pt x="14344" y="20017"/>
                    <a:pt x="15374" y="20124"/>
                  </a:cubicBezTo>
                  <a:cubicBezTo>
                    <a:pt x="16405" y="20230"/>
                    <a:pt x="17320" y="20017"/>
                    <a:pt x="17931" y="19698"/>
                  </a:cubicBezTo>
                  <a:cubicBezTo>
                    <a:pt x="18542" y="19379"/>
                    <a:pt x="18847" y="18953"/>
                    <a:pt x="19076" y="18474"/>
                  </a:cubicBezTo>
                  <a:cubicBezTo>
                    <a:pt x="19305" y="17996"/>
                    <a:pt x="19458" y="17464"/>
                    <a:pt x="19419" y="16985"/>
                  </a:cubicBezTo>
                  <a:cubicBezTo>
                    <a:pt x="19381" y="16506"/>
                    <a:pt x="19152" y="16080"/>
                    <a:pt x="18732" y="15761"/>
                  </a:cubicBezTo>
                  <a:cubicBezTo>
                    <a:pt x="18313" y="15442"/>
                    <a:pt x="17702" y="15229"/>
                    <a:pt x="17359" y="15389"/>
                  </a:cubicBezTo>
                  <a:cubicBezTo>
                    <a:pt x="17015" y="15548"/>
                    <a:pt x="16939" y="16080"/>
                    <a:pt x="16977" y="16932"/>
                  </a:cubicBezTo>
                  <a:cubicBezTo>
                    <a:pt x="17015" y="17783"/>
                    <a:pt x="17168" y="18953"/>
                    <a:pt x="17740" y="19805"/>
                  </a:cubicBezTo>
                  <a:cubicBezTo>
                    <a:pt x="18313" y="20656"/>
                    <a:pt x="19305" y="21188"/>
                    <a:pt x="19992" y="21347"/>
                  </a:cubicBezTo>
                  <a:cubicBezTo>
                    <a:pt x="20679" y="21507"/>
                    <a:pt x="21060" y="21294"/>
                    <a:pt x="21442" y="2108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5" name="Line"/>
            <p:cNvSpPr/>
            <p:nvPr/>
          </p:nvSpPr>
          <p:spPr>
            <a:xfrm>
              <a:off x="19169471" y="311757"/>
              <a:ext cx="1026683" cy="601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4" h="21600" extrusionOk="0">
                  <a:moveTo>
                    <a:pt x="420" y="0"/>
                  </a:moveTo>
                  <a:cubicBezTo>
                    <a:pt x="348" y="4097"/>
                    <a:pt x="275" y="8193"/>
                    <a:pt x="202" y="11172"/>
                  </a:cubicBezTo>
                  <a:cubicBezTo>
                    <a:pt x="129" y="14152"/>
                    <a:pt x="57" y="16014"/>
                    <a:pt x="20" y="17317"/>
                  </a:cubicBezTo>
                  <a:cubicBezTo>
                    <a:pt x="-16" y="18621"/>
                    <a:pt x="-16" y="19366"/>
                    <a:pt x="129" y="19986"/>
                  </a:cubicBezTo>
                  <a:cubicBezTo>
                    <a:pt x="275" y="20607"/>
                    <a:pt x="566" y="21103"/>
                    <a:pt x="893" y="21352"/>
                  </a:cubicBezTo>
                  <a:cubicBezTo>
                    <a:pt x="1220" y="21600"/>
                    <a:pt x="1584" y="21600"/>
                    <a:pt x="1948" y="21600"/>
                  </a:cubicBezTo>
                  <a:cubicBezTo>
                    <a:pt x="2311" y="21600"/>
                    <a:pt x="2675" y="21600"/>
                    <a:pt x="3039" y="21414"/>
                  </a:cubicBezTo>
                  <a:cubicBezTo>
                    <a:pt x="3402" y="21228"/>
                    <a:pt x="3766" y="20855"/>
                    <a:pt x="4239" y="20421"/>
                  </a:cubicBezTo>
                  <a:cubicBezTo>
                    <a:pt x="4711" y="19986"/>
                    <a:pt x="5293" y="19490"/>
                    <a:pt x="5948" y="19366"/>
                  </a:cubicBezTo>
                  <a:cubicBezTo>
                    <a:pt x="6602" y="19241"/>
                    <a:pt x="7329" y="19490"/>
                    <a:pt x="7911" y="19490"/>
                  </a:cubicBezTo>
                  <a:cubicBezTo>
                    <a:pt x="8493" y="19490"/>
                    <a:pt x="8929" y="19241"/>
                    <a:pt x="9148" y="18745"/>
                  </a:cubicBezTo>
                  <a:cubicBezTo>
                    <a:pt x="9366" y="18248"/>
                    <a:pt x="9366" y="17503"/>
                    <a:pt x="9220" y="16883"/>
                  </a:cubicBezTo>
                  <a:cubicBezTo>
                    <a:pt x="9075" y="16262"/>
                    <a:pt x="8784" y="15766"/>
                    <a:pt x="8129" y="15393"/>
                  </a:cubicBezTo>
                  <a:cubicBezTo>
                    <a:pt x="7475" y="15021"/>
                    <a:pt x="6457" y="14772"/>
                    <a:pt x="5766" y="14772"/>
                  </a:cubicBezTo>
                  <a:cubicBezTo>
                    <a:pt x="5075" y="14772"/>
                    <a:pt x="4711" y="15021"/>
                    <a:pt x="4529" y="15455"/>
                  </a:cubicBezTo>
                  <a:cubicBezTo>
                    <a:pt x="4348" y="15890"/>
                    <a:pt x="4348" y="16510"/>
                    <a:pt x="4457" y="17069"/>
                  </a:cubicBezTo>
                  <a:cubicBezTo>
                    <a:pt x="4566" y="17628"/>
                    <a:pt x="4784" y="18124"/>
                    <a:pt x="5329" y="18621"/>
                  </a:cubicBezTo>
                  <a:cubicBezTo>
                    <a:pt x="5875" y="19117"/>
                    <a:pt x="6748" y="19614"/>
                    <a:pt x="7693" y="19366"/>
                  </a:cubicBezTo>
                  <a:cubicBezTo>
                    <a:pt x="8639" y="19117"/>
                    <a:pt x="9657" y="18124"/>
                    <a:pt x="10311" y="17379"/>
                  </a:cubicBezTo>
                  <a:cubicBezTo>
                    <a:pt x="10966" y="16634"/>
                    <a:pt x="11257" y="16138"/>
                    <a:pt x="11548" y="15703"/>
                  </a:cubicBezTo>
                  <a:cubicBezTo>
                    <a:pt x="11839" y="15269"/>
                    <a:pt x="12129" y="14897"/>
                    <a:pt x="12457" y="14834"/>
                  </a:cubicBezTo>
                  <a:cubicBezTo>
                    <a:pt x="12784" y="14772"/>
                    <a:pt x="13148" y="15021"/>
                    <a:pt x="13366" y="15517"/>
                  </a:cubicBezTo>
                  <a:cubicBezTo>
                    <a:pt x="13584" y="16014"/>
                    <a:pt x="13657" y="16759"/>
                    <a:pt x="13693" y="17441"/>
                  </a:cubicBezTo>
                  <a:cubicBezTo>
                    <a:pt x="13729" y="18124"/>
                    <a:pt x="13729" y="18745"/>
                    <a:pt x="13911" y="18931"/>
                  </a:cubicBezTo>
                  <a:cubicBezTo>
                    <a:pt x="14093" y="19117"/>
                    <a:pt x="14457" y="18869"/>
                    <a:pt x="14893" y="18186"/>
                  </a:cubicBezTo>
                  <a:cubicBezTo>
                    <a:pt x="15329" y="17503"/>
                    <a:pt x="15839" y="16386"/>
                    <a:pt x="16275" y="15703"/>
                  </a:cubicBezTo>
                  <a:cubicBezTo>
                    <a:pt x="16711" y="15021"/>
                    <a:pt x="17075" y="14772"/>
                    <a:pt x="17293" y="14959"/>
                  </a:cubicBezTo>
                  <a:cubicBezTo>
                    <a:pt x="17511" y="15145"/>
                    <a:pt x="17584" y="15766"/>
                    <a:pt x="17766" y="16759"/>
                  </a:cubicBezTo>
                  <a:cubicBezTo>
                    <a:pt x="17948" y="17752"/>
                    <a:pt x="18239" y="19117"/>
                    <a:pt x="18893" y="19738"/>
                  </a:cubicBezTo>
                  <a:cubicBezTo>
                    <a:pt x="19548" y="20359"/>
                    <a:pt x="20566" y="20234"/>
                    <a:pt x="21584" y="201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6" name="Line"/>
            <p:cNvSpPr/>
            <p:nvPr/>
          </p:nvSpPr>
          <p:spPr>
            <a:xfrm>
              <a:off x="20683932" y="370403"/>
              <a:ext cx="425511" cy="647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2" extrusionOk="0">
                  <a:moveTo>
                    <a:pt x="21600" y="1143"/>
                  </a:moveTo>
                  <a:cubicBezTo>
                    <a:pt x="21073" y="688"/>
                    <a:pt x="20546" y="233"/>
                    <a:pt x="19844" y="63"/>
                  </a:cubicBezTo>
                  <a:cubicBezTo>
                    <a:pt x="19141" y="-108"/>
                    <a:pt x="18263" y="6"/>
                    <a:pt x="17561" y="1256"/>
                  </a:cubicBezTo>
                  <a:cubicBezTo>
                    <a:pt x="16858" y="2507"/>
                    <a:pt x="16332" y="4894"/>
                    <a:pt x="15805" y="7964"/>
                  </a:cubicBezTo>
                  <a:cubicBezTo>
                    <a:pt x="15278" y="11033"/>
                    <a:pt x="14751" y="14785"/>
                    <a:pt x="13873" y="17115"/>
                  </a:cubicBezTo>
                  <a:cubicBezTo>
                    <a:pt x="12995" y="19446"/>
                    <a:pt x="11766" y="20355"/>
                    <a:pt x="10273" y="20867"/>
                  </a:cubicBezTo>
                  <a:cubicBezTo>
                    <a:pt x="8780" y="21378"/>
                    <a:pt x="7024" y="21492"/>
                    <a:pt x="5268" y="20696"/>
                  </a:cubicBezTo>
                  <a:cubicBezTo>
                    <a:pt x="3512" y="19900"/>
                    <a:pt x="1756" y="18195"/>
                    <a:pt x="0" y="164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7" name="Line"/>
            <p:cNvSpPr/>
            <p:nvPr/>
          </p:nvSpPr>
          <p:spPr>
            <a:xfrm>
              <a:off x="20694310" y="660505"/>
              <a:ext cx="819885" cy="180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0" extrusionOk="0">
                  <a:moveTo>
                    <a:pt x="0" y="485"/>
                  </a:moveTo>
                  <a:cubicBezTo>
                    <a:pt x="1732" y="1708"/>
                    <a:pt x="3463" y="2930"/>
                    <a:pt x="5104" y="3745"/>
                  </a:cubicBezTo>
                  <a:cubicBezTo>
                    <a:pt x="6744" y="4561"/>
                    <a:pt x="8294" y="4968"/>
                    <a:pt x="9342" y="5172"/>
                  </a:cubicBezTo>
                  <a:cubicBezTo>
                    <a:pt x="10390" y="5376"/>
                    <a:pt x="10937" y="5376"/>
                    <a:pt x="11438" y="5376"/>
                  </a:cubicBezTo>
                  <a:cubicBezTo>
                    <a:pt x="11939" y="5376"/>
                    <a:pt x="12395" y="5376"/>
                    <a:pt x="12532" y="6395"/>
                  </a:cubicBezTo>
                  <a:cubicBezTo>
                    <a:pt x="12668" y="7413"/>
                    <a:pt x="12486" y="9451"/>
                    <a:pt x="12486" y="11489"/>
                  </a:cubicBezTo>
                  <a:cubicBezTo>
                    <a:pt x="12486" y="13527"/>
                    <a:pt x="12668" y="15564"/>
                    <a:pt x="12987" y="16991"/>
                  </a:cubicBezTo>
                  <a:cubicBezTo>
                    <a:pt x="13306" y="18417"/>
                    <a:pt x="13762" y="19232"/>
                    <a:pt x="14035" y="18417"/>
                  </a:cubicBezTo>
                  <a:cubicBezTo>
                    <a:pt x="14309" y="17602"/>
                    <a:pt x="14400" y="15157"/>
                    <a:pt x="14446" y="12915"/>
                  </a:cubicBezTo>
                  <a:cubicBezTo>
                    <a:pt x="14491" y="10674"/>
                    <a:pt x="14491" y="8636"/>
                    <a:pt x="14628" y="6598"/>
                  </a:cubicBezTo>
                  <a:cubicBezTo>
                    <a:pt x="14765" y="4561"/>
                    <a:pt x="15038" y="2523"/>
                    <a:pt x="15403" y="1300"/>
                  </a:cubicBezTo>
                  <a:cubicBezTo>
                    <a:pt x="15767" y="78"/>
                    <a:pt x="16223" y="-330"/>
                    <a:pt x="16587" y="281"/>
                  </a:cubicBezTo>
                  <a:cubicBezTo>
                    <a:pt x="16952" y="893"/>
                    <a:pt x="17225" y="2523"/>
                    <a:pt x="17362" y="4968"/>
                  </a:cubicBezTo>
                  <a:cubicBezTo>
                    <a:pt x="17499" y="7413"/>
                    <a:pt x="17499" y="10674"/>
                    <a:pt x="17544" y="13323"/>
                  </a:cubicBezTo>
                  <a:cubicBezTo>
                    <a:pt x="17590" y="15972"/>
                    <a:pt x="17681" y="18010"/>
                    <a:pt x="18365" y="19232"/>
                  </a:cubicBezTo>
                  <a:cubicBezTo>
                    <a:pt x="19048" y="20455"/>
                    <a:pt x="20324" y="20862"/>
                    <a:pt x="21600" y="212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8" name="Line"/>
            <p:cNvSpPr/>
            <p:nvPr/>
          </p:nvSpPr>
          <p:spPr>
            <a:xfrm>
              <a:off x="21597222" y="695753"/>
              <a:ext cx="498158" cy="176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0" y="2118"/>
                    <a:pt x="600" y="4235"/>
                    <a:pt x="825" y="6353"/>
                  </a:cubicBezTo>
                  <a:cubicBezTo>
                    <a:pt x="1050" y="8471"/>
                    <a:pt x="1200" y="10588"/>
                    <a:pt x="1650" y="11435"/>
                  </a:cubicBezTo>
                  <a:cubicBezTo>
                    <a:pt x="2100" y="12282"/>
                    <a:pt x="2850" y="11859"/>
                    <a:pt x="3450" y="10800"/>
                  </a:cubicBezTo>
                  <a:cubicBezTo>
                    <a:pt x="4050" y="9741"/>
                    <a:pt x="4500" y="8047"/>
                    <a:pt x="5025" y="6565"/>
                  </a:cubicBezTo>
                  <a:cubicBezTo>
                    <a:pt x="5550" y="5082"/>
                    <a:pt x="6150" y="3812"/>
                    <a:pt x="6675" y="4024"/>
                  </a:cubicBezTo>
                  <a:cubicBezTo>
                    <a:pt x="7200" y="4235"/>
                    <a:pt x="7650" y="5929"/>
                    <a:pt x="7875" y="7835"/>
                  </a:cubicBezTo>
                  <a:cubicBezTo>
                    <a:pt x="8100" y="9741"/>
                    <a:pt x="8100" y="11859"/>
                    <a:pt x="8400" y="12282"/>
                  </a:cubicBezTo>
                  <a:cubicBezTo>
                    <a:pt x="8700" y="12706"/>
                    <a:pt x="9300" y="11435"/>
                    <a:pt x="9825" y="9953"/>
                  </a:cubicBezTo>
                  <a:cubicBezTo>
                    <a:pt x="10350" y="8471"/>
                    <a:pt x="10800" y="6777"/>
                    <a:pt x="11475" y="5294"/>
                  </a:cubicBezTo>
                  <a:cubicBezTo>
                    <a:pt x="12150" y="3812"/>
                    <a:pt x="13050" y="2541"/>
                    <a:pt x="13650" y="2965"/>
                  </a:cubicBezTo>
                  <a:cubicBezTo>
                    <a:pt x="14250" y="3388"/>
                    <a:pt x="14550" y="5506"/>
                    <a:pt x="15150" y="8471"/>
                  </a:cubicBezTo>
                  <a:cubicBezTo>
                    <a:pt x="15750" y="11435"/>
                    <a:pt x="16650" y="15247"/>
                    <a:pt x="17775" y="17577"/>
                  </a:cubicBezTo>
                  <a:cubicBezTo>
                    <a:pt x="18900" y="19906"/>
                    <a:pt x="20250" y="2075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29" name="Line"/>
            <p:cNvSpPr/>
            <p:nvPr/>
          </p:nvSpPr>
          <p:spPr>
            <a:xfrm>
              <a:off x="401294" y="2947842"/>
              <a:ext cx="169513" cy="2387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75" y="0"/>
                  </a:moveTo>
                  <a:cubicBezTo>
                    <a:pt x="6171" y="31"/>
                    <a:pt x="3967" y="63"/>
                    <a:pt x="2424" y="344"/>
                  </a:cubicBezTo>
                  <a:cubicBezTo>
                    <a:pt x="882" y="626"/>
                    <a:pt x="0" y="1158"/>
                    <a:pt x="0" y="1753"/>
                  </a:cubicBezTo>
                  <a:cubicBezTo>
                    <a:pt x="0" y="2348"/>
                    <a:pt x="882" y="3005"/>
                    <a:pt x="1543" y="3788"/>
                  </a:cubicBezTo>
                  <a:cubicBezTo>
                    <a:pt x="2204" y="4570"/>
                    <a:pt x="2645" y="5478"/>
                    <a:pt x="3086" y="6370"/>
                  </a:cubicBezTo>
                  <a:cubicBezTo>
                    <a:pt x="3527" y="7263"/>
                    <a:pt x="3967" y="8139"/>
                    <a:pt x="4188" y="9203"/>
                  </a:cubicBezTo>
                  <a:cubicBezTo>
                    <a:pt x="4408" y="10268"/>
                    <a:pt x="4408" y="11520"/>
                    <a:pt x="4408" y="12835"/>
                  </a:cubicBezTo>
                  <a:cubicBezTo>
                    <a:pt x="4408" y="14150"/>
                    <a:pt x="4408" y="15527"/>
                    <a:pt x="4629" y="16607"/>
                  </a:cubicBezTo>
                  <a:cubicBezTo>
                    <a:pt x="4849" y="17687"/>
                    <a:pt x="5290" y="18470"/>
                    <a:pt x="6392" y="19111"/>
                  </a:cubicBezTo>
                  <a:cubicBezTo>
                    <a:pt x="7494" y="19753"/>
                    <a:pt x="9257" y="20254"/>
                    <a:pt x="11902" y="20645"/>
                  </a:cubicBezTo>
                  <a:cubicBezTo>
                    <a:pt x="14547" y="21037"/>
                    <a:pt x="18073" y="2131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0" name="Line"/>
            <p:cNvSpPr/>
            <p:nvPr/>
          </p:nvSpPr>
          <p:spPr>
            <a:xfrm>
              <a:off x="907640" y="2823397"/>
              <a:ext cx="233972" cy="259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308" extrusionOk="0">
                  <a:moveTo>
                    <a:pt x="518" y="7666"/>
                  </a:moveTo>
                  <a:cubicBezTo>
                    <a:pt x="201" y="6245"/>
                    <a:pt x="-117" y="4824"/>
                    <a:pt x="42" y="3403"/>
                  </a:cubicBezTo>
                  <a:cubicBezTo>
                    <a:pt x="201" y="1982"/>
                    <a:pt x="836" y="561"/>
                    <a:pt x="3059" y="134"/>
                  </a:cubicBezTo>
                  <a:cubicBezTo>
                    <a:pt x="5283" y="-292"/>
                    <a:pt x="9095" y="276"/>
                    <a:pt x="11001" y="2124"/>
                  </a:cubicBezTo>
                  <a:cubicBezTo>
                    <a:pt x="12907" y="3971"/>
                    <a:pt x="12907" y="7097"/>
                    <a:pt x="11795" y="9655"/>
                  </a:cubicBezTo>
                  <a:cubicBezTo>
                    <a:pt x="10683" y="12213"/>
                    <a:pt x="8459" y="14203"/>
                    <a:pt x="6554" y="15908"/>
                  </a:cubicBezTo>
                  <a:cubicBezTo>
                    <a:pt x="4648" y="17613"/>
                    <a:pt x="3059" y="19034"/>
                    <a:pt x="3059" y="19887"/>
                  </a:cubicBezTo>
                  <a:cubicBezTo>
                    <a:pt x="3059" y="20740"/>
                    <a:pt x="4648" y="21024"/>
                    <a:pt x="7983" y="21166"/>
                  </a:cubicBezTo>
                  <a:cubicBezTo>
                    <a:pt x="11318" y="21308"/>
                    <a:pt x="16401" y="21308"/>
                    <a:pt x="21483" y="213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1" name="Line"/>
            <p:cNvSpPr/>
            <p:nvPr/>
          </p:nvSpPr>
          <p:spPr>
            <a:xfrm>
              <a:off x="851019" y="3746970"/>
              <a:ext cx="217946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2" name="Line"/>
            <p:cNvSpPr/>
            <p:nvPr/>
          </p:nvSpPr>
          <p:spPr>
            <a:xfrm>
              <a:off x="1248179" y="3632809"/>
              <a:ext cx="277430" cy="261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1480" extrusionOk="0">
                  <a:moveTo>
                    <a:pt x="11785" y="0"/>
                  </a:moveTo>
                  <a:cubicBezTo>
                    <a:pt x="9385" y="4263"/>
                    <a:pt x="6985" y="8526"/>
                    <a:pt x="5252" y="11226"/>
                  </a:cubicBezTo>
                  <a:cubicBezTo>
                    <a:pt x="3518" y="13926"/>
                    <a:pt x="2452" y="15063"/>
                    <a:pt x="1518" y="16342"/>
                  </a:cubicBezTo>
                  <a:cubicBezTo>
                    <a:pt x="585" y="17621"/>
                    <a:pt x="-215" y="19042"/>
                    <a:pt x="52" y="19611"/>
                  </a:cubicBezTo>
                  <a:cubicBezTo>
                    <a:pt x="318" y="20179"/>
                    <a:pt x="1652" y="19895"/>
                    <a:pt x="3785" y="20179"/>
                  </a:cubicBezTo>
                  <a:cubicBezTo>
                    <a:pt x="5918" y="20463"/>
                    <a:pt x="8852" y="21316"/>
                    <a:pt x="11918" y="21458"/>
                  </a:cubicBezTo>
                  <a:cubicBezTo>
                    <a:pt x="14985" y="21600"/>
                    <a:pt x="18185" y="21032"/>
                    <a:pt x="21385" y="204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3" name="Line"/>
            <p:cNvSpPr/>
            <p:nvPr/>
          </p:nvSpPr>
          <p:spPr>
            <a:xfrm>
              <a:off x="1364285" y="3767727"/>
              <a:ext cx="16028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5" h="21600" extrusionOk="0">
                  <a:moveTo>
                    <a:pt x="7055" y="0"/>
                  </a:moveTo>
                  <a:cubicBezTo>
                    <a:pt x="2735" y="5760"/>
                    <a:pt x="-1585" y="11520"/>
                    <a:pt x="575" y="15120"/>
                  </a:cubicBezTo>
                  <a:cubicBezTo>
                    <a:pt x="2735" y="18720"/>
                    <a:pt x="11375" y="20160"/>
                    <a:pt x="2001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4" name="Line"/>
            <p:cNvSpPr/>
            <p:nvPr/>
          </p:nvSpPr>
          <p:spPr>
            <a:xfrm>
              <a:off x="934883" y="4447107"/>
              <a:ext cx="237864" cy="265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1492" extrusionOk="0">
                  <a:moveTo>
                    <a:pt x="2703" y="5502"/>
                  </a:moveTo>
                  <a:cubicBezTo>
                    <a:pt x="2703" y="4100"/>
                    <a:pt x="2703" y="2697"/>
                    <a:pt x="3474" y="1715"/>
                  </a:cubicBezTo>
                  <a:cubicBezTo>
                    <a:pt x="4246" y="734"/>
                    <a:pt x="5788" y="173"/>
                    <a:pt x="7331" y="32"/>
                  </a:cubicBezTo>
                  <a:cubicBezTo>
                    <a:pt x="8874" y="-108"/>
                    <a:pt x="10417" y="173"/>
                    <a:pt x="11806" y="1575"/>
                  </a:cubicBezTo>
                  <a:cubicBezTo>
                    <a:pt x="13194" y="2978"/>
                    <a:pt x="14428" y="5502"/>
                    <a:pt x="13348" y="8448"/>
                  </a:cubicBezTo>
                  <a:cubicBezTo>
                    <a:pt x="12268" y="11393"/>
                    <a:pt x="8874" y="14760"/>
                    <a:pt x="5943" y="17004"/>
                  </a:cubicBezTo>
                  <a:cubicBezTo>
                    <a:pt x="3011" y="19248"/>
                    <a:pt x="543" y="20370"/>
                    <a:pt x="80" y="20931"/>
                  </a:cubicBezTo>
                  <a:cubicBezTo>
                    <a:pt x="-383" y="21492"/>
                    <a:pt x="1160" y="21492"/>
                    <a:pt x="5017" y="21492"/>
                  </a:cubicBezTo>
                  <a:cubicBezTo>
                    <a:pt x="8874" y="21492"/>
                    <a:pt x="15046" y="21492"/>
                    <a:pt x="21217" y="214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5" name="Line"/>
            <p:cNvSpPr/>
            <p:nvPr/>
          </p:nvSpPr>
          <p:spPr>
            <a:xfrm>
              <a:off x="923667" y="5231066"/>
              <a:ext cx="269837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815" y="18000"/>
                    <a:pt x="11631" y="14400"/>
                    <a:pt x="15231" y="10800"/>
                  </a:cubicBezTo>
                  <a:cubicBezTo>
                    <a:pt x="18831" y="7200"/>
                    <a:pt x="20215" y="3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6" name="Line"/>
            <p:cNvSpPr/>
            <p:nvPr/>
          </p:nvSpPr>
          <p:spPr>
            <a:xfrm>
              <a:off x="1421825" y="5072777"/>
              <a:ext cx="215860" cy="402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3" h="21303" extrusionOk="0">
                  <a:moveTo>
                    <a:pt x="17486" y="138"/>
                  </a:moveTo>
                  <a:cubicBezTo>
                    <a:pt x="15771" y="-45"/>
                    <a:pt x="14057" y="-228"/>
                    <a:pt x="11486" y="870"/>
                  </a:cubicBezTo>
                  <a:cubicBezTo>
                    <a:pt x="8914" y="1969"/>
                    <a:pt x="5486" y="4348"/>
                    <a:pt x="3257" y="7369"/>
                  </a:cubicBezTo>
                  <a:cubicBezTo>
                    <a:pt x="1029" y="10389"/>
                    <a:pt x="0" y="14050"/>
                    <a:pt x="0" y="16338"/>
                  </a:cubicBezTo>
                  <a:cubicBezTo>
                    <a:pt x="0" y="18626"/>
                    <a:pt x="1029" y="19541"/>
                    <a:pt x="3429" y="20182"/>
                  </a:cubicBezTo>
                  <a:cubicBezTo>
                    <a:pt x="5829" y="20823"/>
                    <a:pt x="9600" y="21189"/>
                    <a:pt x="12343" y="21280"/>
                  </a:cubicBezTo>
                  <a:cubicBezTo>
                    <a:pt x="15086" y="21372"/>
                    <a:pt x="16800" y="21189"/>
                    <a:pt x="18171" y="20640"/>
                  </a:cubicBezTo>
                  <a:cubicBezTo>
                    <a:pt x="19543" y="20091"/>
                    <a:pt x="20571" y="19175"/>
                    <a:pt x="21086" y="18260"/>
                  </a:cubicBezTo>
                  <a:cubicBezTo>
                    <a:pt x="21600" y="17345"/>
                    <a:pt x="21600" y="16430"/>
                    <a:pt x="20057" y="15423"/>
                  </a:cubicBezTo>
                  <a:cubicBezTo>
                    <a:pt x="18514" y="14416"/>
                    <a:pt x="15429" y="13318"/>
                    <a:pt x="12171" y="12769"/>
                  </a:cubicBezTo>
                  <a:cubicBezTo>
                    <a:pt x="8914" y="12219"/>
                    <a:pt x="5486" y="12219"/>
                    <a:pt x="2057" y="122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7" name="Line"/>
            <p:cNvSpPr/>
            <p:nvPr/>
          </p:nvSpPr>
          <p:spPr>
            <a:xfrm>
              <a:off x="2563017" y="2698763"/>
              <a:ext cx="342905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600" extrusionOk="0">
                  <a:moveTo>
                    <a:pt x="12986" y="0"/>
                  </a:moveTo>
                  <a:cubicBezTo>
                    <a:pt x="9746" y="5067"/>
                    <a:pt x="6506" y="10133"/>
                    <a:pt x="4130" y="13600"/>
                  </a:cubicBezTo>
                  <a:cubicBezTo>
                    <a:pt x="1754" y="17067"/>
                    <a:pt x="242" y="18933"/>
                    <a:pt x="26" y="19733"/>
                  </a:cubicBezTo>
                  <a:cubicBezTo>
                    <a:pt x="-190" y="20533"/>
                    <a:pt x="890" y="20267"/>
                    <a:pt x="4670" y="20400"/>
                  </a:cubicBezTo>
                  <a:cubicBezTo>
                    <a:pt x="8450" y="20533"/>
                    <a:pt x="14930" y="21067"/>
                    <a:pt x="2141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8" name="Line"/>
            <p:cNvSpPr/>
            <p:nvPr/>
          </p:nvSpPr>
          <p:spPr>
            <a:xfrm>
              <a:off x="2739868" y="2792168"/>
              <a:ext cx="10380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850"/>
                    <a:pt x="0" y="11700"/>
                    <a:pt x="0" y="15187"/>
                  </a:cubicBezTo>
                  <a:cubicBezTo>
                    <a:pt x="0" y="18675"/>
                    <a:pt x="0" y="19800"/>
                    <a:pt x="3600" y="20475"/>
                  </a:cubicBezTo>
                  <a:cubicBezTo>
                    <a:pt x="7200" y="21150"/>
                    <a:pt x="14400" y="2137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9" name="Line"/>
            <p:cNvSpPr/>
            <p:nvPr/>
          </p:nvSpPr>
          <p:spPr>
            <a:xfrm>
              <a:off x="2355871" y="3726214"/>
              <a:ext cx="22832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0" name="Line"/>
            <p:cNvSpPr/>
            <p:nvPr/>
          </p:nvSpPr>
          <p:spPr>
            <a:xfrm>
              <a:off x="2771003" y="3632809"/>
              <a:ext cx="241940" cy="313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499" extrusionOk="0">
                  <a:moveTo>
                    <a:pt x="9127" y="0"/>
                  </a:moveTo>
                  <a:cubicBezTo>
                    <a:pt x="7910" y="712"/>
                    <a:pt x="6693" y="1424"/>
                    <a:pt x="5628" y="2255"/>
                  </a:cubicBezTo>
                  <a:cubicBezTo>
                    <a:pt x="4563" y="3086"/>
                    <a:pt x="3651" y="4035"/>
                    <a:pt x="4563" y="4985"/>
                  </a:cubicBezTo>
                  <a:cubicBezTo>
                    <a:pt x="5476" y="5934"/>
                    <a:pt x="8214" y="6884"/>
                    <a:pt x="11256" y="8901"/>
                  </a:cubicBezTo>
                  <a:cubicBezTo>
                    <a:pt x="14299" y="10919"/>
                    <a:pt x="17645" y="14004"/>
                    <a:pt x="19470" y="16141"/>
                  </a:cubicBezTo>
                  <a:cubicBezTo>
                    <a:pt x="21296" y="18277"/>
                    <a:pt x="21600" y="19464"/>
                    <a:pt x="20992" y="20294"/>
                  </a:cubicBezTo>
                  <a:cubicBezTo>
                    <a:pt x="20383" y="21125"/>
                    <a:pt x="18862" y="21600"/>
                    <a:pt x="16276" y="21481"/>
                  </a:cubicBezTo>
                  <a:cubicBezTo>
                    <a:pt x="13690" y="21363"/>
                    <a:pt x="10039" y="20651"/>
                    <a:pt x="7149" y="19345"/>
                  </a:cubicBezTo>
                  <a:cubicBezTo>
                    <a:pt x="4259" y="18040"/>
                    <a:pt x="2130" y="16141"/>
                    <a:pt x="0" y="142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1" name="Line"/>
            <p:cNvSpPr/>
            <p:nvPr/>
          </p:nvSpPr>
          <p:spPr>
            <a:xfrm>
              <a:off x="2812516" y="3637538"/>
              <a:ext cx="290593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4114" y="11375"/>
                    <a:pt x="8229" y="2735"/>
                    <a:pt x="11829" y="575"/>
                  </a:cubicBezTo>
                  <a:cubicBezTo>
                    <a:pt x="15429" y="-1585"/>
                    <a:pt x="18514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2" name="Line"/>
            <p:cNvSpPr/>
            <p:nvPr/>
          </p:nvSpPr>
          <p:spPr>
            <a:xfrm>
              <a:off x="2366250" y="4580693"/>
              <a:ext cx="269836" cy="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815" y="10800"/>
                    <a:pt x="11631" y="0"/>
                    <a:pt x="15231" y="0"/>
                  </a:cubicBezTo>
                  <a:cubicBezTo>
                    <a:pt x="18831" y="0"/>
                    <a:pt x="20215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3" name="Line"/>
            <p:cNvSpPr/>
            <p:nvPr/>
          </p:nvSpPr>
          <p:spPr>
            <a:xfrm>
              <a:off x="2812516" y="4463072"/>
              <a:ext cx="297887" cy="353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224" extrusionOk="0">
                  <a:moveTo>
                    <a:pt x="8193" y="0"/>
                  </a:moveTo>
                  <a:cubicBezTo>
                    <a:pt x="7945" y="1038"/>
                    <a:pt x="7697" y="2077"/>
                    <a:pt x="7572" y="3323"/>
                  </a:cubicBezTo>
                  <a:cubicBezTo>
                    <a:pt x="7448" y="4569"/>
                    <a:pt x="7448" y="6023"/>
                    <a:pt x="9062" y="6958"/>
                  </a:cubicBezTo>
                  <a:cubicBezTo>
                    <a:pt x="10676" y="7892"/>
                    <a:pt x="13903" y="8308"/>
                    <a:pt x="16510" y="9762"/>
                  </a:cubicBezTo>
                  <a:cubicBezTo>
                    <a:pt x="19117" y="11215"/>
                    <a:pt x="21103" y="13708"/>
                    <a:pt x="21352" y="15785"/>
                  </a:cubicBezTo>
                  <a:cubicBezTo>
                    <a:pt x="21600" y="17862"/>
                    <a:pt x="20110" y="19523"/>
                    <a:pt x="17752" y="20458"/>
                  </a:cubicBezTo>
                  <a:cubicBezTo>
                    <a:pt x="15393" y="21392"/>
                    <a:pt x="12166" y="21600"/>
                    <a:pt x="9062" y="20354"/>
                  </a:cubicBezTo>
                  <a:cubicBezTo>
                    <a:pt x="5959" y="19108"/>
                    <a:pt x="2979" y="16408"/>
                    <a:pt x="0" y="137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4" name="Line"/>
            <p:cNvSpPr/>
            <p:nvPr/>
          </p:nvSpPr>
          <p:spPr>
            <a:xfrm>
              <a:off x="2885164" y="4448319"/>
              <a:ext cx="259458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0157"/>
                  </a:moveTo>
                  <a:cubicBezTo>
                    <a:pt x="864" y="12302"/>
                    <a:pt x="1728" y="4448"/>
                    <a:pt x="5328" y="1502"/>
                  </a:cubicBezTo>
                  <a:cubicBezTo>
                    <a:pt x="8928" y="-1443"/>
                    <a:pt x="15264" y="521"/>
                    <a:pt x="21600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5" name="Line"/>
            <p:cNvSpPr/>
            <p:nvPr/>
          </p:nvSpPr>
          <p:spPr>
            <a:xfrm>
              <a:off x="2619221" y="5190706"/>
              <a:ext cx="236658" cy="281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0917" extrusionOk="0">
                  <a:moveTo>
                    <a:pt x="12613" y="686"/>
                  </a:moveTo>
                  <a:cubicBezTo>
                    <a:pt x="11070" y="171"/>
                    <a:pt x="9527" y="-343"/>
                    <a:pt x="7367" y="300"/>
                  </a:cubicBezTo>
                  <a:cubicBezTo>
                    <a:pt x="5207" y="943"/>
                    <a:pt x="2430" y="2743"/>
                    <a:pt x="1042" y="5571"/>
                  </a:cubicBezTo>
                  <a:cubicBezTo>
                    <a:pt x="-347" y="8400"/>
                    <a:pt x="-347" y="12257"/>
                    <a:pt x="1042" y="14957"/>
                  </a:cubicBezTo>
                  <a:cubicBezTo>
                    <a:pt x="2430" y="17657"/>
                    <a:pt x="5207" y="19200"/>
                    <a:pt x="8139" y="20100"/>
                  </a:cubicBezTo>
                  <a:cubicBezTo>
                    <a:pt x="11070" y="21000"/>
                    <a:pt x="14156" y="21257"/>
                    <a:pt x="16624" y="20357"/>
                  </a:cubicBezTo>
                  <a:cubicBezTo>
                    <a:pt x="19093" y="19457"/>
                    <a:pt x="20944" y="17400"/>
                    <a:pt x="21099" y="14443"/>
                  </a:cubicBezTo>
                  <a:cubicBezTo>
                    <a:pt x="21253" y="11486"/>
                    <a:pt x="19710" y="7628"/>
                    <a:pt x="17550" y="5186"/>
                  </a:cubicBezTo>
                  <a:cubicBezTo>
                    <a:pt x="15390" y="2743"/>
                    <a:pt x="12613" y="1714"/>
                    <a:pt x="9836" y="6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6" name="Line"/>
            <p:cNvSpPr/>
            <p:nvPr/>
          </p:nvSpPr>
          <p:spPr>
            <a:xfrm>
              <a:off x="4120181" y="2875194"/>
              <a:ext cx="30097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7" name="Line"/>
            <p:cNvSpPr/>
            <p:nvPr/>
          </p:nvSpPr>
          <p:spPr>
            <a:xfrm>
              <a:off x="4535313" y="2740277"/>
              <a:ext cx="51892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60" y="3476"/>
                    <a:pt x="11520" y="6952"/>
                    <a:pt x="15120" y="10552"/>
                  </a:cubicBezTo>
                  <a:cubicBezTo>
                    <a:pt x="18720" y="14152"/>
                    <a:pt x="20160" y="1787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8" name="Line"/>
            <p:cNvSpPr/>
            <p:nvPr/>
          </p:nvSpPr>
          <p:spPr>
            <a:xfrm>
              <a:off x="4140937" y="3479301"/>
              <a:ext cx="283119" cy="445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8" h="21419" extrusionOk="0">
                  <a:moveTo>
                    <a:pt x="6246" y="1391"/>
                  </a:moveTo>
                  <a:cubicBezTo>
                    <a:pt x="7287" y="893"/>
                    <a:pt x="8328" y="394"/>
                    <a:pt x="10019" y="145"/>
                  </a:cubicBezTo>
                  <a:cubicBezTo>
                    <a:pt x="11711" y="-104"/>
                    <a:pt x="14053" y="-104"/>
                    <a:pt x="15484" y="727"/>
                  </a:cubicBezTo>
                  <a:cubicBezTo>
                    <a:pt x="16916" y="1558"/>
                    <a:pt x="17436" y="3219"/>
                    <a:pt x="17176" y="4299"/>
                  </a:cubicBezTo>
                  <a:cubicBezTo>
                    <a:pt x="16916" y="5379"/>
                    <a:pt x="15875" y="5878"/>
                    <a:pt x="14704" y="6376"/>
                  </a:cubicBezTo>
                  <a:cubicBezTo>
                    <a:pt x="13533" y="6874"/>
                    <a:pt x="12231" y="7373"/>
                    <a:pt x="12231" y="7871"/>
                  </a:cubicBezTo>
                  <a:cubicBezTo>
                    <a:pt x="12231" y="8370"/>
                    <a:pt x="13533" y="8868"/>
                    <a:pt x="15224" y="10031"/>
                  </a:cubicBezTo>
                  <a:cubicBezTo>
                    <a:pt x="16916" y="11194"/>
                    <a:pt x="18998" y="13022"/>
                    <a:pt x="20169" y="14767"/>
                  </a:cubicBezTo>
                  <a:cubicBezTo>
                    <a:pt x="21340" y="16511"/>
                    <a:pt x="21600" y="18173"/>
                    <a:pt x="20949" y="19419"/>
                  </a:cubicBezTo>
                  <a:cubicBezTo>
                    <a:pt x="20299" y="20665"/>
                    <a:pt x="18737" y="21496"/>
                    <a:pt x="15484" y="21413"/>
                  </a:cubicBezTo>
                  <a:cubicBezTo>
                    <a:pt x="12231" y="21330"/>
                    <a:pt x="7287" y="20333"/>
                    <a:pt x="4424" y="19336"/>
                  </a:cubicBezTo>
                  <a:cubicBezTo>
                    <a:pt x="1561" y="18339"/>
                    <a:pt x="781" y="17342"/>
                    <a:pt x="0" y="163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9" name="Line"/>
            <p:cNvSpPr/>
            <p:nvPr/>
          </p:nvSpPr>
          <p:spPr>
            <a:xfrm>
              <a:off x="3985263" y="4577234"/>
              <a:ext cx="21794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0" name="Line"/>
            <p:cNvSpPr/>
            <p:nvPr/>
          </p:nvSpPr>
          <p:spPr>
            <a:xfrm>
              <a:off x="4433511" y="4442316"/>
              <a:ext cx="288611" cy="235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600" extrusionOk="0">
                  <a:moveTo>
                    <a:pt x="14339" y="0"/>
                  </a:moveTo>
                  <a:cubicBezTo>
                    <a:pt x="11289" y="3812"/>
                    <a:pt x="8240" y="7624"/>
                    <a:pt x="5572" y="11118"/>
                  </a:cubicBezTo>
                  <a:cubicBezTo>
                    <a:pt x="2904" y="14612"/>
                    <a:pt x="616" y="17788"/>
                    <a:pt x="108" y="19376"/>
                  </a:cubicBezTo>
                  <a:cubicBezTo>
                    <a:pt x="-400" y="20965"/>
                    <a:pt x="871" y="20965"/>
                    <a:pt x="4047" y="21124"/>
                  </a:cubicBezTo>
                  <a:cubicBezTo>
                    <a:pt x="7224" y="21282"/>
                    <a:pt x="12306" y="21600"/>
                    <a:pt x="15482" y="21600"/>
                  </a:cubicBezTo>
                  <a:cubicBezTo>
                    <a:pt x="18659" y="21600"/>
                    <a:pt x="19929" y="21282"/>
                    <a:pt x="21200" y="209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1" name="Line"/>
            <p:cNvSpPr/>
            <p:nvPr/>
          </p:nvSpPr>
          <p:spPr>
            <a:xfrm>
              <a:off x="4514556" y="4546099"/>
              <a:ext cx="20758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2" name="Line"/>
            <p:cNvSpPr/>
            <p:nvPr/>
          </p:nvSpPr>
          <p:spPr>
            <a:xfrm>
              <a:off x="4161694" y="5189553"/>
              <a:ext cx="302819" cy="47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extrusionOk="0">
                  <a:moveTo>
                    <a:pt x="0" y="0"/>
                  </a:moveTo>
                  <a:cubicBezTo>
                    <a:pt x="2700" y="157"/>
                    <a:pt x="5400" y="313"/>
                    <a:pt x="8591" y="704"/>
                  </a:cubicBezTo>
                  <a:cubicBezTo>
                    <a:pt x="11782" y="1096"/>
                    <a:pt x="15464" y="1722"/>
                    <a:pt x="17918" y="2113"/>
                  </a:cubicBezTo>
                  <a:cubicBezTo>
                    <a:pt x="20373" y="2504"/>
                    <a:pt x="21600" y="2661"/>
                    <a:pt x="21477" y="3209"/>
                  </a:cubicBezTo>
                  <a:cubicBezTo>
                    <a:pt x="21355" y="3757"/>
                    <a:pt x="19882" y="4696"/>
                    <a:pt x="17795" y="7200"/>
                  </a:cubicBezTo>
                  <a:cubicBezTo>
                    <a:pt x="15709" y="9704"/>
                    <a:pt x="13009" y="13774"/>
                    <a:pt x="11414" y="16435"/>
                  </a:cubicBezTo>
                  <a:cubicBezTo>
                    <a:pt x="9818" y="19096"/>
                    <a:pt x="9327" y="20348"/>
                    <a:pt x="883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3" name="Line"/>
            <p:cNvSpPr/>
            <p:nvPr/>
          </p:nvSpPr>
          <p:spPr>
            <a:xfrm>
              <a:off x="5832599" y="2698763"/>
              <a:ext cx="266377" cy="333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9" extrusionOk="0">
                  <a:moveTo>
                    <a:pt x="11782" y="0"/>
                  </a:moveTo>
                  <a:cubicBezTo>
                    <a:pt x="10660" y="661"/>
                    <a:pt x="9538" y="1322"/>
                    <a:pt x="8696" y="2204"/>
                  </a:cubicBezTo>
                  <a:cubicBezTo>
                    <a:pt x="7855" y="3086"/>
                    <a:pt x="7293" y="4188"/>
                    <a:pt x="7714" y="5069"/>
                  </a:cubicBezTo>
                  <a:cubicBezTo>
                    <a:pt x="8135" y="5951"/>
                    <a:pt x="9538" y="6612"/>
                    <a:pt x="11922" y="8155"/>
                  </a:cubicBezTo>
                  <a:cubicBezTo>
                    <a:pt x="14306" y="9698"/>
                    <a:pt x="17673" y="12122"/>
                    <a:pt x="19496" y="13886"/>
                  </a:cubicBezTo>
                  <a:cubicBezTo>
                    <a:pt x="21319" y="15649"/>
                    <a:pt x="21600" y="16751"/>
                    <a:pt x="21600" y="17853"/>
                  </a:cubicBezTo>
                  <a:cubicBezTo>
                    <a:pt x="21600" y="18955"/>
                    <a:pt x="21319" y="20057"/>
                    <a:pt x="19496" y="20718"/>
                  </a:cubicBezTo>
                  <a:cubicBezTo>
                    <a:pt x="17673" y="21380"/>
                    <a:pt x="14306" y="21600"/>
                    <a:pt x="10800" y="20498"/>
                  </a:cubicBezTo>
                  <a:cubicBezTo>
                    <a:pt x="7293" y="19396"/>
                    <a:pt x="3647" y="16971"/>
                    <a:pt x="0" y="145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4" name="Line"/>
            <p:cNvSpPr/>
            <p:nvPr/>
          </p:nvSpPr>
          <p:spPr>
            <a:xfrm>
              <a:off x="5915625" y="2698764"/>
              <a:ext cx="290593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829" y="10800"/>
                    <a:pt x="5657" y="0"/>
                    <a:pt x="9257" y="0"/>
                  </a:cubicBezTo>
                  <a:cubicBezTo>
                    <a:pt x="12857" y="0"/>
                    <a:pt x="17229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5" name="Line"/>
            <p:cNvSpPr/>
            <p:nvPr/>
          </p:nvSpPr>
          <p:spPr>
            <a:xfrm>
              <a:off x="5542007" y="3643188"/>
              <a:ext cx="24908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6" name="Line"/>
            <p:cNvSpPr/>
            <p:nvPr/>
          </p:nvSpPr>
          <p:spPr>
            <a:xfrm>
              <a:off x="6113646" y="3483608"/>
              <a:ext cx="227490" cy="432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251" extrusionOk="0">
                  <a:moveTo>
                    <a:pt x="20233" y="4274"/>
                  </a:moveTo>
                  <a:cubicBezTo>
                    <a:pt x="19910" y="3424"/>
                    <a:pt x="19588" y="2573"/>
                    <a:pt x="17976" y="1808"/>
                  </a:cubicBezTo>
                  <a:cubicBezTo>
                    <a:pt x="16364" y="1043"/>
                    <a:pt x="13463" y="362"/>
                    <a:pt x="10722" y="107"/>
                  </a:cubicBezTo>
                  <a:cubicBezTo>
                    <a:pt x="7982" y="-148"/>
                    <a:pt x="5403" y="22"/>
                    <a:pt x="4275" y="958"/>
                  </a:cubicBezTo>
                  <a:cubicBezTo>
                    <a:pt x="3146" y="1893"/>
                    <a:pt x="3469" y="3594"/>
                    <a:pt x="5564" y="5975"/>
                  </a:cubicBezTo>
                  <a:cubicBezTo>
                    <a:pt x="7660" y="8356"/>
                    <a:pt x="11528" y="11417"/>
                    <a:pt x="13946" y="13373"/>
                  </a:cubicBezTo>
                  <a:cubicBezTo>
                    <a:pt x="16364" y="15329"/>
                    <a:pt x="17331" y="16180"/>
                    <a:pt x="17976" y="17115"/>
                  </a:cubicBezTo>
                  <a:cubicBezTo>
                    <a:pt x="18621" y="18050"/>
                    <a:pt x="18943" y="19071"/>
                    <a:pt x="16848" y="19921"/>
                  </a:cubicBezTo>
                  <a:cubicBezTo>
                    <a:pt x="14752" y="20772"/>
                    <a:pt x="10239" y="21452"/>
                    <a:pt x="6693" y="21197"/>
                  </a:cubicBezTo>
                  <a:cubicBezTo>
                    <a:pt x="3146" y="20942"/>
                    <a:pt x="567" y="19751"/>
                    <a:pt x="84" y="18135"/>
                  </a:cubicBezTo>
                  <a:cubicBezTo>
                    <a:pt x="-400" y="16520"/>
                    <a:pt x="1212" y="14479"/>
                    <a:pt x="5081" y="12353"/>
                  </a:cubicBezTo>
                  <a:cubicBezTo>
                    <a:pt x="8949" y="10227"/>
                    <a:pt x="15075" y="8016"/>
                    <a:pt x="21200" y="58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7" name="Line"/>
            <p:cNvSpPr/>
            <p:nvPr/>
          </p:nvSpPr>
          <p:spPr>
            <a:xfrm>
              <a:off x="5946760" y="4421559"/>
              <a:ext cx="1" cy="238702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8" name="Line"/>
            <p:cNvSpPr/>
            <p:nvPr/>
          </p:nvSpPr>
          <p:spPr>
            <a:xfrm>
              <a:off x="5593898" y="5324471"/>
              <a:ext cx="19718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9" name="Line"/>
            <p:cNvSpPr/>
            <p:nvPr/>
          </p:nvSpPr>
          <p:spPr>
            <a:xfrm>
              <a:off x="6019408" y="5095299"/>
              <a:ext cx="261441" cy="485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216" extrusionOk="0">
                  <a:moveTo>
                    <a:pt x="2558" y="1396"/>
                  </a:moveTo>
                  <a:cubicBezTo>
                    <a:pt x="5116" y="792"/>
                    <a:pt x="7674" y="188"/>
                    <a:pt x="9663" y="37"/>
                  </a:cubicBezTo>
                  <a:cubicBezTo>
                    <a:pt x="11653" y="-114"/>
                    <a:pt x="13074" y="188"/>
                    <a:pt x="13926" y="1094"/>
                  </a:cubicBezTo>
                  <a:cubicBezTo>
                    <a:pt x="14779" y="2001"/>
                    <a:pt x="15063" y="3511"/>
                    <a:pt x="14353" y="4569"/>
                  </a:cubicBezTo>
                  <a:cubicBezTo>
                    <a:pt x="13642" y="5626"/>
                    <a:pt x="11937" y="6230"/>
                    <a:pt x="10374" y="6683"/>
                  </a:cubicBezTo>
                  <a:cubicBezTo>
                    <a:pt x="8811" y="7136"/>
                    <a:pt x="7389" y="7438"/>
                    <a:pt x="7532" y="7590"/>
                  </a:cubicBezTo>
                  <a:cubicBezTo>
                    <a:pt x="7674" y="7741"/>
                    <a:pt x="9379" y="7741"/>
                    <a:pt x="11795" y="8571"/>
                  </a:cubicBezTo>
                  <a:cubicBezTo>
                    <a:pt x="14211" y="9402"/>
                    <a:pt x="17337" y="11064"/>
                    <a:pt x="19184" y="12876"/>
                  </a:cubicBezTo>
                  <a:cubicBezTo>
                    <a:pt x="21032" y="14689"/>
                    <a:pt x="21600" y="16652"/>
                    <a:pt x="21458" y="18012"/>
                  </a:cubicBezTo>
                  <a:cubicBezTo>
                    <a:pt x="21316" y="19371"/>
                    <a:pt x="20463" y="20127"/>
                    <a:pt x="17905" y="20655"/>
                  </a:cubicBezTo>
                  <a:cubicBezTo>
                    <a:pt x="15347" y="21184"/>
                    <a:pt x="11084" y="21486"/>
                    <a:pt x="7816" y="20882"/>
                  </a:cubicBezTo>
                  <a:cubicBezTo>
                    <a:pt x="4547" y="20278"/>
                    <a:pt x="2274" y="18767"/>
                    <a:pt x="0" y="172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0" name="Line"/>
            <p:cNvSpPr/>
            <p:nvPr/>
          </p:nvSpPr>
          <p:spPr>
            <a:xfrm>
              <a:off x="7181776" y="2864816"/>
              <a:ext cx="238702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009" y="0"/>
                    <a:pt x="10017" y="0"/>
                    <a:pt x="13617" y="3600"/>
                  </a:cubicBezTo>
                  <a:cubicBezTo>
                    <a:pt x="17217" y="7200"/>
                    <a:pt x="19409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1" name="Line"/>
            <p:cNvSpPr/>
            <p:nvPr/>
          </p:nvSpPr>
          <p:spPr>
            <a:xfrm>
              <a:off x="7726490" y="2764492"/>
              <a:ext cx="275172" cy="25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600" extrusionOk="0">
                  <a:moveTo>
                    <a:pt x="1226" y="4086"/>
                  </a:moveTo>
                  <a:cubicBezTo>
                    <a:pt x="2036" y="2919"/>
                    <a:pt x="2846" y="1751"/>
                    <a:pt x="3926" y="1022"/>
                  </a:cubicBezTo>
                  <a:cubicBezTo>
                    <a:pt x="5006" y="292"/>
                    <a:pt x="6356" y="0"/>
                    <a:pt x="7706" y="0"/>
                  </a:cubicBezTo>
                  <a:cubicBezTo>
                    <a:pt x="9056" y="0"/>
                    <a:pt x="10406" y="292"/>
                    <a:pt x="11216" y="1897"/>
                  </a:cubicBezTo>
                  <a:cubicBezTo>
                    <a:pt x="12026" y="3503"/>
                    <a:pt x="12296" y="6422"/>
                    <a:pt x="11351" y="9049"/>
                  </a:cubicBezTo>
                  <a:cubicBezTo>
                    <a:pt x="10406" y="11676"/>
                    <a:pt x="8246" y="14011"/>
                    <a:pt x="6491" y="15470"/>
                  </a:cubicBezTo>
                  <a:cubicBezTo>
                    <a:pt x="4736" y="16930"/>
                    <a:pt x="3386" y="17513"/>
                    <a:pt x="2171" y="18243"/>
                  </a:cubicBezTo>
                  <a:cubicBezTo>
                    <a:pt x="956" y="18973"/>
                    <a:pt x="-124" y="19849"/>
                    <a:pt x="11" y="20432"/>
                  </a:cubicBezTo>
                  <a:cubicBezTo>
                    <a:pt x="146" y="21016"/>
                    <a:pt x="1496" y="21308"/>
                    <a:pt x="5276" y="21454"/>
                  </a:cubicBezTo>
                  <a:cubicBezTo>
                    <a:pt x="9056" y="21600"/>
                    <a:pt x="15266" y="21600"/>
                    <a:pt x="2147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2" name="Line"/>
            <p:cNvSpPr/>
            <p:nvPr/>
          </p:nvSpPr>
          <p:spPr>
            <a:xfrm>
              <a:off x="7565773" y="3684701"/>
              <a:ext cx="1" cy="352863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3" name="Line"/>
            <p:cNvSpPr/>
            <p:nvPr/>
          </p:nvSpPr>
          <p:spPr>
            <a:xfrm>
              <a:off x="7333563" y="4360331"/>
              <a:ext cx="252967" cy="436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0" h="21307" extrusionOk="0">
                  <a:moveTo>
                    <a:pt x="18468" y="4505"/>
                  </a:moveTo>
                  <a:cubicBezTo>
                    <a:pt x="18468" y="3662"/>
                    <a:pt x="18468" y="2818"/>
                    <a:pt x="17892" y="2143"/>
                  </a:cubicBezTo>
                  <a:cubicBezTo>
                    <a:pt x="17316" y="1468"/>
                    <a:pt x="16164" y="962"/>
                    <a:pt x="14868" y="624"/>
                  </a:cubicBezTo>
                  <a:cubicBezTo>
                    <a:pt x="13572" y="287"/>
                    <a:pt x="12132" y="118"/>
                    <a:pt x="10692" y="33"/>
                  </a:cubicBezTo>
                  <a:cubicBezTo>
                    <a:pt x="9252" y="-51"/>
                    <a:pt x="7812" y="-51"/>
                    <a:pt x="7092" y="962"/>
                  </a:cubicBezTo>
                  <a:cubicBezTo>
                    <a:pt x="6372" y="1974"/>
                    <a:pt x="6372" y="3999"/>
                    <a:pt x="8100" y="6615"/>
                  </a:cubicBezTo>
                  <a:cubicBezTo>
                    <a:pt x="9828" y="9230"/>
                    <a:pt x="13284" y="12436"/>
                    <a:pt x="15156" y="14546"/>
                  </a:cubicBezTo>
                  <a:cubicBezTo>
                    <a:pt x="17028" y="16655"/>
                    <a:pt x="17316" y="17668"/>
                    <a:pt x="17316" y="18596"/>
                  </a:cubicBezTo>
                  <a:cubicBezTo>
                    <a:pt x="17316" y="19524"/>
                    <a:pt x="17028" y="20368"/>
                    <a:pt x="15444" y="20874"/>
                  </a:cubicBezTo>
                  <a:cubicBezTo>
                    <a:pt x="13860" y="21380"/>
                    <a:pt x="10980" y="21549"/>
                    <a:pt x="8100" y="20790"/>
                  </a:cubicBezTo>
                  <a:cubicBezTo>
                    <a:pt x="5220" y="20030"/>
                    <a:pt x="2340" y="18343"/>
                    <a:pt x="900" y="16908"/>
                  </a:cubicBezTo>
                  <a:cubicBezTo>
                    <a:pt x="-540" y="15474"/>
                    <a:pt x="-540" y="14293"/>
                    <a:pt x="3060" y="12521"/>
                  </a:cubicBezTo>
                  <a:cubicBezTo>
                    <a:pt x="6660" y="10749"/>
                    <a:pt x="13860" y="8387"/>
                    <a:pt x="21060" y="602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4" name="Line"/>
            <p:cNvSpPr/>
            <p:nvPr/>
          </p:nvSpPr>
          <p:spPr>
            <a:xfrm>
              <a:off x="7441234" y="5303714"/>
              <a:ext cx="10379" cy="373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6600"/>
                    <a:pt x="14400" y="13200"/>
                    <a:pt x="18000" y="16800"/>
                  </a:cubicBezTo>
                  <a:cubicBezTo>
                    <a:pt x="21600" y="20400"/>
                    <a:pt x="21600" y="21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5" name="Line"/>
            <p:cNvSpPr/>
            <p:nvPr/>
          </p:nvSpPr>
          <p:spPr>
            <a:xfrm>
              <a:off x="8354523" y="2802547"/>
              <a:ext cx="152216" cy="272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8" extrusionOk="0">
                  <a:moveTo>
                    <a:pt x="0" y="0"/>
                  </a:moveTo>
                  <a:cubicBezTo>
                    <a:pt x="2455" y="0"/>
                    <a:pt x="4909" y="0"/>
                    <a:pt x="8345" y="192"/>
                  </a:cubicBezTo>
                  <a:cubicBezTo>
                    <a:pt x="11782" y="383"/>
                    <a:pt x="16200" y="767"/>
                    <a:pt x="18409" y="1437"/>
                  </a:cubicBezTo>
                  <a:cubicBezTo>
                    <a:pt x="20618" y="2108"/>
                    <a:pt x="20618" y="3066"/>
                    <a:pt x="20127" y="4052"/>
                  </a:cubicBezTo>
                  <a:cubicBezTo>
                    <a:pt x="19636" y="5037"/>
                    <a:pt x="18655" y="6050"/>
                    <a:pt x="18164" y="7104"/>
                  </a:cubicBezTo>
                  <a:cubicBezTo>
                    <a:pt x="17673" y="8158"/>
                    <a:pt x="17673" y="9253"/>
                    <a:pt x="17918" y="10198"/>
                  </a:cubicBezTo>
                  <a:cubicBezTo>
                    <a:pt x="18164" y="11142"/>
                    <a:pt x="18655" y="11936"/>
                    <a:pt x="19146" y="12662"/>
                  </a:cubicBezTo>
                  <a:cubicBezTo>
                    <a:pt x="19636" y="13387"/>
                    <a:pt x="20127" y="14044"/>
                    <a:pt x="20618" y="14852"/>
                  </a:cubicBezTo>
                  <a:cubicBezTo>
                    <a:pt x="21109" y="15659"/>
                    <a:pt x="21600" y="16617"/>
                    <a:pt x="21600" y="17466"/>
                  </a:cubicBezTo>
                  <a:cubicBezTo>
                    <a:pt x="21600" y="18315"/>
                    <a:pt x="21109" y="19054"/>
                    <a:pt x="20618" y="19684"/>
                  </a:cubicBezTo>
                  <a:cubicBezTo>
                    <a:pt x="20127" y="20313"/>
                    <a:pt x="19636" y="20833"/>
                    <a:pt x="18409" y="21148"/>
                  </a:cubicBezTo>
                  <a:cubicBezTo>
                    <a:pt x="17182" y="21463"/>
                    <a:pt x="15218" y="21573"/>
                    <a:pt x="13255" y="21586"/>
                  </a:cubicBezTo>
                  <a:cubicBezTo>
                    <a:pt x="11291" y="21600"/>
                    <a:pt x="9327" y="21518"/>
                    <a:pt x="7364" y="214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6" name="Line"/>
            <p:cNvSpPr/>
            <p:nvPr/>
          </p:nvSpPr>
          <p:spPr>
            <a:xfrm>
              <a:off x="9255436" y="4028456"/>
              <a:ext cx="510535" cy="181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0621" extrusionOk="0">
                  <a:moveTo>
                    <a:pt x="522" y="11638"/>
                  </a:moveTo>
                  <a:cubicBezTo>
                    <a:pt x="230" y="9674"/>
                    <a:pt x="-62" y="7710"/>
                    <a:pt x="11" y="5943"/>
                  </a:cubicBezTo>
                  <a:cubicBezTo>
                    <a:pt x="84" y="4176"/>
                    <a:pt x="522" y="2605"/>
                    <a:pt x="1543" y="1427"/>
                  </a:cubicBezTo>
                  <a:cubicBezTo>
                    <a:pt x="2565" y="248"/>
                    <a:pt x="4170" y="-537"/>
                    <a:pt x="5557" y="445"/>
                  </a:cubicBezTo>
                  <a:cubicBezTo>
                    <a:pt x="6943" y="1427"/>
                    <a:pt x="8111" y="4176"/>
                    <a:pt x="9279" y="7907"/>
                  </a:cubicBezTo>
                  <a:cubicBezTo>
                    <a:pt x="10446" y="11638"/>
                    <a:pt x="11614" y="16350"/>
                    <a:pt x="13292" y="18707"/>
                  </a:cubicBezTo>
                  <a:cubicBezTo>
                    <a:pt x="14970" y="21063"/>
                    <a:pt x="17160" y="21063"/>
                    <a:pt x="18619" y="19688"/>
                  </a:cubicBezTo>
                  <a:cubicBezTo>
                    <a:pt x="20079" y="18314"/>
                    <a:pt x="20808" y="15565"/>
                    <a:pt x="21538" y="128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7" name="Line"/>
            <p:cNvSpPr/>
            <p:nvPr/>
          </p:nvSpPr>
          <p:spPr>
            <a:xfrm>
              <a:off x="10721850" y="2808930"/>
              <a:ext cx="216868" cy="2733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577" extrusionOk="0">
                  <a:moveTo>
                    <a:pt x="21493" y="32"/>
                  </a:moveTo>
                  <a:cubicBezTo>
                    <a:pt x="19779" y="4"/>
                    <a:pt x="18064" y="-23"/>
                    <a:pt x="16522" y="32"/>
                  </a:cubicBezTo>
                  <a:cubicBezTo>
                    <a:pt x="14979" y="86"/>
                    <a:pt x="13607" y="223"/>
                    <a:pt x="12064" y="523"/>
                  </a:cubicBezTo>
                  <a:cubicBezTo>
                    <a:pt x="10522" y="824"/>
                    <a:pt x="8807" y="1288"/>
                    <a:pt x="7779" y="1834"/>
                  </a:cubicBezTo>
                  <a:cubicBezTo>
                    <a:pt x="6750" y="2380"/>
                    <a:pt x="6407" y="3008"/>
                    <a:pt x="6064" y="3759"/>
                  </a:cubicBezTo>
                  <a:cubicBezTo>
                    <a:pt x="5722" y="4510"/>
                    <a:pt x="5379" y="5384"/>
                    <a:pt x="5036" y="6217"/>
                  </a:cubicBezTo>
                  <a:cubicBezTo>
                    <a:pt x="4693" y="7050"/>
                    <a:pt x="4350" y="7841"/>
                    <a:pt x="3836" y="8715"/>
                  </a:cubicBezTo>
                  <a:cubicBezTo>
                    <a:pt x="3322" y="9589"/>
                    <a:pt x="2636" y="10545"/>
                    <a:pt x="1950" y="11514"/>
                  </a:cubicBezTo>
                  <a:cubicBezTo>
                    <a:pt x="1264" y="12484"/>
                    <a:pt x="579" y="13467"/>
                    <a:pt x="407" y="14368"/>
                  </a:cubicBezTo>
                  <a:cubicBezTo>
                    <a:pt x="236" y="15269"/>
                    <a:pt x="579" y="16088"/>
                    <a:pt x="579" y="16976"/>
                  </a:cubicBezTo>
                  <a:cubicBezTo>
                    <a:pt x="579" y="17863"/>
                    <a:pt x="236" y="18819"/>
                    <a:pt x="64" y="19461"/>
                  </a:cubicBezTo>
                  <a:cubicBezTo>
                    <a:pt x="-107" y="20102"/>
                    <a:pt x="-107" y="20430"/>
                    <a:pt x="2293" y="20730"/>
                  </a:cubicBezTo>
                  <a:cubicBezTo>
                    <a:pt x="4693" y="21031"/>
                    <a:pt x="9493" y="21304"/>
                    <a:pt x="14293" y="215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8" name="Line"/>
            <p:cNvSpPr/>
            <p:nvPr/>
          </p:nvSpPr>
          <p:spPr>
            <a:xfrm>
              <a:off x="636535" y="2761033"/>
              <a:ext cx="183351" cy="2916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5" y="0"/>
                  </a:moveTo>
                  <a:cubicBezTo>
                    <a:pt x="408" y="820"/>
                    <a:pt x="0" y="1640"/>
                    <a:pt x="0" y="2332"/>
                  </a:cubicBezTo>
                  <a:cubicBezTo>
                    <a:pt x="0" y="3023"/>
                    <a:pt x="408" y="3587"/>
                    <a:pt x="1019" y="4164"/>
                  </a:cubicBezTo>
                  <a:cubicBezTo>
                    <a:pt x="1630" y="4740"/>
                    <a:pt x="2445" y="5330"/>
                    <a:pt x="3464" y="5932"/>
                  </a:cubicBezTo>
                  <a:cubicBezTo>
                    <a:pt x="4483" y="6534"/>
                    <a:pt x="5706" y="7149"/>
                    <a:pt x="6521" y="7815"/>
                  </a:cubicBezTo>
                  <a:cubicBezTo>
                    <a:pt x="7336" y="8481"/>
                    <a:pt x="7743" y="9199"/>
                    <a:pt x="8558" y="9890"/>
                  </a:cubicBezTo>
                  <a:cubicBezTo>
                    <a:pt x="9374" y="10582"/>
                    <a:pt x="10596" y="11248"/>
                    <a:pt x="11615" y="11889"/>
                  </a:cubicBezTo>
                  <a:cubicBezTo>
                    <a:pt x="12634" y="12530"/>
                    <a:pt x="13449" y="13144"/>
                    <a:pt x="14264" y="13759"/>
                  </a:cubicBezTo>
                  <a:cubicBezTo>
                    <a:pt x="15079" y="14374"/>
                    <a:pt x="15894" y="14989"/>
                    <a:pt x="16506" y="15566"/>
                  </a:cubicBezTo>
                  <a:cubicBezTo>
                    <a:pt x="17117" y="16142"/>
                    <a:pt x="17525" y="16680"/>
                    <a:pt x="17932" y="17295"/>
                  </a:cubicBezTo>
                  <a:cubicBezTo>
                    <a:pt x="18340" y="17910"/>
                    <a:pt x="18747" y="18602"/>
                    <a:pt x="19155" y="19217"/>
                  </a:cubicBezTo>
                  <a:cubicBezTo>
                    <a:pt x="19562" y="19832"/>
                    <a:pt x="19970" y="20370"/>
                    <a:pt x="20377" y="20754"/>
                  </a:cubicBezTo>
                  <a:cubicBezTo>
                    <a:pt x="20785" y="21139"/>
                    <a:pt x="21192" y="21369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69" name="Line"/>
            <p:cNvSpPr/>
            <p:nvPr/>
          </p:nvSpPr>
          <p:spPr>
            <a:xfrm>
              <a:off x="612319" y="2755384"/>
              <a:ext cx="1397610" cy="2946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8" extrusionOk="0">
                  <a:moveTo>
                    <a:pt x="0" y="118"/>
                  </a:moveTo>
                  <a:cubicBezTo>
                    <a:pt x="1444" y="67"/>
                    <a:pt x="2887" y="16"/>
                    <a:pt x="4304" y="4"/>
                  </a:cubicBezTo>
                  <a:cubicBezTo>
                    <a:pt x="5721" y="-9"/>
                    <a:pt x="7111" y="16"/>
                    <a:pt x="8367" y="42"/>
                  </a:cubicBezTo>
                  <a:cubicBezTo>
                    <a:pt x="9624" y="67"/>
                    <a:pt x="10747" y="92"/>
                    <a:pt x="11976" y="118"/>
                  </a:cubicBezTo>
                  <a:cubicBezTo>
                    <a:pt x="13206" y="143"/>
                    <a:pt x="14543" y="168"/>
                    <a:pt x="15345" y="181"/>
                  </a:cubicBezTo>
                  <a:cubicBezTo>
                    <a:pt x="16147" y="194"/>
                    <a:pt x="16414" y="194"/>
                    <a:pt x="16681" y="194"/>
                  </a:cubicBezTo>
                  <a:cubicBezTo>
                    <a:pt x="16949" y="194"/>
                    <a:pt x="17216" y="194"/>
                    <a:pt x="17350" y="257"/>
                  </a:cubicBezTo>
                  <a:cubicBezTo>
                    <a:pt x="17483" y="320"/>
                    <a:pt x="17483" y="447"/>
                    <a:pt x="17510" y="839"/>
                  </a:cubicBezTo>
                  <a:cubicBezTo>
                    <a:pt x="17537" y="1232"/>
                    <a:pt x="17590" y="1890"/>
                    <a:pt x="17644" y="2536"/>
                  </a:cubicBezTo>
                  <a:cubicBezTo>
                    <a:pt x="17697" y="3182"/>
                    <a:pt x="17750" y="3815"/>
                    <a:pt x="17804" y="4448"/>
                  </a:cubicBezTo>
                  <a:cubicBezTo>
                    <a:pt x="17857" y="5081"/>
                    <a:pt x="17911" y="5714"/>
                    <a:pt x="17991" y="6347"/>
                  </a:cubicBezTo>
                  <a:cubicBezTo>
                    <a:pt x="18071" y="6980"/>
                    <a:pt x="18178" y="7613"/>
                    <a:pt x="18258" y="8183"/>
                  </a:cubicBezTo>
                  <a:cubicBezTo>
                    <a:pt x="18339" y="8753"/>
                    <a:pt x="18392" y="9259"/>
                    <a:pt x="18472" y="9841"/>
                  </a:cubicBezTo>
                  <a:cubicBezTo>
                    <a:pt x="18552" y="10424"/>
                    <a:pt x="18659" y="11082"/>
                    <a:pt x="18766" y="11665"/>
                  </a:cubicBezTo>
                  <a:cubicBezTo>
                    <a:pt x="18873" y="12247"/>
                    <a:pt x="18980" y="12753"/>
                    <a:pt x="19167" y="13336"/>
                  </a:cubicBezTo>
                  <a:cubicBezTo>
                    <a:pt x="19354" y="13918"/>
                    <a:pt x="19622" y="14577"/>
                    <a:pt x="19836" y="15222"/>
                  </a:cubicBezTo>
                  <a:cubicBezTo>
                    <a:pt x="20050" y="15868"/>
                    <a:pt x="20210" y="16501"/>
                    <a:pt x="20344" y="17147"/>
                  </a:cubicBezTo>
                  <a:cubicBezTo>
                    <a:pt x="20477" y="17793"/>
                    <a:pt x="20584" y="18451"/>
                    <a:pt x="20771" y="19109"/>
                  </a:cubicBezTo>
                  <a:cubicBezTo>
                    <a:pt x="20958" y="19768"/>
                    <a:pt x="21226" y="20426"/>
                    <a:pt x="21386" y="20869"/>
                  </a:cubicBezTo>
                  <a:cubicBezTo>
                    <a:pt x="21547" y="21312"/>
                    <a:pt x="21600" y="21540"/>
                    <a:pt x="21600" y="21566"/>
                  </a:cubicBezTo>
                  <a:cubicBezTo>
                    <a:pt x="21600" y="21591"/>
                    <a:pt x="21547" y="21414"/>
                    <a:pt x="21493" y="21236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0" name="Line"/>
            <p:cNvSpPr/>
            <p:nvPr/>
          </p:nvSpPr>
          <p:spPr>
            <a:xfrm>
              <a:off x="809506" y="5666954"/>
              <a:ext cx="1224640" cy="4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44" y="16200"/>
                    <a:pt x="488" y="10800"/>
                    <a:pt x="1281" y="8100"/>
                  </a:cubicBezTo>
                  <a:cubicBezTo>
                    <a:pt x="2075" y="5400"/>
                    <a:pt x="3417" y="5400"/>
                    <a:pt x="5125" y="4500"/>
                  </a:cubicBezTo>
                  <a:cubicBezTo>
                    <a:pt x="6834" y="3600"/>
                    <a:pt x="8908" y="1800"/>
                    <a:pt x="11136" y="900"/>
                  </a:cubicBezTo>
                  <a:cubicBezTo>
                    <a:pt x="13363" y="0"/>
                    <a:pt x="15742" y="0"/>
                    <a:pt x="17512" y="0"/>
                  </a:cubicBezTo>
                  <a:cubicBezTo>
                    <a:pt x="19281" y="0"/>
                    <a:pt x="20441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1" name="Line"/>
            <p:cNvSpPr/>
            <p:nvPr/>
          </p:nvSpPr>
          <p:spPr>
            <a:xfrm>
              <a:off x="22230296" y="908805"/>
              <a:ext cx="88365" cy="119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1238" extrusionOk="0">
                  <a:moveTo>
                    <a:pt x="0" y="872"/>
                  </a:moveTo>
                  <a:cubicBezTo>
                    <a:pt x="4985" y="255"/>
                    <a:pt x="9969" y="-362"/>
                    <a:pt x="14123" y="255"/>
                  </a:cubicBezTo>
                  <a:cubicBezTo>
                    <a:pt x="18277" y="872"/>
                    <a:pt x="21600" y="2724"/>
                    <a:pt x="21185" y="6427"/>
                  </a:cubicBezTo>
                  <a:cubicBezTo>
                    <a:pt x="20769" y="10129"/>
                    <a:pt x="16616" y="15684"/>
                    <a:pt x="12462" y="212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2" name="Line"/>
            <p:cNvSpPr/>
            <p:nvPr/>
          </p:nvSpPr>
          <p:spPr>
            <a:xfrm>
              <a:off x="456644" y="1557152"/>
              <a:ext cx="851021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54" y="6400"/>
                    <a:pt x="2107" y="12800"/>
                    <a:pt x="2810" y="16533"/>
                  </a:cubicBezTo>
                  <a:cubicBezTo>
                    <a:pt x="3512" y="20267"/>
                    <a:pt x="3863" y="21333"/>
                    <a:pt x="4039" y="21200"/>
                  </a:cubicBezTo>
                  <a:cubicBezTo>
                    <a:pt x="4215" y="21067"/>
                    <a:pt x="4215" y="19733"/>
                    <a:pt x="4215" y="17600"/>
                  </a:cubicBezTo>
                  <a:cubicBezTo>
                    <a:pt x="4215" y="15467"/>
                    <a:pt x="4215" y="12533"/>
                    <a:pt x="4215" y="9867"/>
                  </a:cubicBezTo>
                  <a:cubicBezTo>
                    <a:pt x="4215" y="7200"/>
                    <a:pt x="4215" y="4800"/>
                    <a:pt x="4434" y="4400"/>
                  </a:cubicBezTo>
                  <a:cubicBezTo>
                    <a:pt x="4654" y="4000"/>
                    <a:pt x="5093" y="5600"/>
                    <a:pt x="5532" y="7600"/>
                  </a:cubicBezTo>
                  <a:cubicBezTo>
                    <a:pt x="5971" y="9600"/>
                    <a:pt x="6410" y="12000"/>
                    <a:pt x="6717" y="13867"/>
                  </a:cubicBezTo>
                  <a:cubicBezTo>
                    <a:pt x="7024" y="15733"/>
                    <a:pt x="7200" y="17067"/>
                    <a:pt x="7420" y="18267"/>
                  </a:cubicBezTo>
                  <a:cubicBezTo>
                    <a:pt x="7639" y="19467"/>
                    <a:pt x="7902" y="20533"/>
                    <a:pt x="8122" y="20400"/>
                  </a:cubicBezTo>
                  <a:cubicBezTo>
                    <a:pt x="8341" y="20267"/>
                    <a:pt x="8517" y="18933"/>
                    <a:pt x="9132" y="17733"/>
                  </a:cubicBezTo>
                  <a:cubicBezTo>
                    <a:pt x="9746" y="16533"/>
                    <a:pt x="10800" y="15467"/>
                    <a:pt x="11898" y="14400"/>
                  </a:cubicBezTo>
                  <a:cubicBezTo>
                    <a:pt x="12995" y="13333"/>
                    <a:pt x="14137" y="12267"/>
                    <a:pt x="14883" y="11333"/>
                  </a:cubicBezTo>
                  <a:cubicBezTo>
                    <a:pt x="15629" y="10400"/>
                    <a:pt x="15980" y="9600"/>
                    <a:pt x="16200" y="8533"/>
                  </a:cubicBezTo>
                  <a:cubicBezTo>
                    <a:pt x="16420" y="7467"/>
                    <a:pt x="16507" y="6133"/>
                    <a:pt x="16332" y="5200"/>
                  </a:cubicBezTo>
                  <a:cubicBezTo>
                    <a:pt x="16156" y="4267"/>
                    <a:pt x="15717" y="3733"/>
                    <a:pt x="15190" y="3467"/>
                  </a:cubicBezTo>
                  <a:cubicBezTo>
                    <a:pt x="14663" y="3200"/>
                    <a:pt x="14049" y="3200"/>
                    <a:pt x="13698" y="3867"/>
                  </a:cubicBezTo>
                  <a:cubicBezTo>
                    <a:pt x="13346" y="4533"/>
                    <a:pt x="13259" y="5867"/>
                    <a:pt x="13654" y="8400"/>
                  </a:cubicBezTo>
                  <a:cubicBezTo>
                    <a:pt x="14049" y="10933"/>
                    <a:pt x="14927" y="14667"/>
                    <a:pt x="16332" y="17067"/>
                  </a:cubicBezTo>
                  <a:cubicBezTo>
                    <a:pt x="17737" y="19467"/>
                    <a:pt x="19668" y="2053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3" name="Line"/>
            <p:cNvSpPr/>
            <p:nvPr/>
          </p:nvSpPr>
          <p:spPr>
            <a:xfrm>
              <a:off x="1878470" y="1580846"/>
              <a:ext cx="550050" cy="201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5" extrusionOk="0">
                  <a:moveTo>
                    <a:pt x="0" y="8334"/>
                  </a:moveTo>
                  <a:cubicBezTo>
                    <a:pt x="136" y="6174"/>
                    <a:pt x="272" y="4014"/>
                    <a:pt x="679" y="2754"/>
                  </a:cubicBezTo>
                  <a:cubicBezTo>
                    <a:pt x="1087" y="1494"/>
                    <a:pt x="1766" y="1134"/>
                    <a:pt x="2377" y="1494"/>
                  </a:cubicBezTo>
                  <a:cubicBezTo>
                    <a:pt x="2989" y="1854"/>
                    <a:pt x="3532" y="2934"/>
                    <a:pt x="4008" y="5274"/>
                  </a:cubicBezTo>
                  <a:cubicBezTo>
                    <a:pt x="4483" y="7614"/>
                    <a:pt x="4891" y="11214"/>
                    <a:pt x="5230" y="13914"/>
                  </a:cubicBezTo>
                  <a:cubicBezTo>
                    <a:pt x="5570" y="16614"/>
                    <a:pt x="5842" y="18414"/>
                    <a:pt x="5977" y="18414"/>
                  </a:cubicBezTo>
                  <a:cubicBezTo>
                    <a:pt x="6113" y="18414"/>
                    <a:pt x="6113" y="16614"/>
                    <a:pt x="6453" y="13194"/>
                  </a:cubicBezTo>
                  <a:cubicBezTo>
                    <a:pt x="6792" y="9774"/>
                    <a:pt x="7472" y="4734"/>
                    <a:pt x="8151" y="2214"/>
                  </a:cubicBezTo>
                  <a:cubicBezTo>
                    <a:pt x="8830" y="-306"/>
                    <a:pt x="9509" y="-306"/>
                    <a:pt x="10053" y="414"/>
                  </a:cubicBezTo>
                  <a:cubicBezTo>
                    <a:pt x="10596" y="1134"/>
                    <a:pt x="11004" y="2574"/>
                    <a:pt x="11275" y="4194"/>
                  </a:cubicBezTo>
                  <a:cubicBezTo>
                    <a:pt x="11547" y="5814"/>
                    <a:pt x="11683" y="7614"/>
                    <a:pt x="11887" y="9594"/>
                  </a:cubicBezTo>
                  <a:cubicBezTo>
                    <a:pt x="12091" y="11574"/>
                    <a:pt x="12362" y="13734"/>
                    <a:pt x="12566" y="13914"/>
                  </a:cubicBezTo>
                  <a:cubicBezTo>
                    <a:pt x="12770" y="14094"/>
                    <a:pt x="12906" y="12294"/>
                    <a:pt x="13109" y="10314"/>
                  </a:cubicBezTo>
                  <a:cubicBezTo>
                    <a:pt x="13313" y="8334"/>
                    <a:pt x="13585" y="6174"/>
                    <a:pt x="13992" y="4554"/>
                  </a:cubicBezTo>
                  <a:cubicBezTo>
                    <a:pt x="14400" y="2934"/>
                    <a:pt x="14943" y="1854"/>
                    <a:pt x="15555" y="1674"/>
                  </a:cubicBezTo>
                  <a:cubicBezTo>
                    <a:pt x="16166" y="1494"/>
                    <a:pt x="16845" y="2214"/>
                    <a:pt x="17457" y="4914"/>
                  </a:cubicBezTo>
                  <a:cubicBezTo>
                    <a:pt x="18068" y="7614"/>
                    <a:pt x="18611" y="12294"/>
                    <a:pt x="19019" y="15534"/>
                  </a:cubicBezTo>
                  <a:cubicBezTo>
                    <a:pt x="19426" y="18774"/>
                    <a:pt x="19698" y="20574"/>
                    <a:pt x="20106" y="20934"/>
                  </a:cubicBezTo>
                  <a:cubicBezTo>
                    <a:pt x="20513" y="21294"/>
                    <a:pt x="21057" y="20214"/>
                    <a:pt x="21600" y="191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4" name="Line"/>
            <p:cNvSpPr/>
            <p:nvPr/>
          </p:nvSpPr>
          <p:spPr>
            <a:xfrm>
              <a:off x="2545055" y="1646388"/>
              <a:ext cx="578811" cy="166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249" extrusionOk="0">
                  <a:moveTo>
                    <a:pt x="4541" y="4498"/>
                  </a:moveTo>
                  <a:cubicBezTo>
                    <a:pt x="4155" y="2735"/>
                    <a:pt x="3769" y="971"/>
                    <a:pt x="3255" y="310"/>
                  </a:cubicBezTo>
                  <a:cubicBezTo>
                    <a:pt x="2741" y="-351"/>
                    <a:pt x="2098" y="90"/>
                    <a:pt x="1519" y="1192"/>
                  </a:cubicBezTo>
                  <a:cubicBezTo>
                    <a:pt x="941" y="2294"/>
                    <a:pt x="426" y="4057"/>
                    <a:pt x="169" y="6041"/>
                  </a:cubicBezTo>
                  <a:cubicBezTo>
                    <a:pt x="-88" y="8024"/>
                    <a:pt x="-88" y="10229"/>
                    <a:pt x="426" y="12212"/>
                  </a:cubicBezTo>
                  <a:cubicBezTo>
                    <a:pt x="941" y="14196"/>
                    <a:pt x="1969" y="15959"/>
                    <a:pt x="2805" y="16620"/>
                  </a:cubicBezTo>
                  <a:cubicBezTo>
                    <a:pt x="3641" y="17282"/>
                    <a:pt x="4283" y="16841"/>
                    <a:pt x="4862" y="14637"/>
                  </a:cubicBezTo>
                  <a:cubicBezTo>
                    <a:pt x="5441" y="12433"/>
                    <a:pt x="5955" y="8465"/>
                    <a:pt x="6019" y="5600"/>
                  </a:cubicBezTo>
                  <a:cubicBezTo>
                    <a:pt x="6083" y="2735"/>
                    <a:pt x="5698" y="971"/>
                    <a:pt x="5569" y="1412"/>
                  </a:cubicBezTo>
                  <a:cubicBezTo>
                    <a:pt x="5441" y="1853"/>
                    <a:pt x="5569" y="4498"/>
                    <a:pt x="6083" y="7584"/>
                  </a:cubicBezTo>
                  <a:cubicBezTo>
                    <a:pt x="6598" y="10669"/>
                    <a:pt x="7498" y="14196"/>
                    <a:pt x="8269" y="16180"/>
                  </a:cubicBezTo>
                  <a:cubicBezTo>
                    <a:pt x="9041" y="18163"/>
                    <a:pt x="9683" y="18604"/>
                    <a:pt x="10712" y="16400"/>
                  </a:cubicBezTo>
                  <a:cubicBezTo>
                    <a:pt x="11741" y="14196"/>
                    <a:pt x="13155" y="9347"/>
                    <a:pt x="14119" y="6261"/>
                  </a:cubicBezTo>
                  <a:cubicBezTo>
                    <a:pt x="15083" y="3176"/>
                    <a:pt x="15598" y="1853"/>
                    <a:pt x="15919" y="2294"/>
                  </a:cubicBezTo>
                  <a:cubicBezTo>
                    <a:pt x="16241" y="2735"/>
                    <a:pt x="16369" y="4939"/>
                    <a:pt x="16498" y="7804"/>
                  </a:cubicBezTo>
                  <a:cubicBezTo>
                    <a:pt x="16626" y="10669"/>
                    <a:pt x="16755" y="14196"/>
                    <a:pt x="17012" y="16841"/>
                  </a:cubicBezTo>
                  <a:cubicBezTo>
                    <a:pt x="17269" y="19486"/>
                    <a:pt x="17655" y="21249"/>
                    <a:pt x="18426" y="21249"/>
                  </a:cubicBezTo>
                  <a:cubicBezTo>
                    <a:pt x="19198" y="21249"/>
                    <a:pt x="20355" y="19486"/>
                    <a:pt x="21512" y="177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5" name="Line"/>
            <p:cNvSpPr/>
            <p:nvPr/>
          </p:nvSpPr>
          <p:spPr>
            <a:xfrm>
              <a:off x="3228513" y="1410011"/>
              <a:ext cx="320863" cy="468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526" extrusionOk="0">
                  <a:moveTo>
                    <a:pt x="1336" y="1991"/>
                  </a:moveTo>
                  <a:cubicBezTo>
                    <a:pt x="871" y="1038"/>
                    <a:pt x="407" y="85"/>
                    <a:pt x="174" y="5"/>
                  </a:cubicBezTo>
                  <a:cubicBezTo>
                    <a:pt x="-58" y="-74"/>
                    <a:pt x="-58" y="720"/>
                    <a:pt x="174" y="3897"/>
                  </a:cubicBezTo>
                  <a:cubicBezTo>
                    <a:pt x="407" y="7073"/>
                    <a:pt x="871" y="12632"/>
                    <a:pt x="1336" y="15888"/>
                  </a:cubicBezTo>
                  <a:cubicBezTo>
                    <a:pt x="1800" y="19144"/>
                    <a:pt x="2265" y="20097"/>
                    <a:pt x="2845" y="20017"/>
                  </a:cubicBezTo>
                  <a:cubicBezTo>
                    <a:pt x="3426" y="19938"/>
                    <a:pt x="4123" y="18826"/>
                    <a:pt x="5052" y="17317"/>
                  </a:cubicBezTo>
                  <a:cubicBezTo>
                    <a:pt x="5981" y="15808"/>
                    <a:pt x="7142" y="13902"/>
                    <a:pt x="8187" y="12473"/>
                  </a:cubicBezTo>
                  <a:cubicBezTo>
                    <a:pt x="9232" y="11044"/>
                    <a:pt x="10161" y="10091"/>
                    <a:pt x="11090" y="9297"/>
                  </a:cubicBezTo>
                  <a:cubicBezTo>
                    <a:pt x="12019" y="8502"/>
                    <a:pt x="12948" y="7867"/>
                    <a:pt x="13645" y="7947"/>
                  </a:cubicBezTo>
                  <a:cubicBezTo>
                    <a:pt x="14342" y="8026"/>
                    <a:pt x="14807" y="8820"/>
                    <a:pt x="14342" y="9694"/>
                  </a:cubicBezTo>
                  <a:cubicBezTo>
                    <a:pt x="13877" y="10567"/>
                    <a:pt x="12484" y="11520"/>
                    <a:pt x="11439" y="12314"/>
                  </a:cubicBezTo>
                  <a:cubicBezTo>
                    <a:pt x="10394" y="13108"/>
                    <a:pt x="9697" y="13744"/>
                    <a:pt x="9465" y="14617"/>
                  </a:cubicBezTo>
                  <a:cubicBezTo>
                    <a:pt x="9232" y="15491"/>
                    <a:pt x="9465" y="16602"/>
                    <a:pt x="10626" y="17714"/>
                  </a:cubicBezTo>
                  <a:cubicBezTo>
                    <a:pt x="11787" y="18826"/>
                    <a:pt x="13877" y="19938"/>
                    <a:pt x="15852" y="20573"/>
                  </a:cubicBezTo>
                  <a:cubicBezTo>
                    <a:pt x="17826" y="21208"/>
                    <a:pt x="19684" y="21367"/>
                    <a:pt x="21542" y="215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6" name="Line"/>
            <p:cNvSpPr/>
            <p:nvPr/>
          </p:nvSpPr>
          <p:spPr>
            <a:xfrm>
              <a:off x="4120876" y="1250850"/>
              <a:ext cx="850326" cy="690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2" h="21550" extrusionOk="0">
                  <a:moveTo>
                    <a:pt x="245" y="9886"/>
                  </a:moveTo>
                  <a:cubicBezTo>
                    <a:pt x="158" y="9346"/>
                    <a:pt x="70" y="8806"/>
                    <a:pt x="26" y="8914"/>
                  </a:cubicBezTo>
                  <a:cubicBezTo>
                    <a:pt x="-18" y="9022"/>
                    <a:pt x="-18" y="9778"/>
                    <a:pt x="114" y="10912"/>
                  </a:cubicBezTo>
                  <a:cubicBezTo>
                    <a:pt x="245" y="12046"/>
                    <a:pt x="509" y="13558"/>
                    <a:pt x="1036" y="14638"/>
                  </a:cubicBezTo>
                  <a:cubicBezTo>
                    <a:pt x="1562" y="15718"/>
                    <a:pt x="2353" y="16366"/>
                    <a:pt x="3450" y="16204"/>
                  </a:cubicBezTo>
                  <a:cubicBezTo>
                    <a:pt x="4548" y="16042"/>
                    <a:pt x="5953" y="15070"/>
                    <a:pt x="6919" y="13342"/>
                  </a:cubicBezTo>
                  <a:cubicBezTo>
                    <a:pt x="7884" y="11614"/>
                    <a:pt x="8411" y="9130"/>
                    <a:pt x="8455" y="6916"/>
                  </a:cubicBezTo>
                  <a:cubicBezTo>
                    <a:pt x="8499" y="4702"/>
                    <a:pt x="8060" y="2758"/>
                    <a:pt x="7621" y="1570"/>
                  </a:cubicBezTo>
                  <a:cubicBezTo>
                    <a:pt x="7182" y="382"/>
                    <a:pt x="6743" y="-50"/>
                    <a:pt x="6523" y="4"/>
                  </a:cubicBezTo>
                  <a:cubicBezTo>
                    <a:pt x="6304" y="58"/>
                    <a:pt x="6304" y="598"/>
                    <a:pt x="6304" y="3028"/>
                  </a:cubicBezTo>
                  <a:cubicBezTo>
                    <a:pt x="6304" y="5458"/>
                    <a:pt x="6304" y="9778"/>
                    <a:pt x="6304" y="12316"/>
                  </a:cubicBezTo>
                  <a:cubicBezTo>
                    <a:pt x="6304" y="14854"/>
                    <a:pt x="6304" y="15610"/>
                    <a:pt x="6392" y="16258"/>
                  </a:cubicBezTo>
                  <a:cubicBezTo>
                    <a:pt x="6480" y="16906"/>
                    <a:pt x="6655" y="17446"/>
                    <a:pt x="6875" y="17446"/>
                  </a:cubicBezTo>
                  <a:cubicBezTo>
                    <a:pt x="7094" y="17446"/>
                    <a:pt x="7358" y="16906"/>
                    <a:pt x="7753" y="16258"/>
                  </a:cubicBezTo>
                  <a:cubicBezTo>
                    <a:pt x="8148" y="15610"/>
                    <a:pt x="8675" y="14854"/>
                    <a:pt x="9202" y="14746"/>
                  </a:cubicBezTo>
                  <a:cubicBezTo>
                    <a:pt x="9728" y="14638"/>
                    <a:pt x="10255" y="15178"/>
                    <a:pt x="11353" y="15934"/>
                  </a:cubicBezTo>
                  <a:cubicBezTo>
                    <a:pt x="12450" y="16690"/>
                    <a:pt x="14119" y="17662"/>
                    <a:pt x="15436" y="17878"/>
                  </a:cubicBezTo>
                  <a:cubicBezTo>
                    <a:pt x="16753" y="18094"/>
                    <a:pt x="17719" y="17554"/>
                    <a:pt x="18377" y="16690"/>
                  </a:cubicBezTo>
                  <a:cubicBezTo>
                    <a:pt x="19036" y="15826"/>
                    <a:pt x="19387" y="14638"/>
                    <a:pt x="19431" y="13828"/>
                  </a:cubicBezTo>
                  <a:cubicBezTo>
                    <a:pt x="19475" y="13018"/>
                    <a:pt x="19211" y="12586"/>
                    <a:pt x="18860" y="12208"/>
                  </a:cubicBezTo>
                  <a:cubicBezTo>
                    <a:pt x="18509" y="11830"/>
                    <a:pt x="18070" y="11506"/>
                    <a:pt x="17587" y="11344"/>
                  </a:cubicBezTo>
                  <a:cubicBezTo>
                    <a:pt x="17104" y="11182"/>
                    <a:pt x="16577" y="11182"/>
                    <a:pt x="16270" y="11506"/>
                  </a:cubicBezTo>
                  <a:cubicBezTo>
                    <a:pt x="15962" y="11830"/>
                    <a:pt x="15875" y="12478"/>
                    <a:pt x="16270" y="13828"/>
                  </a:cubicBezTo>
                  <a:cubicBezTo>
                    <a:pt x="16665" y="15178"/>
                    <a:pt x="17543" y="17230"/>
                    <a:pt x="18509" y="18634"/>
                  </a:cubicBezTo>
                  <a:cubicBezTo>
                    <a:pt x="19475" y="20038"/>
                    <a:pt x="20528" y="20794"/>
                    <a:pt x="21582" y="215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7" name="Line"/>
            <p:cNvSpPr/>
            <p:nvPr/>
          </p:nvSpPr>
          <p:spPr>
            <a:xfrm>
              <a:off x="4057911" y="1607045"/>
              <a:ext cx="290593" cy="22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4629" y="11040"/>
                    <a:pt x="9257" y="1783"/>
                    <a:pt x="12857" y="240"/>
                  </a:cubicBezTo>
                  <a:cubicBezTo>
                    <a:pt x="16457" y="-1303"/>
                    <a:pt x="19029" y="4869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8" name="Line"/>
            <p:cNvSpPr/>
            <p:nvPr/>
          </p:nvSpPr>
          <p:spPr>
            <a:xfrm>
              <a:off x="11675576" y="2831033"/>
              <a:ext cx="290593" cy="34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6" extrusionOk="0">
                  <a:moveTo>
                    <a:pt x="2314" y="5938"/>
                  </a:moveTo>
                  <a:cubicBezTo>
                    <a:pt x="2057" y="4869"/>
                    <a:pt x="1800" y="3799"/>
                    <a:pt x="2314" y="2837"/>
                  </a:cubicBezTo>
                  <a:cubicBezTo>
                    <a:pt x="2829" y="1875"/>
                    <a:pt x="4114" y="1019"/>
                    <a:pt x="6171" y="485"/>
                  </a:cubicBezTo>
                  <a:cubicBezTo>
                    <a:pt x="8229" y="-50"/>
                    <a:pt x="11057" y="-264"/>
                    <a:pt x="13114" y="485"/>
                  </a:cubicBezTo>
                  <a:cubicBezTo>
                    <a:pt x="15171" y="1233"/>
                    <a:pt x="16457" y="2944"/>
                    <a:pt x="15943" y="5296"/>
                  </a:cubicBezTo>
                  <a:cubicBezTo>
                    <a:pt x="15429" y="7649"/>
                    <a:pt x="13114" y="10643"/>
                    <a:pt x="10671" y="12888"/>
                  </a:cubicBezTo>
                  <a:cubicBezTo>
                    <a:pt x="8229" y="15134"/>
                    <a:pt x="5657" y="16631"/>
                    <a:pt x="3600" y="17807"/>
                  </a:cubicBezTo>
                  <a:cubicBezTo>
                    <a:pt x="1543" y="18984"/>
                    <a:pt x="0" y="19839"/>
                    <a:pt x="0" y="20267"/>
                  </a:cubicBezTo>
                  <a:cubicBezTo>
                    <a:pt x="0" y="20694"/>
                    <a:pt x="1543" y="20694"/>
                    <a:pt x="5400" y="20801"/>
                  </a:cubicBezTo>
                  <a:cubicBezTo>
                    <a:pt x="9257" y="20908"/>
                    <a:pt x="15429" y="21122"/>
                    <a:pt x="21600" y="2133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79" name="Line"/>
            <p:cNvSpPr/>
            <p:nvPr/>
          </p:nvSpPr>
          <p:spPr>
            <a:xfrm>
              <a:off x="12996404" y="2792168"/>
              <a:ext cx="353537" cy="363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5" h="21600" extrusionOk="0">
                  <a:moveTo>
                    <a:pt x="17279" y="0"/>
                  </a:moveTo>
                  <a:cubicBezTo>
                    <a:pt x="13333" y="4114"/>
                    <a:pt x="9387" y="8229"/>
                    <a:pt x="7102" y="10697"/>
                  </a:cubicBezTo>
                  <a:cubicBezTo>
                    <a:pt x="4818" y="13166"/>
                    <a:pt x="4195" y="13989"/>
                    <a:pt x="3468" y="14811"/>
                  </a:cubicBezTo>
                  <a:cubicBezTo>
                    <a:pt x="2741" y="15634"/>
                    <a:pt x="1910" y="16457"/>
                    <a:pt x="1183" y="17280"/>
                  </a:cubicBezTo>
                  <a:cubicBezTo>
                    <a:pt x="456" y="18103"/>
                    <a:pt x="-167" y="18926"/>
                    <a:pt x="41" y="19131"/>
                  </a:cubicBezTo>
                  <a:cubicBezTo>
                    <a:pt x="248" y="19337"/>
                    <a:pt x="1287" y="18926"/>
                    <a:pt x="4298" y="19131"/>
                  </a:cubicBezTo>
                  <a:cubicBezTo>
                    <a:pt x="7310" y="19337"/>
                    <a:pt x="12295" y="20160"/>
                    <a:pt x="15514" y="20674"/>
                  </a:cubicBezTo>
                  <a:cubicBezTo>
                    <a:pt x="18733" y="21189"/>
                    <a:pt x="20187" y="21394"/>
                    <a:pt x="20810" y="21497"/>
                  </a:cubicBezTo>
                  <a:cubicBezTo>
                    <a:pt x="21433" y="21600"/>
                    <a:pt x="21225" y="21600"/>
                    <a:pt x="2101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0" name="Line"/>
            <p:cNvSpPr/>
            <p:nvPr/>
          </p:nvSpPr>
          <p:spPr>
            <a:xfrm>
              <a:off x="13180429" y="2999734"/>
              <a:ext cx="41513" cy="342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1" name="Line"/>
            <p:cNvSpPr/>
            <p:nvPr/>
          </p:nvSpPr>
          <p:spPr>
            <a:xfrm>
              <a:off x="14135231" y="2989356"/>
              <a:ext cx="30097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2" name="Line"/>
            <p:cNvSpPr/>
            <p:nvPr/>
          </p:nvSpPr>
          <p:spPr>
            <a:xfrm>
              <a:off x="14674902" y="2864816"/>
              <a:ext cx="31135" cy="28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3" name="Line"/>
            <p:cNvSpPr/>
            <p:nvPr/>
          </p:nvSpPr>
          <p:spPr>
            <a:xfrm>
              <a:off x="15723109" y="2771412"/>
              <a:ext cx="344462" cy="413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500" extrusionOk="0">
                  <a:moveTo>
                    <a:pt x="11664" y="0"/>
                  </a:moveTo>
                  <a:cubicBezTo>
                    <a:pt x="11016" y="720"/>
                    <a:pt x="10368" y="1440"/>
                    <a:pt x="9720" y="2520"/>
                  </a:cubicBezTo>
                  <a:cubicBezTo>
                    <a:pt x="9072" y="3600"/>
                    <a:pt x="8424" y="5040"/>
                    <a:pt x="8640" y="6030"/>
                  </a:cubicBezTo>
                  <a:cubicBezTo>
                    <a:pt x="8856" y="7020"/>
                    <a:pt x="9936" y="7560"/>
                    <a:pt x="12096" y="9180"/>
                  </a:cubicBezTo>
                  <a:cubicBezTo>
                    <a:pt x="14256" y="10800"/>
                    <a:pt x="17496" y="13500"/>
                    <a:pt x="19332" y="15300"/>
                  </a:cubicBezTo>
                  <a:cubicBezTo>
                    <a:pt x="21168" y="17100"/>
                    <a:pt x="21600" y="18000"/>
                    <a:pt x="21492" y="18900"/>
                  </a:cubicBezTo>
                  <a:cubicBezTo>
                    <a:pt x="21384" y="19800"/>
                    <a:pt x="20736" y="20700"/>
                    <a:pt x="19764" y="21150"/>
                  </a:cubicBezTo>
                  <a:cubicBezTo>
                    <a:pt x="18792" y="21600"/>
                    <a:pt x="17496" y="21600"/>
                    <a:pt x="15228" y="21240"/>
                  </a:cubicBezTo>
                  <a:cubicBezTo>
                    <a:pt x="12960" y="20880"/>
                    <a:pt x="9720" y="20160"/>
                    <a:pt x="7020" y="18900"/>
                  </a:cubicBezTo>
                  <a:cubicBezTo>
                    <a:pt x="4320" y="17640"/>
                    <a:pt x="2160" y="15840"/>
                    <a:pt x="0" y="14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4" name="Line"/>
            <p:cNvSpPr/>
            <p:nvPr/>
          </p:nvSpPr>
          <p:spPr>
            <a:xfrm>
              <a:off x="15837271" y="2787275"/>
              <a:ext cx="321727" cy="2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929" y="11918"/>
                    <a:pt x="1858" y="3818"/>
                    <a:pt x="4877" y="1118"/>
                  </a:cubicBezTo>
                  <a:cubicBezTo>
                    <a:pt x="7897" y="-1582"/>
                    <a:pt x="13006" y="1118"/>
                    <a:pt x="16142" y="3818"/>
                  </a:cubicBezTo>
                  <a:cubicBezTo>
                    <a:pt x="19277" y="6518"/>
                    <a:pt x="20439" y="9218"/>
                    <a:pt x="21019" y="11918"/>
                  </a:cubicBezTo>
                  <a:cubicBezTo>
                    <a:pt x="21600" y="14618"/>
                    <a:pt x="21600" y="173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5" name="Line"/>
            <p:cNvSpPr/>
            <p:nvPr/>
          </p:nvSpPr>
          <p:spPr>
            <a:xfrm>
              <a:off x="16843965" y="3020490"/>
              <a:ext cx="238701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6" name="Line"/>
            <p:cNvSpPr/>
            <p:nvPr/>
          </p:nvSpPr>
          <p:spPr>
            <a:xfrm>
              <a:off x="17381788" y="2907870"/>
              <a:ext cx="292440" cy="392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516" extrusionOk="0">
                  <a:moveTo>
                    <a:pt x="6997" y="3895"/>
                  </a:moveTo>
                  <a:cubicBezTo>
                    <a:pt x="6997" y="2948"/>
                    <a:pt x="6997" y="2000"/>
                    <a:pt x="7506" y="1242"/>
                  </a:cubicBezTo>
                  <a:cubicBezTo>
                    <a:pt x="8014" y="484"/>
                    <a:pt x="9030" y="-84"/>
                    <a:pt x="10682" y="11"/>
                  </a:cubicBezTo>
                  <a:cubicBezTo>
                    <a:pt x="12334" y="105"/>
                    <a:pt x="14621" y="863"/>
                    <a:pt x="16146" y="1621"/>
                  </a:cubicBezTo>
                  <a:cubicBezTo>
                    <a:pt x="17670" y="2379"/>
                    <a:pt x="18433" y="3137"/>
                    <a:pt x="17797" y="5127"/>
                  </a:cubicBezTo>
                  <a:cubicBezTo>
                    <a:pt x="17162" y="7116"/>
                    <a:pt x="15129" y="10337"/>
                    <a:pt x="12334" y="12800"/>
                  </a:cubicBezTo>
                  <a:cubicBezTo>
                    <a:pt x="9539" y="15263"/>
                    <a:pt x="5981" y="16969"/>
                    <a:pt x="3567" y="18105"/>
                  </a:cubicBezTo>
                  <a:cubicBezTo>
                    <a:pt x="1153" y="19242"/>
                    <a:pt x="-118" y="19811"/>
                    <a:pt x="9" y="20095"/>
                  </a:cubicBezTo>
                  <a:cubicBezTo>
                    <a:pt x="136" y="20379"/>
                    <a:pt x="1661" y="20379"/>
                    <a:pt x="5473" y="20569"/>
                  </a:cubicBezTo>
                  <a:cubicBezTo>
                    <a:pt x="9284" y="20758"/>
                    <a:pt x="15383" y="21137"/>
                    <a:pt x="21482" y="2151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7" name="Line"/>
            <p:cNvSpPr/>
            <p:nvPr/>
          </p:nvSpPr>
          <p:spPr>
            <a:xfrm>
              <a:off x="11572148" y="3764903"/>
              <a:ext cx="282579" cy="347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6" h="21038" extrusionOk="0">
                  <a:moveTo>
                    <a:pt x="12784" y="171"/>
                  </a:moveTo>
                  <a:cubicBezTo>
                    <a:pt x="11528" y="-38"/>
                    <a:pt x="10272" y="-248"/>
                    <a:pt x="8012" y="801"/>
                  </a:cubicBezTo>
                  <a:cubicBezTo>
                    <a:pt x="5751" y="1849"/>
                    <a:pt x="2486" y="4156"/>
                    <a:pt x="979" y="6882"/>
                  </a:cubicBezTo>
                  <a:cubicBezTo>
                    <a:pt x="-528" y="9608"/>
                    <a:pt x="-277" y="12754"/>
                    <a:pt x="1607" y="15270"/>
                  </a:cubicBezTo>
                  <a:cubicBezTo>
                    <a:pt x="3491" y="17787"/>
                    <a:pt x="7007" y="19674"/>
                    <a:pt x="10021" y="20513"/>
                  </a:cubicBezTo>
                  <a:cubicBezTo>
                    <a:pt x="13035" y="21352"/>
                    <a:pt x="15546" y="21142"/>
                    <a:pt x="17556" y="20199"/>
                  </a:cubicBezTo>
                  <a:cubicBezTo>
                    <a:pt x="19565" y="19255"/>
                    <a:pt x="21072" y="17577"/>
                    <a:pt x="20319" y="14327"/>
                  </a:cubicBezTo>
                  <a:cubicBezTo>
                    <a:pt x="19565" y="11076"/>
                    <a:pt x="16551" y="6253"/>
                    <a:pt x="14416" y="3736"/>
                  </a:cubicBezTo>
                  <a:cubicBezTo>
                    <a:pt x="12281" y="1220"/>
                    <a:pt x="11025" y="1010"/>
                    <a:pt x="9770" y="80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8" name="Line"/>
            <p:cNvSpPr/>
            <p:nvPr/>
          </p:nvSpPr>
          <p:spPr>
            <a:xfrm>
              <a:off x="12910592" y="3799806"/>
              <a:ext cx="265350" cy="441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1" h="21554" extrusionOk="0">
                  <a:moveTo>
                    <a:pt x="4985" y="2992"/>
                  </a:moveTo>
                  <a:cubicBezTo>
                    <a:pt x="4985" y="2148"/>
                    <a:pt x="4985" y="1304"/>
                    <a:pt x="5677" y="798"/>
                  </a:cubicBezTo>
                  <a:cubicBezTo>
                    <a:pt x="6369" y="292"/>
                    <a:pt x="7754" y="123"/>
                    <a:pt x="9415" y="38"/>
                  </a:cubicBezTo>
                  <a:cubicBezTo>
                    <a:pt x="11077" y="-46"/>
                    <a:pt x="13015" y="-46"/>
                    <a:pt x="14677" y="629"/>
                  </a:cubicBezTo>
                  <a:cubicBezTo>
                    <a:pt x="16338" y="1304"/>
                    <a:pt x="17723" y="2654"/>
                    <a:pt x="18000" y="3666"/>
                  </a:cubicBezTo>
                  <a:cubicBezTo>
                    <a:pt x="18277" y="4679"/>
                    <a:pt x="17446" y="5354"/>
                    <a:pt x="16338" y="5945"/>
                  </a:cubicBezTo>
                  <a:cubicBezTo>
                    <a:pt x="15231" y="6535"/>
                    <a:pt x="13846" y="7041"/>
                    <a:pt x="12461" y="7463"/>
                  </a:cubicBezTo>
                  <a:cubicBezTo>
                    <a:pt x="11077" y="7885"/>
                    <a:pt x="9692" y="8223"/>
                    <a:pt x="10108" y="8729"/>
                  </a:cubicBezTo>
                  <a:cubicBezTo>
                    <a:pt x="10523" y="9235"/>
                    <a:pt x="12738" y="9910"/>
                    <a:pt x="14954" y="10923"/>
                  </a:cubicBezTo>
                  <a:cubicBezTo>
                    <a:pt x="17169" y="11935"/>
                    <a:pt x="19385" y="13285"/>
                    <a:pt x="20492" y="14888"/>
                  </a:cubicBezTo>
                  <a:cubicBezTo>
                    <a:pt x="21600" y="16491"/>
                    <a:pt x="21600" y="18348"/>
                    <a:pt x="19662" y="19613"/>
                  </a:cubicBezTo>
                  <a:cubicBezTo>
                    <a:pt x="17723" y="20879"/>
                    <a:pt x="13846" y="21554"/>
                    <a:pt x="10385" y="21554"/>
                  </a:cubicBezTo>
                  <a:cubicBezTo>
                    <a:pt x="6923" y="21554"/>
                    <a:pt x="3877" y="20879"/>
                    <a:pt x="2215" y="20120"/>
                  </a:cubicBezTo>
                  <a:cubicBezTo>
                    <a:pt x="554" y="19360"/>
                    <a:pt x="277" y="18516"/>
                    <a:pt x="0" y="176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89" name="Line"/>
            <p:cNvSpPr/>
            <p:nvPr/>
          </p:nvSpPr>
          <p:spPr>
            <a:xfrm>
              <a:off x="14446579" y="3902645"/>
              <a:ext cx="10381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0" name="Line"/>
            <p:cNvSpPr/>
            <p:nvPr/>
          </p:nvSpPr>
          <p:spPr>
            <a:xfrm>
              <a:off x="15764623" y="3860178"/>
              <a:ext cx="290592" cy="322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8" extrusionOk="0">
                  <a:moveTo>
                    <a:pt x="0" y="1427"/>
                  </a:moveTo>
                  <a:cubicBezTo>
                    <a:pt x="2314" y="517"/>
                    <a:pt x="4629" y="-392"/>
                    <a:pt x="6943" y="176"/>
                  </a:cubicBezTo>
                  <a:cubicBezTo>
                    <a:pt x="9257" y="745"/>
                    <a:pt x="11571" y="2791"/>
                    <a:pt x="12729" y="4496"/>
                  </a:cubicBezTo>
                  <a:cubicBezTo>
                    <a:pt x="13886" y="6202"/>
                    <a:pt x="13886" y="7566"/>
                    <a:pt x="12471" y="9499"/>
                  </a:cubicBezTo>
                  <a:cubicBezTo>
                    <a:pt x="11057" y="11431"/>
                    <a:pt x="8229" y="13932"/>
                    <a:pt x="5786" y="15637"/>
                  </a:cubicBezTo>
                  <a:cubicBezTo>
                    <a:pt x="3343" y="17343"/>
                    <a:pt x="1286" y="18252"/>
                    <a:pt x="1543" y="18934"/>
                  </a:cubicBezTo>
                  <a:cubicBezTo>
                    <a:pt x="1800" y="19616"/>
                    <a:pt x="4371" y="20071"/>
                    <a:pt x="8100" y="20412"/>
                  </a:cubicBezTo>
                  <a:cubicBezTo>
                    <a:pt x="11829" y="20753"/>
                    <a:pt x="16714" y="20981"/>
                    <a:pt x="21600" y="212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1" name="Line"/>
            <p:cNvSpPr/>
            <p:nvPr/>
          </p:nvSpPr>
          <p:spPr>
            <a:xfrm>
              <a:off x="17041153" y="3913023"/>
              <a:ext cx="238701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2" name="Line"/>
            <p:cNvSpPr/>
            <p:nvPr/>
          </p:nvSpPr>
          <p:spPr>
            <a:xfrm>
              <a:off x="17466662" y="3749215"/>
              <a:ext cx="287298" cy="425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5" h="21413" extrusionOk="0">
                  <a:moveTo>
                    <a:pt x="4629" y="1977"/>
                  </a:moveTo>
                  <a:cubicBezTo>
                    <a:pt x="5400" y="1281"/>
                    <a:pt x="6171" y="584"/>
                    <a:pt x="7200" y="235"/>
                  </a:cubicBezTo>
                  <a:cubicBezTo>
                    <a:pt x="8229" y="-113"/>
                    <a:pt x="9514" y="-113"/>
                    <a:pt x="11186" y="497"/>
                  </a:cubicBezTo>
                  <a:cubicBezTo>
                    <a:pt x="12857" y="1106"/>
                    <a:pt x="14914" y="2326"/>
                    <a:pt x="15943" y="3371"/>
                  </a:cubicBezTo>
                  <a:cubicBezTo>
                    <a:pt x="16971" y="4416"/>
                    <a:pt x="16971" y="5287"/>
                    <a:pt x="16329" y="5984"/>
                  </a:cubicBezTo>
                  <a:cubicBezTo>
                    <a:pt x="15686" y="6681"/>
                    <a:pt x="14400" y="7203"/>
                    <a:pt x="13114" y="7552"/>
                  </a:cubicBezTo>
                  <a:cubicBezTo>
                    <a:pt x="11829" y="7900"/>
                    <a:pt x="10543" y="8074"/>
                    <a:pt x="10671" y="8510"/>
                  </a:cubicBezTo>
                  <a:cubicBezTo>
                    <a:pt x="10800" y="8945"/>
                    <a:pt x="12343" y="9642"/>
                    <a:pt x="14400" y="11210"/>
                  </a:cubicBezTo>
                  <a:cubicBezTo>
                    <a:pt x="16457" y="12777"/>
                    <a:pt x="19029" y="15216"/>
                    <a:pt x="20314" y="16871"/>
                  </a:cubicBezTo>
                  <a:cubicBezTo>
                    <a:pt x="21600" y="18526"/>
                    <a:pt x="21600" y="19397"/>
                    <a:pt x="20829" y="20093"/>
                  </a:cubicBezTo>
                  <a:cubicBezTo>
                    <a:pt x="20057" y="20790"/>
                    <a:pt x="18514" y="21313"/>
                    <a:pt x="15300" y="21400"/>
                  </a:cubicBezTo>
                  <a:cubicBezTo>
                    <a:pt x="12086" y="21487"/>
                    <a:pt x="7200" y="21139"/>
                    <a:pt x="4371" y="20616"/>
                  </a:cubicBezTo>
                  <a:cubicBezTo>
                    <a:pt x="1543" y="20093"/>
                    <a:pt x="771" y="19397"/>
                    <a:pt x="0" y="187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3" name="Line"/>
            <p:cNvSpPr/>
            <p:nvPr/>
          </p:nvSpPr>
          <p:spPr>
            <a:xfrm>
              <a:off x="11565760" y="4701692"/>
              <a:ext cx="277718" cy="281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0946" extrusionOk="0">
                  <a:moveTo>
                    <a:pt x="9942" y="778"/>
                  </a:moveTo>
                  <a:cubicBezTo>
                    <a:pt x="8625" y="263"/>
                    <a:pt x="7308" y="-251"/>
                    <a:pt x="5596" y="135"/>
                  </a:cubicBezTo>
                  <a:cubicBezTo>
                    <a:pt x="3884" y="520"/>
                    <a:pt x="1776" y="1806"/>
                    <a:pt x="723" y="4378"/>
                  </a:cubicBezTo>
                  <a:cubicBezTo>
                    <a:pt x="-331" y="6949"/>
                    <a:pt x="-331" y="10806"/>
                    <a:pt x="1381" y="13892"/>
                  </a:cubicBezTo>
                  <a:cubicBezTo>
                    <a:pt x="3093" y="16978"/>
                    <a:pt x="6518" y="19292"/>
                    <a:pt x="9679" y="20320"/>
                  </a:cubicBezTo>
                  <a:cubicBezTo>
                    <a:pt x="12840" y="21349"/>
                    <a:pt x="15737" y="21092"/>
                    <a:pt x="17845" y="19678"/>
                  </a:cubicBezTo>
                  <a:cubicBezTo>
                    <a:pt x="19952" y="18263"/>
                    <a:pt x="21269" y="15692"/>
                    <a:pt x="21137" y="12992"/>
                  </a:cubicBezTo>
                  <a:cubicBezTo>
                    <a:pt x="21006" y="10292"/>
                    <a:pt x="19425" y="7463"/>
                    <a:pt x="17318" y="5278"/>
                  </a:cubicBezTo>
                  <a:cubicBezTo>
                    <a:pt x="15211" y="3092"/>
                    <a:pt x="12576" y="1549"/>
                    <a:pt x="9942" y="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4" name="Line"/>
            <p:cNvSpPr/>
            <p:nvPr/>
          </p:nvSpPr>
          <p:spPr>
            <a:xfrm>
              <a:off x="12692649" y="4919718"/>
              <a:ext cx="300970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5" name="Line"/>
            <p:cNvSpPr/>
            <p:nvPr/>
          </p:nvSpPr>
          <p:spPr>
            <a:xfrm>
              <a:off x="13275377" y="4797345"/>
              <a:ext cx="185266" cy="485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504" extrusionOk="0">
                  <a:moveTo>
                    <a:pt x="21421" y="1283"/>
                  </a:moveTo>
                  <a:cubicBezTo>
                    <a:pt x="17421" y="823"/>
                    <a:pt x="13421" y="364"/>
                    <a:pt x="10421" y="134"/>
                  </a:cubicBezTo>
                  <a:cubicBezTo>
                    <a:pt x="7421" y="-96"/>
                    <a:pt x="5421" y="-96"/>
                    <a:pt x="3621" y="670"/>
                  </a:cubicBezTo>
                  <a:cubicBezTo>
                    <a:pt x="1821" y="1436"/>
                    <a:pt x="221" y="2968"/>
                    <a:pt x="21" y="4423"/>
                  </a:cubicBezTo>
                  <a:cubicBezTo>
                    <a:pt x="-179" y="5878"/>
                    <a:pt x="1021" y="7257"/>
                    <a:pt x="3621" y="8100"/>
                  </a:cubicBezTo>
                  <a:cubicBezTo>
                    <a:pt x="6221" y="8942"/>
                    <a:pt x="10221" y="9249"/>
                    <a:pt x="13021" y="9172"/>
                  </a:cubicBezTo>
                  <a:cubicBezTo>
                    <a:pt x="15821" y="9095"/>
                    <a:pt x="17421" y="8636"/>
                    <a:pt x="18621" y="7793"/>
                  </a:cubicBezTo>
                  <a:cubicBezTo>
                    <a:pt x="19821" y="6951"/>
                    <a:pt x="20621" y="5725"/>
                    <a:pt x="21021" y="5649"/>
                  </a:cubicBezTo>
                  <a:cubicBezTo>
                    <a:pt x="21421" y="5572"/>
                    <a:pt x="21421" y="6644"/>
                    <a:pt x="21221" y="9478"/>
                  </a:cubicBezTo>
                  <a:cubicBezTo>
                    <a:pt x="21021" y="12313"/>
                    <a:pt x="20621" y="16908"/>
                    <a:pt x="20221" y="2150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6" name="Line"/>
            <p:cNvSpPr/>
            <p:nvPr/>
          </p:nvSpPr>
          <p:spPr>
            <a:xfrm>
              <a:off x="14207879" y="4836691"/>
              <a:ext cx="21794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771" y="0"/>
                    <a:pt x="7543" y="0"/>
                    <a:pt x="11143" y="3600"/>
                  </a:cubicBezTo>
                  <a:cubicBezTo>
                    <a:pt x="14743" y="7200"/>
                    <a:pt x="18171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7" name="Line"/>
            <p:cNvSpPr/>
            <p:nvPr/>
          </p:nvSpPr>
          <p:spPr>
            <a:xfrm>
              <a:off x="14571119" y="4697901"/>
              <a:ext cx="256373" cy="422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254" extrusionOk="0">
                  <a:moveTo>
                    <a:pt x="1728" y="1763"/>
                  </a:moveTo>
                  <a:cubicBezTo>
                    <a:pt x="4320" y="1066"/>
                    <a:pt x="6912" y="370"/>
                    <a:pt x="8928" y="108"/>
                  </a:cubicBezTo>
                  <a:cubicBezTo>
                    <a:pt x="10944" y="-153"/>
                    <a:pt x="12384" y="21"/>
                    <a:pt x="13680" y="1066"/>
                  </a:cubicBezTo>
                  <a:cubicBezTo>
                    <a:pt x="14976" y="2112"/>
                    <a:pt x="16128" y="4028"/>
                    <a:pt x="15984" y="5247"/>
                  </a:cubicBezTo>
                  <a:cubicBezTo>
                    <a:pt x="15840" y="6466"/>
                    <a:pt x="14400" y="6989"/>
                    <a:pt x="12960" y="7337"/>
                  </a:cubicBezTo>
                  <a:cubicBezTo>
                    <a:pt x="11520" y="7686"/>
                    <a:pt x="10080" y="7860"/>
                    <a:pt x="9936" y="8295"/>
                  </a:cubicBezTo>
                  <a:cubicBezTo>
                    <a:pt x="9792" y="8731"/>
                    <a:pt x="10944" y="9428"/>
                    <a:pt x="13104" y="10821"/>
                  </a:cubicBezTo>
                  <a:cubicBezTo>
                    <a:pt x="15264" y="12215"/>
                    <a:pt x="18432" y="14305"/>
                    <a:pt x="20016" y="15873"/>
                  </a:cubicBezTo>
                  <a:cubicBezTo>
                    <a:pt x="21600" y="17441"/>
                    <a:pt x="21600" y="18486"/>
                    <a:pt x="20880" y="19270"/>
                  </a:cubicBezTo>
                  <a:cubicBezTo>
                    <a:pt x="20160" y="20053"/>
                    <a:pt x="18720" y="20576"/>
                    <a:pt x="15984" y="20924"/>
                  </a:cubicBezTo>
                  <a:cubicBezTo>
                    <a:pt x="13248" y="21273"/>
                    <a:pt x="9216" y="21447"/>
                    <a:pt x="6336" y="20924"/>
                  </a:cubicBezTo>
                  <a:cubicBezTo>
                    <a:pt x="3456" y="20402"/>
                    <a:pt x="1728" y="19182"/>
                    <a:pt x="0" y="179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8" name="Line"/>
            <p:cNvSpPr/>
            <p:nvPr/>
          </p:nvSpPr>
          <p:spPr>
            <a:xfrm>
              <a:off x="15505166" y="4857448"/>
              <a:ext cx="31134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040" y="7200"/>
                    <a:pt x="10080" y="14400"/>
                    <a:pt x="13680" y="18000"/>
                  </a:cubicBezTo>
                  <a:cubicBezTo>
                    <a:pt x="17280" y="21600"/>
                    <a:pt x="1944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99" name="Line"/>
            <p:cNvSpPr/>
            <p:nvPr/>
          </p:nvSpPr>
          <p:spPr>
            <a:xfrm>
              <a:off x="16049878" y="4743287"/>
              <a:ext cx="295929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600" extrusionOk="0">
                  <a:moveTo>
                    <a:pt x="17718" y="0"/>
                  </a:moveTo>
                  <a:cubicBezTo>
                    <a:pt x="13448" y="3600"/>
                    <a:pt x="9178" y="7200"/>
                    <a:pt x="6541" y="9450"/>
                  </a:cubicBezTo>
                  <a:cubicBezTo>
                    <a:pt x="3904" y="11700"/>
                    <a:pt x="2899" y="12600"/>
                    <a:pt x="1894" y="13500"/>
                  </a:cubicBezTo>
                  <a:cubicBezTo>
                    <a:pt x="890" y="14400"/>
                    <a:pt x="-115" y="15300"/>
                    <a:pt x="11" y="15975"/>
                  </a:cubicBezTo>
                  <a:cubicBezTo>
                    <a:pt x="136" y="16650"/>
                    <a:pt x="1392" y="17100"/>
                    <a:pt x="5159" y="18000"/>
                  </a:cubicBezTo>
                  <a:cubicBezTo>
                    <a:pt x="8927" y="18900"/>
                    <a:pt x="15206" y="20250"/>
                    <a:pt x="21485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0" name="Line"/>
            <p:cNvSpPr/>
            <p:nvPr/>
          </p:nvSpPr>
          <p:spPr>
            <a:xfrm>
              <a:off x="16210889" y="4909339"/>
              <a:ext cx="25650" cy="321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0" y="0"/>
                  </a:moveTo>
                  <a:cubicBezTo>
                    <a:pt x="8100" y="6039"/>
                    <a:pt x="16200" y="12077"/>
                    <a:pt x="18900" y="15677"/>
                  </a:cubicBezTo>
                  <a:cubicBezTo>
                    <a:pt x="21600" y="19277"/>
                    <a:pt x="18900" y="20439"/>
                    <a:pt x="162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1" name="Line"/>
            <p:cNvSpPr/>
            <p:nvPr/>
          </p:nvSpPr>
          <p:spPr>
            <a:xfrm>
              <a:off x="17238339" y="4753665"/>
              <a:ext cx="10380" cy="332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5850"/>
                    <a:pt x="0" y="11700"/>
                    <a:pt x="0" y="15187"/>
                  </a:cubicBezTo>
                  <a:cubicBezTo>
                    <a:pt x="0" y="18675"/>
                    <a:pt x="0" y="19800"/>
                    <a:pt x="3600" y="20475"/>
                  </a:cubicBezTo>
                  <a:cubicBezTo>
                    <a:pt x="7200" y="21150"/>
                    <a:pt x="14400" y="2137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2" name="Line"/>
            <p:cNvSpPr/>
            <p:nvPr/>
          </p:nvSpPr>
          <p:spPr>
            <a:xfrm>
              <a:off x="17413880" y="4826906"/>
              <a:ext cx="281543" cy="225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9" h="20986" extrusionOk="0">
                  <a:moveTo>
                    <a:pt x="4752" y="1879"/>
                  </a:moveTo>
                  <a:cubicBezTo>
                    <a:pt x="3450" y="1879"/>
                    <a:pt x="2149" y="1879"/>
                    <a:pt x="1238" y="2685"/>
                  </a:cubicBezTo>
                  <a:cubicBezTo>
                    <a:pt x="327" y="3491"/>
                    <a:pt x="-193" y="5103"/>
                    <a:pt x="67" y="7521"/>
                  </a:cubicBezTo>
                  <a:cubicBezTo>
                    <a:pt x="327" y="9938"/>
                    <a:pt x="1368" y="13162"/>
                    <a:pt x="3060" y="15580"/>
                  </a:cubicBezTo>
                  <a:cubicBezTo>
                    <a:pt x="4752" y="17998"/>
                    <a:pt x="7094" y="19610"/>
                    <a:pt x="9566" y="20416"/>
                  </a:cubicBezTo>
                  <a:cubicBezTo>
                    <a:pt x="12038" y="21222"/>
                    <a:pt x="14641" y="21222"/>
                    <a:pt x="16853" y="20094"/>
                  </a:cubicBezTo>
                  <a:cubicBezTo>
                    <a:pt x="19065" y="18965"/>
                    <a:pt x="20887" y="16709"/>
                    <a:pt x="21147" y="13968"/>
                  </a:cubicBezTo>
                  <a:cubicBezTo>
                    <a:pt x="21407" y="11228"/>
                    <a:pt x="20106" y="8004"/>
                    <a:pt x="17894" y="5425"/>
                  </a:cubicBezTo>
                  <a:cubicBezTo>
                    <a:pt x="15682" y="2846"/>
                    <a:pt x="12559" y="912"/>
                    <a:pt x="10347" y="267"/>
                  </a:cubicBezTo>
                  <a:cubicBezTo>
                    <a:pt x="8135" y="-378"/>
                    <a:pt x="6833" y="267"/>
                    <a:pt x="5532" y="9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3" name="Line"/>
            <p:cNvSpPr/>
            <p:nvPr/>
          </p:nvSpPr>
          <p:spPr>
            <a:xfrm>
              <a:off x="11488905" y="5445169"/>
              <a:ext cx="272517" cy="280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7" h="21078" extrusionOk="0">
                  <a:moveTo>
                    <a:pt x="9590" y="2631"/>
                  </a:moveTo>
                  <a:cubicBezTo>
                    <a:pt x="8790" y="1590"/>
                    <a:pt x="7990" y="549"/>
                    <a:pt x="6923" y="158"/>
                  </a:cubicBezTo>
                  <a:cubicBezTo>
                    <a:pt x="5856" y="-232"/>
                    <a:pt x="4523" y="28"/>
                    <a:pt x="3190" y="1720"/>
                  </a:cubicBezTo>
                  <a:cubicBezTo>
                    <a:pt x="1856" y="3411"/>
                    <a:pt x="523" y="6534"/>
                    <a:pt x="123" y="9397"/>
                  </a:cubicBezTo>
                  <a:cubicBezTo>
                    <a:pt x="-277" y="12260"/>
                    <a:pt x="256" y="14862"/>
                    <a:pt x="2390" y="16944"/>
                  </a:cubicBezTo>
                  <a:cubicBezTo>
                    <a:pt x="4523" y="19026"/>
                    <a:pt x="8256" y="20587"/>
                    <a:pt x="11323" y="20978"/>
                  </a:cubicBezTo>
                  <a:cubicBezTo>
                    <a:pt x="14390" y="21368"/>
                    <a:pt x="16790" y="20587"/>
                    <a:pt x="18523" y="19026"/>
                  </a:cubicBezTo>
                  <a:cubicBezTo>
                    <a:pt x="20256" y="17464"/>
                    <a:pt x="21323" y="15122"/>
                    <a:pt x="20923" y="12520"/>
                  </a:cubicBezTo>
                  <a:cubicBezTo>
                    <a:pt x="20523" y="9917"/>
                    <a:pt x="18656" y="7055"/>
                    <a:pt x="15856" y="5103"/>
                  </a:cubicBezTo>
                  <a:cubicBezTo>
                    <a:pt x="13056" y="3151"/>
                    <a:pt x="9323" y="2110"/>
                    <a:pt x="5590" y="106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4" name="Line"/>
            <p:cNvSpPr/>
            <p:nvPr/>
          </p:nvSpPr>
          <p:spPr>
            <a:xfrm>
              <a:off x="12775675" y="5646197"/>
              <a:ext cx="20758" cy="311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000" y="6000"/>
                    <a:pt x="14399" y="12000"/>
                    <a:pt x="10799" y="15600"/>
                  </a:cubicBezTo>
                  <a:cubicBezTo>
                    <a:pt x="7199" y="19200"/>
                    <a:pt x="3600" y="20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5" name="Line"/>
            <p:cNvSpPr/>
            <p:nvPr/>
          </p:nvSpPr>
          <p:spPr>
            <a:xfrm>
              <a:off x="13064418" y="5705008"/>
              <a:ext cx="292443" cy="294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600" extrusionOk="0">
                  <a:moveTo>
                    <a:pt x="1661" y="1016"/>
                  </a:moveTo>
                  <a:cubicBezTo>
                    <a:pt x="2931" y="508"/>
                    <a:pt x="4202" y="0"/>
                    <a:pt x="5600" y="0"/>
                  </a:cubicBezTo>
                  <a:cubicBezTo>
                    <a:pt x="6997" y="0"/>
                    <a:pt x="8522" y="508"/>
                    <a:pt x="9411" y="2160"/>
                  </a:cubicBezTo>
                  <a:cubicBezTo>
                    <a:pt x="10301" y="3812"/>
                    <a:pt x="10555" y="6607"/>
                    <a:pt x="9284" y="9402"/>
                  </a:cubicBezTo>
                  <a:cubicBezTo>
                    <a:pt x="8014" y="12198"/>
                    <a:pt x="5218" y="14993"/>
                    <a:pt x="3186" y="16772"/>
                  </a:cubicBezTo>
                  <a:cubicBezTo>
                    <a:pt x="1153" y="18551"/>
                    <a:pt x="-118" y="19313"/>
                    <a:pt x="9" y="19440"/>
                  </a:cubicBezTo>
                  <a:cubicBezTo>
                    <a:pt x="136" y="19567"/>
                    <a:pt x="1661" y="19059"/>
                    <a:pt x="5473" y="19313"/>
                  </a:cubicBezTo>
                  <a:cubicBezTo>
                    <a:pt x="9284" y="19567"/>
                    <a:pt x="15383" y="20584"/>
                    <a:pt x="21482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6" name="Line"/>
            <p:cNvSpPr/>
            <p:nvPr/>
          </p:nvSpPr>
          <p:spPr>
            <a:xfrm>
              <a:off x="14232095" y="5687711"/>
              <a:ext cx="375982" cy="354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512" extrusionOk="0">
                  <a:moveTo>
                    <a:pt x="15568" y="0"/>
                  </a:moveTo>
                  <a:cubicBezTo>
                    <a:pt x="11870" y="2936"/>
                    <a:pt x="8173" y="5872"/>
                    <a:pt x="5838" y="7969"/>
                  </a:cubicBezTo>
                  <a:cubicBezTo>
                    <a:pt x="3503" y="10066"/>
                    <a:pt x="2530" y="11324"/>
                    <a:pt x="1654" y="12268"/>
                  </a:cubicBezTo>
                  <a:cubicBezTo>
                    <a:pt x="778" y="13212"/>
                    <a:pt x="0" y="13841"/>
                    <a:pt x="0" y="14470"/>
                  </a:cubicBezTo>
                  <a:cubicBezTo>
                    <a:pt x="0" y="15099"/>
                    <a:pt x="778" y="15728"/>
                    <a:pt x="3503" y="16672"/>
                  </a:cubicBezTo>
                  <a:cubicBezTo>
                    <a:pt x="6227" y="17616"/>
                    <a:pt x="10897" y="18874"/>
                    <a:pt x="14400" y="19817"/>
                  </a:cubicBezTo>
                  <a:cubicBezTo>
                    <a:pt x="17903" y="20761"/>
                    <a:pt x="20238" y="21390"/>
                    <a:pt x="20919" y="21495"/>
                  </a:cubicBezTo>
                  <a:cubicBezTo>
                    <a:pt x="21600" y="21600"/>
                    <a:pt x="20627" y="21181"/>
                    <a:pt x="19849" y="20866"/>
                  </a:cubicBezTo>
                  <a:cubicBezTo>
                    <a:pt x="19070" y="20551"/>
                    <a:pt x="18486" y="20342"/>
                    <a:pt x="17903" y="201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7" name="Line"/>
            <p:cNvSpPr/>
            <p:nvPr/>
          </p:nvSpPr>
          <p:spPr>
            <a:xfrm>
              <a:off x="14436202" y="5812250"/>
              <a:ext cx="10378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8" name="Line"/>
            <p:cNvSpPr/>
            <p:nvPr/>
          </p:nvSpPr>
          <p:spPr>
            <a:xfrm>
              <a:off x="15640083" y="5812250"/>
              <a:ext cx="31136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09" name="Line"/>
            <p:cNvSpPr/>
            <p:nvPr/>
          </p:nvSpPr>
          <p:spPr>
            <a:xfrm>
              <a:off x="15876935" y="5804469"/>
              <a:ext cx="323576" cy="319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426" extrusionOk="0">
                  <a:moveTo>
                    <a:pt x="4259" y="2613"/>
                  </a:moveTo>
                  <a:cubicBezTo>
                    <a:pt x="5178" y="1684"/>
                    <a:pt x="6097" y="755"/>
                    <a:pt x="7361" y="291"/>
                  </a:cubicBezTo>
                  <a:cubicBezTo>
                    <a:pt x="8625" y="-174"/>
                    <a:pt x="10233" y="-174"/>
                    <a:pt x="11267" y="987"/>
                  </a:cubicBezTo>
                  <a:cubicBezTo>
                    <a:pt x="12302" y="2149"/>
                    <a:pt x="12761" y="4471"/>
                    <a:pt x="11727" y="6794"/>
                  </a:cubicBezTo>
                  <a:cubicBezTo>
                    <a:pt x="10693" y="9116"/>
                    <a:pt x="8165" y="11439"/>
                    <a:pt x="6442" y="12949"/>
                  </a:cubicBezTo>
                  <a:cubicBezTo>
                    <a:pt x="4719" y="14458"/>
                    <a:pt x="3799" y="15155"/>
                    <a:pt x="2650" y="15620"/>
                  </a:cubicBezTo>
                  <a:cubicBezTo>
                    <a:pt x="1502" y="16084"/>
                    <a:pt x="123" y="16316"/>
                    <a:pt x="8" y="16316"/>
                  </a:cubicBezTo>
                  <a:cubicBezTo>
                    <a:pt x="-107" y="16316"/>
                    <a:pt x="1042" y="16084"/>
                    <a:pt x="3914" y="16781"/>
                  </a:cubicBezTo>
                  <a:cubicBezTo>
                    <a:pt x="6787" y="17478"/>
                    <a:pt x="11382" y="19103"/>
                    <a:pt x="14599" y="20032"/>
                  </a:cubicBezTo>
                  <a:cubicBezTo>
                    <a:pt x="17816" y="20961"/>
                    <a:pt x="19655" y="21194"/>
                    <a:pt x="21493" y="214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0" name="Line"/>
            <p:cNvSpPr/>
            <p:nvPr/>
          </p:nvSpPr>
          <p:spPr>
            <a:xfrm>
              <a:off x="16989261" y="5853764"/>
              <a:ext cx="20756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0"/>
                    <a:pt x="8640" y="0"/>
                    <a:pt x="12240" y="3600"/>
                  </a:cubicBezTo>
                  <a:cubicBezTo>
                    <a:pt x="15840" y="7200"/>
                    <a:pt x="1872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1" name="Line"/>
            <p:cNvSpPr/>
            <p:nvPr/>
          </p:nvSpPr>
          <p:spPr>
            <a:xfrm>
              <a:off x="17342122" y="5739603"/>
              <a:ext cx="344464" cy="334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8" h="21318" extrusionOk="0">
                  <a:moveTo>
                    <a:pt x="11016" y="0"/>
                  </a:moveTo>
                  <a:cubicBezTo>
                    <a:pt x="10368" y="1102"/>
                    <a:pt x="9720" y="2204"/>
                    <a:pt x="9288" y="3306"/>
                  </a:cubicBezTo>
                  <a:cubicBezTo>
                    <a:pt x="8856" y="4408"/>
                    <a:pt x="8640" y="5510"/>
                    <a:pt x="9180" y="6282"/>
                  </a:cubicBezTo>
                  <a:cubicBezTo>
                    <a:pt x="9720" y="7053"/>
                    <a:pt x="11016" y="7494"/>
                    <a:pt x="13068" y="8816"/>
                  </a:cubicBezTo>
                  <a:cubicBezTo>
                    <a:pt x="15120" y="10139"/>
                    <a:pt x="17928" y="12343"/>
                    <a:pt x="19548" y="13996"/>
                  </a:cubicBezTo>
                  <a:cubicBezTo>
                    <a:pt x="21168" y="15649"/>
                    <a:pt x="21600" y="16751"/>
                    <a:pt x="21492" y="17853"/>
                  </a:cubicBezTo>
                  <a:cubicBezTo>
                    <a:pt x="21384" y="18955"/>
                    <a:pt x="20736" y="20057"/>
                    <a:pt x="18036" y="20718"/>
                  </a:cubicBezTo>
                  <a:cubicBezTo>
                    <a:pt x="15336" y="21380"/>
                    <a:pt x="10584" y="21600"/>
                    <a:pt x="7236" y="20829"/>
                  </a:cubicBezTo>
                  <a:cubicBezTo>
                    <a:pt x="3888" y="20057"/>
                    <a:pt x="1944" y="18294"/>
                    <a:pt x="0" y="1653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2" name="Line"/>
            <p:cNvSpPr/>
            <p:nvPr/>
          </p:nvSpPr>
          <p:spPr>
            <a:xfrm>
              <a:off x="17497796" y="5739603"/>
              <a:ext cx="290594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3" name="Line"/>
            <p:cNvSpPr/>
            <p:nvPr/>
          </p:nvSpPr>
          <p:spPr>
            <a:xfrm>
              <a:off x="18193143" y="2740277"/>
              <a:ext cx="280215" cy="3466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00" y="0"/>
                  </a:moveTo>
                  <a:cubicBezTo>
                    <a:pt x="7733" y="129"/>
                    <a:pt x="9867" y="259"/>
                    <a:pt x="12533" y="463"/>
                  </a:cubicBezTo>
                  <a:cubicBezTo>
                    <a:pt x="15200" y="668"/>
                    <a:pt x="18400" y="949"/>
                    <a:pt x="20000" y="1196"/>
                  </a:cubicBezTo>
                  <a:cubicBezTo>
                    <a:pt x="21600" y="1444"/>
                    <a:pt x="21600" y="1660"/>
                    <a:pt x="21600" y="2199"/>
                  </a:cubicBezTo>
                  <a:cubicBezTo>
                    <a:pt x="21600" y="2738"/>
                    <a:pt x="21600" y="3600"/>
                    <a:pt x="21600" y="4473"/>
                  </a:cubicBezTo>
                  <a:cubicBezTo>
                    <a:pt x="21600" y="5346"/>
                    <a:pt x="21600" y="6230"/>
                    <a:pt x="21467" y="7017"/>
                  </a:cubicBezTo>
                  <a:cubicBezTo>
                    <a:pt x="21333" y="7804"/>
                    <a:pt x="21067" y="8493"/>
                    <a:pt x="20800" y="9183"/>
                  </a:cubicBezTo>
                  <a:cubicBezTo>
                    <a:pt x="20533" y="9873"/>
                    <a:pt x="20267" y="10563"/>
                    <a:pt x="19867" y="11199"/>
                  </a:cubicBezTo>
                  <a:cubicBezTo>
                    <a:pt x="19467" y="11835"/>
                    <a:pt x="18933" y="12417"/>
                    <a:pt x="18533" y="13085"/>
                  </a:cubicBezTo>
                  <a:cubicBezTo>
                    <a:pt x="18133" y="13753"/>
                    <a:pt x="17867" y="14508"/>
                    <a:pt x="17333" y="15241"/>
                  </a:cubicBezTo>
                  <a:cubicBezTo>
                    <a:pt x="16800" y="15974"/>
                    <a:pt x="16000" y="16685"/>
                    <a:pt x="15467" y="17321"/>
                  </a:cubicBezTo>
                  <a:cubicBezTo>
                    <a:pt x="14933" y="17957"/>
                    <a:pt x="14667" y="18517"/>
                    <a:pt x="13867" y="19046"/>
                  </a:cubicBezTo>
                  <a:cubicBezTo>
                    <a:pt x="13067" y="19574"/>
                    <a:pt x="11733" y="20069"/>
                    <a:pt x="9333" y="20490"/>
                  </a:cubicBezTo>
                  <a:cubicBezTo>
                    <a:pt x="6933" y="20910"/>
                    <a:pt x="3467" y="21255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4" name="Line"/>
            <p:cNvSpPr/>
            <p:nvPr/>
          </p:nvSpPr>
          <p:spPr>
            <a:xfrm>
              <a:off x="12509298" y="3757349"/>
              <a:ext cx="1044749" cy="2636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1" y="0"/>
                  </a:moveTo>
                  <a:cubicBezTo>
                    <a:pt x="930" y="935"/>
                    <a:pt x="858" y="1871"/>
                    <a:pt x="823" y="2991"/>
                  </a:cubicBezTo>
                  <a:cubicBezTo>
                    <a:pt x="787" y="4110"/>
                    <a:pt x="787" y="5414"/>
                    <a:pt x="751" y="6520"/>
                  </a:cubicBezTo>
                  <a:cubicBezTo>
                    <a:pt x="715" y="7625"/>
                    <a:pt x="644" y="8532"/>
                    <a:pt x="536" y="9298"/>
                  </a:cubicBezTo>
                  <a:cubicBezTo>
                    <a:pt x="429" y="10063"/>
                    <a:pt x="286" y="10687"/>
                    <a:pt x="179" y="11466"/>
                  </a:cubicBezTo>
                  <a:cubicBezTo>
                    <a:pt x="72" y="12246"/>
                    <a:pt x="0" y="13181"/>
                    <a:pt x="0" y="14060"/>
                  </a:cubicBezTo>
                  <a:cubicBezTo>
                    <a:pt x="0" y="14939"/>
                    <a:pt x="72" y="15761"/>
                    <a:pt x="107" y="16682"/>
                  </a:cubicBezTo>
                  <a:cubicBezTo>
                    <a:pt x="143" y="17603"/>
                    <a:pt x="143" y="18624"/>
                    <a:pt x="143" y="19205"/>
                  </a:cubicBezTo>
                  <a:cubicBezTo>
                    <a:pt x="143" y="19786"/>
                    <a:pt x="143" y="19928"/>
                    <a:pt x="179" y="20098"/>
                  </a:cubicBezTo>
                  <a:cubicBezTo>
                    <a:pt x="215" y="20268"/>
                    <a:pt x="286" y="20466"/>
                    <a:pt x="501" y="20565"/>
                  </a:cubicBezTo>
                  <a:cubicBezTo>
                    <a:pt x="715" y="20665"/>
                    <a:pt x="1073" y="20665"/>
                    <a:pt x="2038" y="20707"/>
                  </a:cubicBezTo>
                  <a:cubicBezTo>
                    <a:pt x="3004" y="20750"/>
                    <a:pt x="4577" y="20835"/>
                    <a:pt x="6151" y="20906"/>
                  </a:cubicBezTo>
                  <a:cubicBezTo>
                    <a:pt x="7725" y="20976"/>
                    <a:pt x="9298" y="21033"/>
                    <a:pt x="11086" y="21118"/>
                  </a:cubicBezTo>
                  <a:cubicBezTo>
                    <a:pt x="12874" y="21203"/>
                    <a:pt x="14877" y="21317"/>
                    <a:pt x="16665" y="21402"/>
                  </a:cubicBezTo>
                  <a:cubicBezTo>
                    <a:pt x="18453" y="21487"/>
                    <a:pt x="20026" y="21543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5" name="Line"/>
            <p:cNvSpPr/>
            <p:nvPr/>
          </p:nvSpPr>
          <p:spPr>
            <a:xfrm>
              <a:off x="12557730" y="3673402"/>
              <a:ext cx="1169289" cy="2699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0" extrusionOk="0">
                  <a:moveTo>
                    <a:pt x="0" y="754"/>
                  </a:moveTo>
                  <a:cubicBezTo>
                    <a:pt x="64" y="616"/>
                    <a:pt x="128" y="478"/>
                    <a:pt x="320" y="395"/>
                  </a:cubicBezTo>
                  <a:cubicBezTo>
                    <a:pt x="511" y="312"/>
                    <a:pt x="831" y="284"/>
                    <a:pt x="1789" y="215"/>
                  </a:cubicBezTo>
                  <a:cubicBezTo>
                    <a:pt x="2748" y="146"/>
                    <a:pt x="4346" y="35"/>
                    <a:pt x="5943" y="8"/>
                  </a:cubicBezTo>
                  <a:cubicBezTo>
                    <a:pt x="7541" y="-20"/>
                    <a:pt x="9138" y="35"/>
                    <a:pt x="10417" y="91"/>
                  </a:cubicBezTo>
                  <a:cubicBezTo>
                    <a:pt x="11695" y="146"/>
                    <a:pt x="12653" y="201"/>
                    <a:pt x="13804" y="243"/>
                  </a:cubicBezTo>
                  <a:cubicBezTo>
                    <a:pt x="14954" y="284"/>
                    <a:pt x="16296" y="312"/>
                    <a:pt x="17446" y="340"/>
                  </a:cubicBezTo>
                  <a:cubicBezTo>
                    <a:pt x="18596" y="367"/>
                    <a:pt x="19555" y="395"/>
                    <a:pt x="20194" y="409"/>
                  </a:cubicBezTo>
                  <a:cubicBezTo>
                    <a:pt x="20833" y="423"/>
                    <a:pt x="21153" y="423"/>
                    <a:pt x="21344" y="492"/>
                  </a:cubicBezTo>
                  <a:cubicBezTo>
                    <a:pt x="21536" y="561"/>
                    <a:pt x="21600" y="699"/>
                    <a:pt x="21600" y="1197"/>
                  </a:cubicBezTo>
                  <a:cubicBezTo>
                    <a:pt x="21600" y="1695"/>
                    <a:pt x="21536" y="2552"/>
                    <a:pt x="21472" y="3340"/>
                  </a:cubicBezTo>
                  <a:cubicBezTo>
                    <a:pt x="21408" y="4129"/>
                    <a:pt x="21344" y="4848"/>
                    <a:pt x="21249" y="5498"/>
                  </a:cubicBezTo>
                  <a:cubicBezTo>
                    <a:pt x="21153" y="6147"/>
                    <a:pt x="21025" y="6728"/>
                    <a:pt x="20929" y="7309"/>
                  </a:cubicBezTo>
                  <a:cubicBezTo>
                    <a:pt x="20833" y="7890"/>
                    <a:pt x="20769" y="8471"/>
                    <a:pt x="20705" y="9148"/>
                  </a:cubicBezTo>
                  <a:cubicBezTo>
                    <a:pt x="20641" y="9826"/>
                    <a:pt x="20578" y="10600"/>
                    <a:pt x="20514" y="11278"/>
                  </a:cubicBezTo>
                  <a:cubicBezTo>
                    <a:pt x="20450" y="11955"/>
                    <a:pt x="20386" y="12536"/>
                    <a:pt x="20290" y="13241"/>
                  </a:cubicBezTo>
                  <a:cubicBezTo>
                    <a:pt x="20194" y="13947"/>
                    <a:pt x="20066" y="14776"/>
                    <a:pt x="20002" y="15551"/>
                  </a:cubicBezTo>
                  <a:cubicBezTo>
                    <a:pt x="19938" y="16325"/>
                    <a:pt x="19938" y="17044"/>
                    <a:pt x="20034" y="17680"/>
                  </a:cubicBezTo>
                  <a:cubicBezTo>
                    <a:pt x="20130" y="18316"/>
                    <a:pt x="20322" y="18870"/>
                    <a:pt x="20418" y="19423"/>
                  </a:cubicBezTo>
                  <a:cubicBezTo>
                    <a:pt x="20514" y="19976"/>
                    <a:pt x="20514" y="20529"/>
                    <a:pt x="20514" y="20889"/>
                  </a:cubicBezTo>
                  <a:cubicBezTo>
                    <a:pt x="20514" y="21248"/>
                    <a:pt x="20514" y="21414"/>
                    <a:pt x="20354" y="21497"/>
                  </a:cubicBezTo>
                  <a:cubicBezTo>
                    <a:pt x="20194" y="21580"/>
                    <a:pt x="19875" y="21580"/>
                    <a:pt x="19555" y="2158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6" name="Line"/>
            <p:cNvSpPr/>
            <p:nvPr/>
          </p:nvSpPr>
          <p:spPr>
            <a:xfrm>
              <a:off x="5567805" y="1486589"/>
              <a:ext cx="248334" cy="525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0" h="21293" extrusionOk="0">
                  <a:moveTo>
                    <a:pt x="457" y="3281"/>
                  </a:moveTo>
                  <a:cubicBezTo>
                    <a:pt x="753" y="2580"/>
                    <a:pt x="1049" y="1879"/>
                    <a:pt x="1197" y="2019"/>
                  </a:cubicBezTo>
                  <a:cubicBezTo>
                    <a:pt x="1344" y="2159"/>
                    <a:pt x="1344" y="3141"/>
                    <a:pt x="1788" y="5596"/>
                  </a:cubicBezTo>
                  <a:cubicBezTo>
                    <a:pt x="2232" y="8050"/>
                    <a:pt x="3120" y="11977"/>
                    <a:pt x="3564" y="14362"/>
                  </a:cubicBezTo>
                  <a:cubicBezTo>
                    <a:pt x="4007" y="16746"/>
                    <a:pt x="4007" y="17588"/>
                    <a:pt x="4451" y="18640"/>
                  </a:cubicBezTo>
                  <a:cubicBezTo>
                    <a:pt x="4895" y="19692"/>
                    <a:pt x="5783" y="20954"/>
                    <a:pt x="5931" y="21234"/>
                  </a:cubicBezTo>
                  <a:cubicBezTo>
                    <a:pt x="6079" y="21515"/>
                    <a:pt x="5487" y="20814"/>
                    <a:pt x="4747" y="18219"/>
                  </a:cubicBezTo>
                  <a:cubicBezTo>
                    <a:pt x="4007" y="15624"/>
                    <a:pt x="3120" y="11136"/>
                    <a:pt x="2676" y="7980"/>
                  </a:cubicBezTo>
                  <a:cubicBezTo>
                    <a:pt x="2232" y="4824"/>
                    <a:pt x="2232" y="3001"/>
                    <a:pt x="2824" y="1879"/>
                  </a:cubicBezTo>
                  <a:cubicBezTo>
                    <a:pt x="3416" y="757"/>
                    <a:pt x="4599" y="336"/>
                    <a:pt x="6079" y="125"/>
                  </a:cubicBezTo>
                  <a:cubicBezTo>
                    <a:pt x="7558" y="-85"/>
                    <a:pt x="9334" y="-85"/>
                    <a:pt x="11553" y="546"/>
                  </a:cubicBezTo>
                  <a:cubicBezTo>
                    <a:pt x="13772" y="1177"/>
                    <a:pt x="16435" y="2440"/>
                    <a:pt x="18062" y="3421"/>
                  </a:cubicBezTo>
                  <a:cubicBezTo>
                    <a:pt x="19690" y="4403"/>
                    <a:pt x="20281" y="5105"/>
                    <a:pt x="20725" y="5806"/>
                  </a:cubicBezTo>
                  <a:cubicBezTo>
                    <a:pt x="21169" y="6507"/>
                    <a:pt x="21465" y="7208"/>
                    <a:pt x="21021" y="7770"/>
                  </a:cubicBezTo>
                  <a:cubicBezTo>
                    <a:pt x="20577" y="8331"/>
                    <a:pt x="19394" y="8751"/>
                    <a:pt x="16287" y="8892"/>
                  </a:cubicBezTo>
                  <a:cubicBezTo>
                    <a:pt x="13180" y="9032"/>
                    <a:pt x="8150" y="8892"/>
                    <a:pt x="4895" y="8611"/>
                  </a:cubicBezTo>
                  <a:cubicBezTo>
                    <a:pt x="1640" y="8331"/>
                    <a:pt x="161" y="7910"/>
                    <a:pt x="13" y="7489"/>
                  </a:cubicBezTo>
                  <a:cubicBezTo>
                    <a:pt x="-135" y="7068"/>
                    <a:pt x="1049" y="6647"/>
                    <a:pt x="2232" y="622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7" name="Line"/>
            <p:cNvSpPr/>
            <p:nvPr/>
          </p:nvSpPr>
          <p:spPr>
            <a:xfrm>
              <a:off x="5894868" y="1681691"/>
              <a:ext cx="51893" cy="83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8" name="Line"/>
            <p:cNvSpPr/>
            <p:nvPr/>
          </p:nvSpPr>
          <p:spPr>
            <a:xfrm>
              <a:off x="5874111" y="1474125"/>
              <a:ext cx="207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19" name="Line"/>
            <p:cNvSpPr/>
            <p:nvPr/>
          </p:nvSpPr>
          <p:spPr>
            <a:xfrm>
              <a:off x="6164704" y="1553692"/>
              <a:ext cx="454718" cy="189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139" extrusionOk="0">
                  <a:moveTo>
                    <a:pt x="0" y="5014"/>
                  </a:moveTo>
                  <a:cubicBezTo>
                    <a:pt x="818" y="8486"/>
                    <a:pt x="1636" y="11957"/>
                    <a:pt x="2291" y="14464"/>
                  </a:cubicBezTo>
                  <a:cubicBezTo>
                    <a:pt x="2945" y="16971"/>
                    <a:pt x="3436" y="18514"/>
                    <a:pt x="4091" y="19671"/>
                  </a:cubicBezTo>
                  <a:cubicBezTo>
                    <a:pt x="4745" y="20829"/>
                    <a:pt x="5564" y="21600"/>
                    <a:pt x="6136" y="20829"/>
                  </a:cubicBezTo>
                  <a:cubicBezTo>
                    <a:pt x="6709" y="20057"/>
                    <a:pt x="7036" y="17743"/>
                    <a:pt x="7200" y="14657"/>
                  </a:cubicBezTo>
                  <a:cubicBezTo>
                    <a:pt x="7364" y="11571"/>
                    <a:pt x="7364" y="7714"/>
                    <a:pt x="7364" y="4821"/>
                  </a:cubicBezTo>
                  <a:cubicBezTo>
                    <a:pt x="7364" y="1929"/>
                    <a:pt x="7364" y="0"/>
                    <a:pt x="7527" y="0"/>
                  </a:cubicBezTo>
                  <a:cubicBezTo>
                    <a:pt x="7691" y="0"/>
                    <a:pt x="8018" y="1929"/>
                    <a:pt x="9491" y="5207"/>
                  </a:cubicBezTo>
                  <a:cubicBezTo>
                    <a:pt x="10964" y="8486"/>
                    <a:pt x="13582" y="13114"/>
                    <a:pt x="15464" y="15621"/>
                  </a:cubicBezTo>
                  <a:cubicBezTo>
                    <a:pt x="17345" y="18129"/>
                    <a:pt x="18491" y="18514"/>
                    <a:pt x="19391" y="18129"/>
                  </a:cubicBezTo>
                  <a:cubicBezTo>
                    <a:pt x="20291" y="17743"/>
                    <a:pt x="20945" y="16586"/>
                    <a:pt x="21273" y="15043"/>
                  </a:cubicBezTo>
                  <a:cubicBezTo>
                    <a:pt x="21600" y="13500"/>
                    <a:pt x="21600" y="11571"/>
                    <a:pt x="21191" y="10029"/>
                  </a:cubicBezTo>
                  <a:cubicBezTo>
                    <a:pt x="20782" y="8486"/>
                    <a:pt x="19964" y="7329"/>
                    <a:pt x="18818" y="6364"/>
                  </a:cubicBezTo>
                  <a:cubicBezTo>
                    <a:pt x="17673" y="5400"/>
                    <a:pt x="16200" y="4629"/>
                    <a:pt x="15055" y="4243"/>
                  </a:cubicBezTo>
                  <a:cubicBezTo>
                    <a:pt x="13909" y="3857"/>
                    <a:pt x="13091" y="3857"/>
                    <a:pt x="12845" y="4821"/>
                  </a:cubicBezTo>
                  <a:cubicBezTo>
                    <a:pt x="12600" y="5786"/>
                    <a:pt x="12927" y="7714"/>
                    <a:pt x="13582" y="9450"/>
                  </a:cubicBezTo>
                  <a:cubicBezTo>
                    <a:pt x="14236" y="11186"/>
                    <a:pt x="15218" y="12729"/>
                    <a:pt x="16200" y="1427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0" name="Line"/>
            <p:cNvSpPr/>
            <p:nvPr/>
          </p:nvSpPr>
          <p:spPr>
            <a:xfrm>
              <a:off x="6828914" y="1390654"/>
              <a:ext cx="197189" cy="390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8" extrusionOk="0">
                  <a:moveTo>
                    <a:pt x="0" y="1714"/>
                  </a:moveTo>
                  <a:cubicBezTo>
                    <a:pt x="0" y="775"/>
                    <a:pt x="0" y="-164"/>
                    <a:pt x="189" y="24"/>
                  </a:cubicBezTo>
                  <a:cubicBezTo>
                    <a:pt x="379" y="212"/>
                    <a:pt x="758" y="1526"/>
                    <a:pt x="947" y="4626"/>
                  </a:cubicBezTo>
                  <a:cubicBezTo>
                    <a:pt x="1137" y="7725"/>
                    <a:pt x="1137" y="12608"/>
                    <a:pt x="1137" y="15519"/>
                  </a:cubicBezTo>
                  <a:cubicBezTo>
                    <a:pt x="1137" y="18431"/>
                    <a:pt x="1137" y="19370"/>
                    <a:pt x="2842" y="20121"/>
                  </a:cubicBezTo>
                  <a:cubicBezTo>
                    <a:pt x="4547" y="20873"/>
                    <a:pt x="7958" y="21436"/>
                    <a:pt x="11368" y="21154"/>
                  </a:cubicBezTo>
                  <a:cubicBezTo>
                    <a:pt x="14779" y="20873"/>
                    <a:pt x="18189" y="19746"/>
                    <a:pt x="21600" y="186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1" name="Line"/>
            <p:cNvSpPr/>
            <p:nvPr/>
          </p:nvSpPr>
          <p:spPr>
            <a:xfrm>
              <a:off x="6787401" y="1596666"/>
              <a:ext cx="259459" cy="22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1152" y="11040"/>
                    <a:pt x="2304" y="1783"/>
                    <a:pt x="5904" y="240"/>
                  </a:cubicBezTo>
                  <a:cubicBezTo>
                    <a:pt x="9504" y="-1303"/>
                    <a:pt x="15552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2" name="Line"/>
            <p:cNvSpPr/>
            <p:nvPr/>
          </p:nvSpPr>
          <p:spPr>
            <a:xfrm>
              <a:off x="7540482" y="1644856"/>
              <a:ext cx="388533" cy="232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0" h="20705" extrusionOk="0">
                  <a:moveTo>
                    <a:pt x="8206" y="1434"/>
                  </a:moveTo>
                  <a:cubicBezTo>
                    <a:pt x="7448" y="509"/>
                    <a:pt x="6691" y="-417"/>
                    <a:pt x="5269" y="200"/>
                  </a:cubicBezTo>
                  <a:cubicBezTo>
                    <a:pt x="3848" y="817"/>
                    <a:pt x="1764" y="2977"/>
                    <a:pt x="722" y="5600"/>
                  </a:cubicBezTo>
                  <a:cubicBezTo>
                    <a:pt x="-320" y="8223"/>
                    <a:pt x="-320" y="11309"/>
                    <a:pt x="1291" y="14240"/>
                  </a:cubicBezTo>
                  <a:cubicBezTo>
                    <a:pt x="2901" y="17172"/>
                    <a:pt x="6122" y="19949"/>
                    <a:pt x="9533" y="20566"/>
                  </a:cubicBezTo>
                  <a:cubicBezTo>
                    <a:pt x="12943" y="21183"/>
                    <a:pt x="16543" y="19640"/>
                    <a:pt x="18627" y="18097"/>
                  </a:cubicBezTo>
                  <a:cubicBezTo>
                    <a:pt x="20712" y="16554"/>
                    <a:pt x="21280" y="15012"/>
                    <a:pt x="21280" y="13623"/>
                  </a:cubicBezTo>
                  <a:cubicBezTo>
                    <a:pt x="21280" y="12234"/>
                    <a:pt x="20712" y="11000"/>
                    <a:pt x="19954" y="10229"/>
                  </a:cubicBezTo>
                  <a:cubicBezTo>
                    <a:pt x="19196" y="9457"/>
                    <a:pt x="18248" y="9149"/>
                    <a:pt x="17017" y="8994"/>
                  </a:cubicBezTo>
                  <a:cubicBezTo>
                    <a:pt x="15785" y="8840"/>
                    <a:pt x="14269" y="8840"/>
                    <a:pt x="13512" y="9612"/>
                  </a:cubicBezTo>
                  <a:cubicBezTo>
                    <a:pt x="12754" y="10383"/>
                    <a:pt x="12754" y="11926"/>
                    <a:pt x="13133" y="13314"/>
                  </a:cubicBezTo>
                  <a:cubicBezTo>
                    <a:pt x="13512" y="14703"/>
                    <a:pt x="14269" y="15937"/>
                    <a:pt x="15027" y="171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3" name="Line"/>
            <p:cNvSpPr/>
            <p:nvPr/>
          </p:nvSpPr>
          <p:spPr>
            <a:xfrm>
              <a:off x="8209227" y="1499985"/>
              <a:ext cx="539672" cy="403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88" extrusionOk="0">
                  <a:moveTo>
                    <a:pt x="0" y="3000"/>
                  </a:moveTo>
                  <a:cubicBezTo>
                    <a:pt x="138" y="1548"/>
                    <a:pt x="277" y="96"/>
                    <a:pt x="346" y="5"/>
                  </a:cubicBezTo>
                  <a:cubicBezTo>
                    <a:pt x="415" y="-86"/>
                    <a:pt x="415" y="1185"/>
                    <a:pt x="485" y="4270"/>
                  </a:cubicBezTo>
                  <a:cubicBezTo>
                    <a:pt x="554" y="7356"/>
                    <a:pt x="692" y="12257"/>
                    <a:pt x="831" y="15252"/>
                  </a:cubicBezTo>
                  <a:cubicBezTo>
                    <a:pt x="969" y="18247"/>
                    <a:pt x="1108" y="19336"/>
                    <a:pt x="1869" y="20153"/>
                  </a:cubicBezTo>
                  <a:cubicBezTo>
                    <a:pt x="2631" y="20969"/>
                    <a:pt x="4015" y="21514"/>
                    <a:pt x="5262" y="20969"/>
                  </a:cubicBezTo>
                  <a:cubicBezTo>
                    <a:pt x="6508" y="20425"/>
                    <a:pt x="7615" y="18791"/>
                    <a:pt x="8377" y="17521"/>
                  </a:cubicBezTo>
                  <a:cubicBezTo>
                    <a:pt x="9138" y="16250"/>
                    <a:pt x="9554" y="15343"/>
                    <a:pt x="9692" y="15343"/>
                  </a:cubicBezTo>
                  <a:cubicBezTo>
                    <a:pt x="9831" y="15343"/>
                    <a:pt x="9692" y="16250"/>
                    <a:pt x="9831" y="17067"/>
                  </a:cubicBezTo>
                  <a:cubicBezTo>
                    <a:pt x="9969" y="17884"/>
                    <a:pt x="10385" y="18610"/>
                    <a:pt x="10938" y="19064"/>
                  </a:cubicBezTo>
                  <a:cubicBezTo>
                    <a:pt x="11492" y="19517"/>
                    <a:pt x="12185" y="19699"/>
                    <a:pt x="13085" y="19245"/>
                  </a:cubicBezTo>
                  <a:cubicBezTo>
                    <a:pt x="13985" y="18791"/>
                    <a:pt x="15092" y="17702"/>
                    <a:pt x="15646" y="16522"/>
                  </a:cubicBezTo>
                  <a:cubicBezTo>
                    <a:pt x="16200" y="15343"/>
                    <a:pt x="16200" y="14072"/>
                    <a:pt x="16131" y="13890"/>
                  </a:cubicBezTo>
                  <a:cubicBezTo>
                    <a:pt x="16062" y="13709"/>
                    <a:pt x="15923" y="14617"/>
                    <a:pt x="15992" y="15524"/>
                  </a:cubicBezTo>
                  <a:cubicBezTo>
                    <a:pt x="16062" y="16432"/>
                    <a:pt x="16338" y="17339"/>
                    <a:pt x="17308" y="18156"/>
                  </a:cubicBezTo>
                  <a:cubicBezTo>
                    <a:pt x="18277" y="18973"/>
                    <a:pt x="19938" y="19699"/>
                    <a:pt x="21600" y="204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4" name="Line"/>
            <p:cNvSpPr/>
            <p:nvPr/>
          </p:nvSpPr>
          <p:spPr>
            <a:xfrm>
              <a:off x="8790411" y="1749005"/>
              <a:ext cx="518916" cy="220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6" extrusionOk="0">
                  <a:moveTo>
                    <a:pt x="0" y="3503"/>
                  </a:moveTo>
                  <a:cubicBezTo>
                    <a:pt x="288" y="1842"/>
                    <a:pt x="576" y="180"/>
                    <a:pt x="1008" y="14"/>
                  </a:cubicBezTo>
                  <a:cubicBezTo>
                    <a:pt x="1440" y="-152"/>
                    <a:pt x="2016" y="1177"/>
                    <a:pt x="2448" y="3670"/>
                  </a:cubicBezTo>
                  <a:cubicBezTo>
                    <a:pt x="2880" y="6162"/>
                    <a:pt x="3168" y="9817"/>
                    <a:pt x="3456" y="12808"/>
                  </a:cubicBezTo>
                  <a:cubicBezTo>
                    <a:pt x="3744" y="15799"/>
                    <a:pt x="4032" y="18125"/>
                    <a:pt x="4248" y="18457"/>
                  </a:cubicBezTo>
                  <a:cubicBezTo>
                    <a:pt x="4464" y="18790"/>
                    <a:pt x="4608" y="17128"/>
                    <a:pt x="4896" y="14636"/>
                  </a:cubicBezTo>
                  <a:cubicBezTo>
                    <a:pt x="5184" y="12143"/>
                    <a:pt x="5616" y="8820"/>
                    <a:pt x="5976" y="6328"/>
                  </a:cubicBezTo>
                  <a:cubicBezTo>
                    <a:pt x="6336" y="3836"/>
                    <a:pt x="6624" y="2174"/>
                    <a:pt x="7056" y="2008"/>
                  </a:cubicBezTo>
                  <a:cubicBezTo>
                    <a:pt x="7488" y="1842"/>
                    <a:pt x="8064" y="3171"/>
                    <a:pt x="8424" y="4666"/>
                  </a:cubicBezTo>
                  <a:cubicBezTo>
                    <a:pt x="8784" y="6162"/>
                    <a:pt x="8928" y="7823"/>
                    <a:pt x="9072" y="9983"/>
                  </a:cubicBezTo>
                  <a:cubicBezTo>
                    <a:pt x="9216" y="12143"/>
                    <a:pt x="9360" y="14802"/>
                    <a:pt x="9504" y="15300"/>
                  </a:cubicBezTo>
                  <a:cubicBezTo>
                    <a:pt x="9648" y="15799"/>
                    <a:pt x="9792" y="14137"/>
                    <a:pt x="10080" y="12642"/>
                  </a:cubicBezTo>
                  <a:cubicBezTo>
                    <a:pt x="10368" y="11146"/>
                    <a:pt x="10800" y="9817"/>
                    <a:pt x="11304" y="8654"/>
                  </a:cubicBezTo>
                  <a:cubicBezTo>
                    <a:pt x="11808" y="7491"/>
                    <a:pt x="12384" y="6494"/>
                    <a:pt x="12960" y="6494"/>
                  </a:cubicBezTo>
                  <a:cubicBezTo>
                    <a:pt x="13536" y="6494"/>
                    <a:pt x="14112" y="7491"/>
                    <a:pt x="14472" y="9153"/>
                  </a:cubicBezTo>
                  <a:cubicBezTo>
                    <a:pt x="14832" y="10814"/>
                    <a:pt x="14976" y="13140"/>
                    <a:pt x="15192" y="15300"/>
                  </a:cubicBezTo>
                  <a:cubicBezTo>
                    <a:pt x="15408" y="17460"/>
                    <a:pt x="15696" y="19454"/>
                    <a:pt x="16200" y="20451"/>
                  </a:cubicBezTo>
                  <a:cubicBezTo>
                    <a:pt x="16704" y="21448"/>
                    <a:pt x="17424" y="21448"/>
                    <a:pt x="18360" y="19953"/>
                  </a:cubicBezTo>
                  <a:cubicBezTo>
                    <a:pt x="19296" y="18457"/>
                    <a:pt x="20448" y="15466"/>
                    <a:pt x="21600" y="124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5" name="Line"/>
            <p:cNvSpPr/>
            <p:nvPr/>
          </p:nvSpPr>
          <p:spPr>
            <a:xfrm>
              <a:off x="9758400" y="1574449"/>
              <a:ext cx="661404" cy="427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361" extrusionOk="0">
                  <a:moveTo>
                    <a:pt x="3959" y="12096"/>
                  </a:moveTo>
                  <a:cubicBezTo>
                    <a:pt x="3621" y="11405"/>
                    <a:pt x="3284" y="10714"/>
                    <a:pt x="2834" y="10368"/>
                  </a:cubicBezTo>
                  <a:cubicBezTo>
                    <a:pt x="2384" y="10022"/>
                    <a:pt x="1822" y="10022"/>
                    <a:pt x="1259" y="10282"/>
                  </a:cubicBezTo>
                  <a:cubicBezTo>
                    <a:pt x="697" y="10541"/>
                    <a:pt x="134" y="11059"/>
                    <a:pt x="22" y="12182"/>
                  </a:cubicBezTo>
                  <a:cubicBezTo>
                    <a:pt x="-91" y="13306"/>
                    <a:pt x="246" y="15034"/>
                    <a:pt x="978" y="15898"/>
                  </a:cubicBezTo>
                  <a:cubicBezTo>
                    <a:pt x="1709" y="16762"/>
                    <a:pt x="2834" y="16762"/>
                    <a:pt x="3565" y="16416"/>
                  </a:cubicBezTo>
                  <a:cubicBezTo>
                    <a:pt x="4296" y="16070"/>
                    <a:pt x="4634" y="15379"/>
                    <a:pt x="4634" y="14429"/>
                  </a:cubicBezTo>
                  <a:cubicBezTo>
                    <a:pt x="4634" y="13478"/>
                    <a:pt x="4296" y="12269"/>
                    <a:pt x="4184" y="12269"/>
                  </a:cubicBezTo>
                  <a:cubicBezTo>
                    <a:pt x="4071" y="12269"/>
                    <a:pt x="4184" y="13478"/>
                    <a:pt x="4690" y="14774"/>
                  </a:cubicBezTo>
                  <a:cubicBezTo>
                    <a:pt x="5196" y="16070"/>
                    <a:pt x="6097" y="17453"/>
                    <a:pt x="6884" y="18144"/>
                  </a:cubicBezTo>
                  <a:cubicBezTo>
                    <a:pt x="7672" y="18835"/>
                    <a:pt x="8347" y="18835"/>
                    <a:pt x="8965" y="18749"/>
                  </a:cubicBezTo>
                  <a:cubicBezTo>
                    <a:pt x="9584" y="18662"/>
                    <a:pt x="10147" y="18490"/>
                    <a:pt x="10934" y="17194"/>
                  </a:cubicBezTo>
                  <a:cubicBezTo>
                    <a:pt x="11722" y="15898"/>
                    <a:pt x="12734" y="13478"/>
                    <a:pt x="13578" y="10714"/>
                  </a:cubicBezTo>
                  <a:cubicBezTo>
                    <a:pt x="14421" y="7949"/>
                    <a:pt x="15096" y="4838"/>
                    <a:pt x="15434" y="2851"/>
                  </a:cubicBezTo>
                  <a:cubicBezTo>
                    <a:pt x="15771" y="864"/>
                    <a:pt x="15771" y="0"/>
                    <a:pt x="15771" y="0"/>
                  </a:cubicBezTo>
                  <a:cubicBezTo>
                    <a:pt x="15771" y="0"/>
                    <a:pt x="15771" y="864"/>
                    <a:pt x="15715" y="3629"/>
                  </a:cubicBezTo>
                  <a:cubicBezTo>
                    <a:pt x="15659" y="6394"/>
                    <a:pt x="15546" y="11059"/>
                    <a:pt x="15490" y="13824"/>
                  </a:cubicBezTo>
                  <a:cubicBezTo>
                    <a:pt x="15434" y="16589"/>
                    <a:pt x="15434" y="17453"/>
                    <a:pt x="15490" y="18317"/>
                  </a:cubicBezTo>
                  <a:cubicBezTo>
                    <a:pt x="15546" y="19181"/>
                    <a:pt x="15659" y="20045"/>
                    <a:pt x="16053" y="20650"/>
                  </a:cubicBezTo>
                  <a:cubicBezTo>
                    <a:pt x="16446" y="21254"/>
                    <a:pt x="17121" y="21600"/>
                    <a:pt x="18078" y="21168"/>
                  </a:cubicBezTo>
                  <a:cubicBezTo>
                    <a:pt x="19034" y="20736"/>
                    <a:pt x="20272" y="19526"/>
                    <a:pt x="21509" y="183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6" name="Line"/>
            <p:cNvSpPr/>
            <p:nvPr/>
          </p:nvSpPr>
          <p:spPr>
            <a:xfrm>
              <a:off x="10191481" y="1785474"/>
              <a:ext cx="21794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7" name="Line"/>
            <p:cNvSpPr/>
            <p:nvPr/>
          </p:nvSpPr>
          <p:spPr>
            <a:xfrm>
              <a:off x="11052879" y="1713698"/>
              <a:ext cx="290593" cy="221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5" extrusionOk="0">
                  <a:moveTo>
                    <a:pt x="0" y="10882"/>
                  </a:moveTo>
                  <a:cubicBezTo>
                    <a:pt x="3086" y="9553"/>
                    <a:pt x="6171" y="8224"/>
                    <a:pt x="8614" y="6562"/>
                  </a:cubicBezTo>
                  <a:cubicBezTo>
                    <a:pt x="11057" y="4901"/>
                    <a:pt x="12857" y="2907"/>
                    <a:pt x="13114" y="1744"/>
                  </a:cubicBezTo>
                  <a:cubicBezTo>
                    <a:pt x="13371" y="581"/>
                    <a:pt x="12086" y="248"/>
                    <a:pt x="10800" y="82"/>
                  </a:cubicBezTo>
                  <a:cubicBezTo>
                    <a:pt x="9514" y="-84"/>
                    <a:pt x="8229" y="-84"/>
                    <a:pt x="6686" y="913"/>
                  </a:cubicBezTo>
                  <a:cubicBezTo>
                    <a:pt x="5143" y="1910"/>
                    <a:pt x="3343" y="3904"/>
                    <a:pt x="2957" y="6728"/>
                  </a:cubicBezTo>
                  <a:cubicBezTo>
                    <a:pt x="2571" y="9553"/>
                    <a:pt x="3600" y="13208"/>
                    <a:pt x="6300" y="15867"/>
                  </a:cubicBezTo>
                  <a:cubicBezTo>
                    <a:pt x="9000" y="18525"/>
                    <a:pt x="13371" y="20187"/>
                    <a:pt x="16200" y="20851"/>
                  </a:cubicBezTo>
                  <a:cubicBezTo>
                    <a:pt x="19029" y="21516"/>
                    <a:pt x="20314" y="21184"/>
                    <a:pt x="21600" y="208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8" name="Line"/>
            <p:cNvSpPr/>
            <p:nvPr/>
          </p:nvSpPr>
          <p:spPr>
            <a:xfrm>
              <a:off x="11388217" y="1782400"/>
              <a:ext cx="225090" cy="200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4" h="21193" extrusionOk="0">
                  <a:moveTo>
                    <a:pt x="15403" y="6915"/>
                  </a:moveTo>
                  <a:cubicBezTo>
                    <a:pt x="12785" y="4718"/>
                    <a:pt x="10167" y="2522"/>
                    <a:pt x="7549" y="1240"/>
                  </a:cubicBezTo>
                  <a:cubicBezTo>
                    <a:pt x="4930" y="-41"/>
                    <a:pt x="2312" y="-407"/>
                    <a:pt x="1003" y="508"/>
                  </a:cubicBezTo>
                  <a:cubicBezTo>
                    <a:pt x="-306" y="1424"/>
                    <a:pt x="-306" y="3620"/>
                    <a:pt x="839" y="6183"/>
                  </a:cubicBezTo>
                  <a:cubicBezTo>
                    <a:pt x="1985" y="8746"/>
                    <a:pt x="4276" y="11674"/>
                    <a:pt x="6239" y="13505"/>
                  </a:cubicBezTo>
                  <a:cubicBezTo>
                    <a:pt x="8203" y="15335"/>
                    <a:pt x="9839" y="16068"/>
                    <a:pt x="11149" y="15701"/>
                  </a:cubicBezTo>
                  <a:cubicBezTo>
                    <a:pt x="12458" y="15335"/>
                    <a:pt x="13439" y="13871"/>
                    <a:pt x="13603" y="11674"/>
                  </a:cubicBezTo>
                  <a:cubicBezTo>
                    <a:pt x="13767" y="9478"/>
                    <a:pt x="13112" y="6549"/>
                    <a:pt x="12949" y="6183"/>
                  </a:cubicBezTo>
                  <a:cubicBezTo>
                    <a:pt x="12785" y="5817"/>
                    <a:pt x="13112" y="8013"/>
                    <a:pt x="14585" y="10942"/>
                  </a:cubicBezTo>
                  <a:cubicBezTo>
                    <a:pt x="16058" y="13871"/>
                    <a:pt x="18676" y="17532"/>
                    <a:pt x="21294" y="211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29" name="Line"/>
            <p:cNvSpPr/>
            <p:nvPr/>
          </p:nvSpPr>
          <p:spPr>
            <a:xfrm>
              <a:off x="11880359" y="1454241"/>
              <a:ext cx="604725" cy="569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309" extrusionOk="0">
                  <a:moveTo>
                    <a:pt x="4885" y="14324"/>
                  </a:moveTo>
                  <a:cubicBezTo>
                    <a:pt x="4517" y="13807"/>
                    <a:pt x="4148" y="13289"/>
                    <a:pt x="3658" y="13031"/>
                  </a:cubicBezTo>
                  <a:cubicBezTo>
                    <a:pt x="3167" y="12772"/>
                    <a:pt x="2553" y="12772"/>
                    <a:pt x="1817" y="13095"/>
                  </a:cubicBezTo>
                  <a:cubicBezTo>
                    <a:pt x="1080" y="13419"/>
                    <a:pt x="221" y="14066"/>
                    <a:pt x="37" y="14971"/>
                  </a:cubicBezTo>
                  <a:cubicBezTo>
                    <a:pt x="-147" y="15876"/>
                    <a:pt x="344" y="17040"/>
                    <a:pt x="1633" y="17946"/>
                  </a:cubicBezTo>
                  <a:cubicBezTo>
                    <a:pt x="2921" y="18851"/>
                    <a:pt x="5008" y="19498"/>
                    <a:pt x="6848" y="19369"/>
                  </a:cubicBezTo>
                  <a:cubicBezTo>
                    <a:pt x="8689" y="19239"/>
                    <a:pt x="10285" y="18334"/>
                    <a:pt x="11573" y="16394"/>
                  </a:cubicBezTo>
                  <a:cubicBezTo>
                    <a:pt x="12862" y="14454"/>
                    <a:pt x="13844" y="11479"/>
                    <a:pt x="14151" y="8957"/>
                  </a:cubicBezTo>
                  <a:cubicBezTo>
                    <a:pt x="14458" y="6434"/>
                    <a:pt x="14089" y="4365"/>
                    <a:pt x="13783" y="2813"/>
                  </a:cubicBezTo>
                  <a:cubicBezTo>
                    <a:pt x="13476" y="1261"/>
                    <a:pt x="13230" y="226"/>
                    <a:pt x="13108" y="32"/>
                  </a:cubicBezTo>
                  <a:cubicBezTo>
                    <a:pt x="12985" y="-162"/>
                    <a:pt x="12985" y="485"/>
                    <a:pt x="12801" y="3072"/>
                  </a:cubicBezTo>
                  <a:cubicBezTo>
                    <a:pt x="12617" y="5658"/>
                    <a:pt x="12248" y="10185"/>
                    <a:pt x="12003" y="13095"/>
                  </a:cubicBezTo>
                  <a:cubicBezTo>
                    <a:pt x="11758" y="16006"/>
                    <a:pt x="11635" y="17299"/>
                    <a:pt x="11573" y="18334"/>
                  </a:cubicBezTo>
                  <a:cubicBezTo>
                    <a:pt x="11512" y="19369"/>
                    <a:pt x="11512" y="20145"/>
                    <a:pt x="11696" y="20274"/>
                  </a:cubicBezTo>
                  <a:cubicBezTo>
                    <a:pt x="11880" y="20403"/>
                    <a:pt x="12248" y="19886"/>
                    <a:pt x="12617" y="19304"/>
                  </a:cubicBezTo>
                  <a:cubicBezTo>
                    <a:pt x="12985" y="18722"/>
                    <a:pt x="13353" y="18075"/>
                    <a:pt x="13783" y="17493"/>
                  </a:cubicBezTo>
                  <a:cubicBezTo>
                    <a:pt x="14212" y="16911"/>
                    <a:pt x="14703" y="16394"/>
                    <a:pt x="15194" y="16329"/>
                  </a:cubicBezTo>
                  <a:cubicBezTo>
                    <a:pt x="15685" y="16264"/>
                    <a:pt x="16176" y="16652"/>
                    <a:pt x="16544" y="17170"/>
                  </a:cubicBezTo>
                  <a:cubicBezTo>
                    <a:pt x="16912" y="17687"/>
                    <a:pt x="17158" y="18334"/>
                    <a:pt x="17403" y="18981"/>
                  </a:cubicBezTo>
                  <a:cubicBezTo>
                    <a:pt x="17648" y="19627"/>
                    <a:pt x="17894" y="20274"/>
                    <a:pt x="18323" y="20727"/>
                  </a:cubicBezTo>
                  <a:cubicBezTo>
                    <a:pt x="18753" y="21179"/>
                    <a:pt x="19367" y="21438"/>
                    <a:pt x="19919" y="21244"/>
                  </a:cubicBezTo>
                  <a:cubicBezTo>
                    <a:pt x="20471" y="21050"/>
                    <a:pt x="20962" y="20403"/>
                    <a:pt x="21453" y="197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0" name="Line"/>
            <p:cNvSpPr/>
            <p:nvPr/>
          </p:nvSpPr>
          <p:spPr>
            <a:xfrm>
              <a:off x="13045510" y="1816177"/>
              <a:ext cx="237738" cy="286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5" h="21277" extrusionOk="0">
                  <a:moveTo>
                    <a:pt x="2777" y="3889"/>
                  </a:moveTo>
                  <a:cubicBezTo>
                    <a:pt x="4012" y="2089"/>
                    <a:pt x="5246" y="289"/>
                    <a:pt x="6017" y="32"/>
                  </a:cubicBezTo>
                  <a:cubicBezTo>
                    <a:pt x="6789" y="-225"/>
                    <a:pt x="7097" y="1061"/>
                    <a:pt x="9411" y="4018"/>
                  </a:cubicBezTo>
                  <a:cubicBezTo>
                    <a:pt x="11726" y="6975"/>
                    <a:pt x="16046" y="11604"/>
                    <a:pt x="18514" y="14689"/>
                  </a:cubicBezTo>
                  <a:cubicBezTo>
                    <a:pt x="20983" y="17775"/>
                    <a:pt x="21600" y="19318"/>
                    <a:pt x="20983" y="20218"/>
                  </a:cubicBezTo>
                  <a:cubicBezTo>
                    <a:pt x="20366" y="21118"/>
                    <a:pt x="18514" y="21375"/>
                    <a:pt x="15583" y="21246"/>
                  </a:cubicBezTo>
                  <a:cubicBezTo>
                    <a:pt x="12651" y="21118"/>
                    <a:pt x="8640" y="20604"/>
                    <a:pt x="5863" y="19575"/>
                  </a:cubicBezTo>
                  <a:cubicBezTo>
                    <a:pt x="3086" y="18546"/>
                    <a:pt x="1543" y="17004"/>
                    <a:pt x="0" y="154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1" name="Line"/>
            <p:cNvSpPr/>
            <p:nvPr/>
          </p:nvSpPr>
          <p:spPr>
            <a:xfrm>
              <a:off x="13401831" y="1671313"/>
              <a:ext cx="328647" cy="408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6" extrusionOk="0">
                  <a:moveTo>
                    <a:pt x="4547" y="0"/>
                  </a:moveTo>
                  <a:cubicBezTo>
                    <a:pt x="3183" y="1997"/>
                    <a:pt x="1819" y="3993"/>
                    <a:pt x="1023" y="6716"/>
                  </a:cubicBezTo>
                  <a:cubicBezTo>
                    <a:pt x="227" y="9439"/>
                    <a:pt x="0" y="12887"/>
                    <a:pt x="0" y="15156"/>
                  </a:cubicBezTo>
                  <a:cubicBezTo>
                    <a:pt x="0" y="17425"/>
                    <a:pt x="227" y="18514"/>
                    <a:pt x="796" y="19422"/>
                  </a:cubicBezTo>
                  <a:cubicBezTo>
                    <a:pt x="1364" y="20329"/>
                    <a:pt x="2274" y="21055"/>
                    <a:pt x="3865" y="21328"/>
                  </a:cubicBezTo>
                  <a:cubicBezTo>
                    <a:pt x="5457" y="21600"/>
                    <a:pt x="7731" y="21418"/>
                    <a:pt x="9891" y="20602"/>
                  </a:cubicBezTo>
                  <a:cubicBezTo>
                    <a:pt x="12051" y="19785"/>
                    <a:pt x="14097" y="18333"/>
                    <a:pt x="15120" y="17062"/>
                  </a:cubicBezTo>
                  <a:cubicBezTo>
                    <a:pt x="16143" y="15792"/>
                    <a:pt x="16143" y="14703"/>
                    <a:pt x="15575" y="14158"/>
                  </a:cubicBezTo>
                  <a:cubicBezTo>
                    <a:pt x="15006" y="13613"/>
                    <a:pt x="13869" y="13613"/>
                    <a:pt x="13187" y="14067"/>
                  </a:cubicBezTo>
                  <a:cubicBezTo>
                    <a:pt x="12505" y="14521"/>
                    <a:pt x="12278" y="15429"/>
                    <a:pt x="12505" y="16245"/>
                  </a:cubicBezTo>
                  <a:cubicBezTo>
                    <a:pt x="12733" y="17062"/>
                    <a:pt x="13415" y="17788"/>
                    <a:pt x="15006" y="18514"/>
                  </a:cubicBezTo>
                  <a:cubicBezTo>
                    <a:pt x="16598" y="19240"/>
                    <a:pt x="19099" y="19966"/>
                    <a:pt x="21600" y="2069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2" name="Line"/>
            <p:cNvSpPr/>
            <p:nvPr/>
          </p:nvSpPr>
          <p:spPr>
            <a:xfrm>
              <a:off x="13356860" y="1889257"/>
              <a:ext cx="186810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3" name="Line"/>
            <p:cNvSpPr/>
            <p:nvPr/>
          </p:nvSpPr>
          <p:spPr>
            <a:xfrm>
              <a:off x="13927665" y="1889257"/>
              <a:ext cx="179891" cy="563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46" y="3710"/>
                    <a:pt x="2492" y="7421"/>
                    <a:pt x="3323" y="10667"/>
                  </a:cubicBezTo>
                  <a:cubicBezTo>
                    <a:pt x="4154" y="13914"/>
                    <a:pt x="4569" y="16697"/>
                    <a:pt x="4985" y="18618"/>
                  </a:cubicBezTo>
                  <a:cubicBezTo>
                    <a:pt x="5400" y="20540"/>
                    <a:pt x="5815" y="21600"/>
                    <a:pt x="6023" y="21600"/>
                  </a:cubicBezTo>
                  <a:cubicBezTo>
                    <a:pt x="6231" y="21600"/>
                    <a:pt x="6231" y="20540"/>
                    <a:pt x="5608" y="18287"/>
                  </a:cubicBezTo>
                  <a:cubicBezTo>
                    <a:pt x="4985" y="16034"/>
                    <a:pt x="3738" y="12589"/>
                    <a:pt x="3531" y="9740"/>
                  </a:cubicBezTo>
                  <a:cubicBezTo>
                    <a:pt x="3323" y="6891"/>
                    <a:pt x="4154" y="4638"/>
                    <a:pt x="5192" y="3180"/>
                  </a:cubicBezTo>
                  <a:cubicBezTo>
                    <a:pt x="6231" y="1723"/>
                    <a:pt x="7477" y="1060"/>
                    <a:pt x="9139" y="663"/>
                  </a:cubicBezTo>
                  <a:cubicBezTo>
                    <a:pt x="10800" y="265"/>
                    <a:pt x="12877" y="133"/>
                    <a:pt x="14746" y="331"/>
                  </a:cubicBezTo>
                  <a:cubicBezTo>
                    <a:pt x="16615" y="530"/>
                    <a:pt x="18277" y="1060"/>
                    <a:pt x="19523" y="1723"/>
                  </a:cubicBezTo>
                  <a:cubicBezTo>
                    <a:pt x="20769" y="2385"/>
                    <a:pt x="21600" y="3180"/>
                    <a:pt x="21600" y="4174"/>
                  </a:cubicBezTo>
                  <a:cubicBezTo>
                    <a:pt x="21600" y="5168"/>
                    <a:pt x="20769" y="6361"/>
                    <a:pt x="19315" y="6957"/>
                  </a:cubicBezTo>
                  <a:cubicBezTo>
                    <a:pt x="17862" y="7553"/>
                    <a:pt x="15785" y="7553"/>
                    <a:pt x="12877" y="7023"/>
                  </a:cubicBezTo>
                  <a:cubicBezTo>
                    <a:pt x="9969" y="6493"/>
                    <a:pt x="6231" y="5433"/>
                    <a:pt x="2492" y="43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4" name="Line"/>
            <p:cNvSpPr/>
            <p:nvPr/>
          </p:nvSpPr>
          <p:spPr>
            <a:xfrm>
              <a:off x="14363553" y="1858122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5" name="Line"/>
            <p:cNvSpPr/>
            <p:nvPr/>
          </p:nvSpPr>
          <p:spPr>
            <a:xfrm>
              <a:off x="14363553" y="2024174"/>
              <a:ext cx="1037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Since   remains a linear transformation, it is given by a matrix  , called the inverse of the matrix  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70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sz="57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sz="57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remains a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linear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transformation, it is given by a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950">
                            <a:solidFill>
                              <a:srgbClr val="BB5449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950" i="1">
                            <a:solidFill>
                              <a:srgbClr val="BB5449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sz="5950" i="1">
                            <a:solidFill>
                              <a:srgbClr val="BB5449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called the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inverse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of the matrix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By construction, we have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 This property characterizes uniquely the inverse of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>
          <p:sp>
            <p:nvSpPr>
              <p:cNvPr id="177" name="Since   remains a linear transformation, it is given by a matrix  , called the inverse of the matrix  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  <a:blipFill rotWithShape="0">
                <a:blip r:embed="rId4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8" name="IMG_0088.png" descr="IMG_008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89263" y="4034184"/>
            <a:ext cx="14224001" cy="504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Drawing"/>
          <p:cNvGrpSpPr/>
          <p:nvPr/>
        </p:nvGrpSpPr>
        <p:grpSpPr>
          <a:xfrm>
            <a:off x="1834112" y="830263"/>
            <a:ext cx="21168120" cy="12326302"/>
            <a:chOff x="0" y="0"/>
            <a:chExt cx="21168119" cy="12326301"/>
          </a:xfrm>
        </p:grpSpPr>
        <p:sp>
          <p:nvSpPr>
            <p:cNvPr id="2138" name="Line"/>
            <p:cNvSpPr/>
            <p:nvPr/>
          </p:nvSpPr>
          <p:spPr>
            <a:xfrm>
              <a:off x="-1" y="1211914"/>
              <a:ext cx="604788" cy="12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5" h="20246" extrusionOk="0">
                  <a:moveTo>
                    <a:pt x="837" y="14946"/>
                  </a:moveTo>
                  <a:cubicBezTo>
                    <a:pt x="346" y="13326"/>
                    <a:pt x="-145" y="11706"/>
                    <a:pt x="39" y="9276"/>
                  </a:cubicBezTo>
                  <a:cubicBezTo>
                    <a:pt x="223" y="6846"/>
                    <a:pt x="1082" y="3606"/>
                    <a:pt x="2187" y="1716"/>
                  </a:cubicBezTo>
                  <a:cubicBezTo>
                    <a:pt x="3291" y="-174"/>
                    <a:pt x="4641" y="-714"/>
                    <a:pt x="5746" y="1176"/>
                  </a:cubicBezTo>
                  <a:cubicBezTo>
                    <a:pt x="6850" y="3066"/>
                    <a:pt x="7710" y="7386"/>
                    <a:pt x="8753" y="11436"/>
                  </a:cubicBezTo>
                  <a:cubicBezTo>
                    <a:pt x="9796" y="15486"/>
                    <a:pt x="11023" y="19266"/>
                    <a:pt x="12680" y="20076"/>
                  </a:cubicBezTo>
                  <a:cubicBezTo>
                    <a:pt x="14337" y="20886"/>
                    <a:pt x="16423" y="18726"/>
                    <a:pt x="17957" y="15216"/>
                  </a:cubicBezTo>
                  <a:cubicBezTo>
                    <a:pt x="19491" y="11706"/>
                    <a:pt x="20473" y="6846"/>
                    <a:pt x="21455" y="19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39" name="Line"/>
            <p:cNvSpPr/>
            <p:nvPr/>
          </p:nvSpPr>
          <p:spPr>
            <a:xfrm>
              <a:off x="1147916" y="290592"/>
              <a:ext cx="152216" cy="2750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0"/>
                  </a:moveTo>
                  <a:cubicBezTo>
                    <a:pt x="16200" y="0"/>
                    <a:pt x="13745" y="0"/>
                    <a:pt x="10800" y="190"/>
                  </a:cubicBezTo>
                  <a:cubicBezTo>
                    <a:pt x="7855" y="380"/>
                    <a:pt x="4418" y="761"/>
                    <a:pt x="2455" y="1318"/>
                  </a:cubicBezTo>
                  <a:cubicBezTo>
                    <a:pt x="491" y="1875"/>
                    <a:pt x="0" y="2608"/>
                    <a:pt x="0" y="3288"/>
                  </a:cubicBezTo>
                  <a:cubicBezTo>
                    <a:pt x="0" y="3967"/>
                    <a:pt x="491" y="4592"/>
                    <a:pt x="982" y="5298"/>
                  </a:cubicBezTo>
                  <a:cubicBezTo>
                    <a:pt x="1473" y="6005"/>
                    <a:pt x="1964" y="6792"/>
                    <a:pt x="2455" y="7553"/>
                  </a:cubicBezTo>
                  <a:cubicBezTo>
                    <a:pt x="2945" y="8314"/>
                    <a:pt x="3436" y="9048"/>
                    <a:pt x="3927" y="9808"/>
                  </a:cubicBezTo>
                  <a:cubicBezTo>
                    <a:pt x="4418" y="10569"/>
                    <a:pt x="4909" y="11357"/>
                    <a:pt x="5400" y="12036"/>
                  </a:cubicBezTo>
                  <a:cubicBezTo>
                    <a:pt x="5891" y="12715"/>
                    <a:pt x="6382" y="13286"/>
                    <a:pt x="6873" y="13870"/>
                  </a:cubicBezTo>
                  <a:cubicBezTo>
                    <a:pt x="7364" y="14454"/>
                    <a:pt x="7855" y="15052"/>
                    <a:pt x="8345" y="15799"/>
                  </a:cubicBezTo>
                  <a:cubicBezTo>
                    <a:pt x="8836" y="16546"/>
                    <a:pt x="9327" y="17443"/>
                    <a:pt x="10064" y="18163"/>
                  </a:cubicBezTo>
                  <a:cubicBezTo>
                    <a:pt x="10800" y="18883"/>
                    <a:pt x="11782" y="19426"/>
                    <a:pt x="12273" y="19848"/>
                  </a:cubicBezTo>
                  <a:cubicBezTo>
                    <a:pt x="12764" y="20269"/>
                    <a:pt x="12764" y="20568"/>
                    <a:pt x="14236" y="20839"/>
                  </a:cubicBezTo>
                  <a:cubicBezTo>
                    <a:pt x="15709" y="21111"/>
                    <a:pt x="18655" y="2135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0" name="Line"/>
            <p:cNvSpPr/>
            <p:nvPr/>
          </p:nvSpPr>
          <p:spPr>
            <a:xfrm>
              <a:off x="1867477" y="403903"/>
              <a:ext cx="294053" cy="364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6" extrusionOk="0">
                  <a:moveTo>
                    <a:pt x="4066" y="4940"/>
                  </a:moveTo>
                  <a:cubicBezTo>
                    <a:pt x="3812" y="3921"/>
                    <a:pt x="3558" y="2903"/>
                    <a:pt x="4193" y="1986"/>
                  </a:cubicBezTo>
                  <a:cubicBezTo>
                    <a:pt x="4828" y="1069"/>
                    <a:pt x="6353" y="254"/>
                    <a:pt x="7751" y="50"/>
                  </a:cubicBezTo>
                  <a:cubicBezTo>
                    <a:pt x="9148" y="-154"/>
                    <a:pt x="10419" y="254"/>
                    <a:pt x="11435" y="1476"/>
                  </a:cubicBezTo>
                  <a:cubicBezTo>
                    <a:pt x="12452" y="2699"/>
                    <a:pt x="13214" y="4737"/>
                    <a:pt x="11689" y="7691"/>
                  </a:cubicBezTo>
                  <a:cubicBezTo>
                    <a:pt x="10165" y="10646"/>
                    <a:pt x="6353" y="14518"/>
                    <a:pt x="3812" y="16759"/>
                  </a:cubicBezTo>
                  <a:cubicBezTo>
                    <a:pt x="1271" y="19001"/>
                    <a:pt x="0" y="19612"/>
                    <a:pt x="0" y="19918"/>
                  </a:cubicBezTo>
                  <a:cubicBezTo>
                    <a:pt x="0" y="20223"/>
                    <a:pt x="1271" y="20223"/>
                    <a:pt x="5082" y="20427"/>
                  </a:cubicBezTo>
                  <a:cubicBezTo>
                    <a:pt x="8894" y="20631"/>
                    <a:pt x="15247" y="21038"/>
                    <a:pt x="21600" y="214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1" name="Line"/>
            <p:cNvSpPr/>
            <p:nvPr/>
          </p:nvSpPr>
          <p:spPr>
            <a:xfrm>
              <a:off x="3046476" y="321726"/>
              <a:ext cx="360449" cy="331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561" extrusionOk="0">
                  <a:moveTo>
                    <a:pt x="14645" y="0"/>
                  </a:moveTo>
                  <a:cubicBezTo>
                    <a:pt x="11354" y="3600"/>
                    <a:pt x="8063" y="7200"/>
                    <a:pt x="5800" y="9675"/>
                  </a:cubicBezTo>
                  <a:cubicBezTo>
                    <a:pt x="3537" y="12150"/>
                    <a:pt x="2303" y="13500"/>
                    <a:pt x="1377" y="14737"/>
                  </a:cubicBezTo>
                  <a:cubicBezTo>
                    <a:pt x="451" y="15975"/>
                    <a:pt x="-166" y="17100"/>
                    <a:pt x="40" y="17888"/>
                  </a:cubicBezTo>
                  <a:cubicBezTo>
                    <a:pt x="245" y="18675"/>
                    <a:pt x="1274" y="19125"/>
                    <a:pt x="4051" y="19575"/>
                  </a:cubicBezTo>
                  <a:cubicBezTo>
                    <a:pt x="6828" y="20025"/>
                    <a:pt x="11354" y="20475"/>
                    <a:pt x="14131" y="20813"/>
                  </a:cubicBezTo>
                  <a:cubicBezTo>
                    <a:pt x="16908" y="21150"/>
                    <a:pt x="17937" y="21375"/>
                    <a:pt x="19068" y="21487"/>
                  </a:cubicBezTo>
                  <a:cubicBezTo>
                    <a:pt x="20200" y="21600"/>
                    <a:pt x="21434" y="21600"/>
                    <a:pt x="21434" y="21375"/>
                  </a:cubicBezTo>
                  <a:cubicBezTo>
                    <a:pt x="21434" y="21150"/>
                    <a:pt x="20200" y="20700"/>
                    <a:pt x="18965" y="20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2" name="Line"/>
            <p:cNvSpPr/>
            <p:nvPr/>
          </p:nvSpPr>
          <p:spPr>
            <a:xfrm>
              <a:off x="3199358" y="508536"/>
              <a:ext cx="62271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3" name="Line"/>
            <p:cNvSpPr/>
            <p:nvPr/>
          </p:nvSpPr>
          <p:spPr>
            <a:xfrm>
              <a:off x="4123026" y="477401"/>
              <a:ext cx="23870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4" name="Line"/>
            <p:cNvSpPr/>
            <p:nvPr/>
          </p:nvSpPr>
          <p:spPr>
            <a:xfrm>
              <a:off x="4600427" y="373618"/>
              <a:ext cx="41514" cy="35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5" name="Line"/>
            <p:cNvSpPr/>
            <p:nvPr/>
          </p:nvSpPr>
          <p:spPr>
            <a:xfrm>
              <a:off x="5586365" y="332105"/>
              <a:ext cx="309693" cy="319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9" h="21191" extrusionOk="0">
                  <a:moveTo>
                    <a:pt x="10681" y="0"/>
                  </a:moveTo>
                  <a:cubicBezTo>
                    <a:pt x="9969" y="919"/>
                    <a:pt x="9257" y="1838"/>
                    <a:pt x="8664" y="2872"/>
                  </a:cubicBezTo>
                  <a:cubicBezTo>
                    <a:pt x="8070" y="3906"/>
                    <a:pt x="7596" y="5055"/>
                    <a:pt x="8070" y="5745"/>
                  </a:cubicBezTo>
                  <a:cubicBezTo>
                    <a:pt x="8545" y="6434"/>
                    <a:pt x="9969" y="6664"/>
                    <a:pt x="12224" y="7698"/>
                  </a:cubicBezTo>
                  <a:cubicBezTo>
                    <a:pt x="14479" y="8732"/>
                    <a:pt x="17565" y="10570"/>
                    <a:pt x="19345" y="12064"/>
                  </a:cubicBezTo>
                  <a:cubicBezTo>
                    <a:pt x="21125" y="13557"/>
                    <a:pt x="21600" y="14706"/>
                    <a:pt x="21007" y="16315"/>
                  </a:cubicBezTo>
                  <a:cubicBezTo>
                    <a:pt x="20413" y="17923"/>
                    <a:pt x="18752" y="19991"/>
                    <a:pt x="16022" y="20796"/>
                  </a:cubicBezTo>
                  <a:cubicBezTo>
                    <a:pt x="13292" y="21600"/>
                    <a:pt x="9495" y="21140"/>
                    <a:pt x="6646" y="19762"/>
                  </a:cubicBezTo>
                  <a:cubicBezTo>
                    <a:pt x="3798" y="18383"/>
                    <a:pt x="1899" y="16085"/>
                    <a:pt x="0" y="137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6" name="Line"/>
            <p:cNvSpPr/>
            <p:nvPr/>
          </p:nvSpPr>
          <p:spPr>
            <a:xfrm>
              <a:off x="5679769" y="347969"/>
              <a:ext cx="259459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3168" y="11918"/>
                    <a:pt x="6336" y="3818"/>
                    <a:pt x="9936" y="1118"/>
                  </a:cubicBezTo>
                  <a:cubicBezTo>
                    <a:pt x="13536" y="-1582"/>
                    <a:pt x="17568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7" name="Line"/>
            <p:cNvSpPr/>
            <p:nvPr/>
          </p:nvSpPr>
          <p:spPr>
            <a:xfrm>
              <a:off x="6551546" y="487779"/>
              <a:ext cx="197188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8" name="Line"/>
            <p:cNvSpPr/>
            <p:nvPr/>
          </p:nvSpPr>
          <p:spPr>
            <a:xfrm>
              <a:off x="7060913" y="293082"/>
              <a:ext cx="331275" cy="373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4" h="21374" extrusionOk="0">
                  <a:moveTo>
                    <a:pt x="1951" y="5207"/>
                  </a:moveTo>
                  <a:cubicBezTo>
                    <a:pt x="2173" y="4217"/>
                    <a:pt x="2396" y="3226"/>
                    <a:pt x="3510" y="2334"/>
                  </a:cubicBezTo>
                  <a:cubicBezTo>
                    <a:pt x="4623" y="1442"/>
                    <a:pt x="6627" y="650"/>
                    <a:pt x="8186" y="253"/>
                  </a:cubicBezTo>
                  <a:cubicBezTo>
                    <a:pt x="9745" y="-143"/>
                    <a:pt x="10858" y="-143"/>
                    <a:pt x="11749" y="749"/>
                  </a:cubicBezTo>
                  <a:cubicBezTo>
                    <a:pt x="12639" y="1640"/>
                    <a:pt x="13307" y="3424"/>
                    <a:pt x="12862" y="5703"/>
                  </a:cubicBezTo>
                  <a:cubicBezTo>
                    <a:pt x="12417" y="7982"/>
                    <a:pt x="10858" y="10756"/>
                    <a:pt x="9188" y="12837"/>
                  </a:cubicBezTo>
                  <a:cubicBezTo>
                    <a:pt x="7518" y="14918"/>
                    <a:pt x="5736" y="16305"/>
                    <a:pt x="3955" y="17395"/>
                  </a:cubicBezTo>
                  <a:cubicBezTo>
                    <a:pt x="2173" y="18485"/>
                    <a:pt x="392" y="19277"/>
                    <a:pt x="58" y="19674"/>
                  </a:cubicBezTo>
                  <a:cubicBezTo>
                    <a:pt x="-276" y="20070"/>
                    <a:pt x="837" y="20070"/>
                    <a:pt x="3398" y="20367"/>
                  </a:cubicBezTo>
                  <a:cubicBezTo>
                    <a:pt x="5959" y="20664"/>
                    <a:pt x="9967" y="21259"/>
                    <a:pt x="13196" y="21358"/>
                  </a:cubicBezTo>
                  <a:cubicBezTo>
                    <a:pt x="16425" y="21457"/>
                    <a:pt x="18875" y="21061"/>
                    <a:pt x="21324" y="206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49" name="Line"/>
            <p:cNvSpPr/>
            <p:nvPr/>
          </p:nvSpPr>
          <p:spPr>
            <a:xfrm>
              <a:off x="1799918" y="1286907"/>
              <a:ext cx="333820" cy="311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392" extrusionOk="0">
                  <a:moveTo>
                    <a:pt x="9715" y="0"/>
                  </a:moveTo>
                  <a:cubicBezTo>
                    <a:pt x="7533" y="0"/>
                    <a:pt x="5352" y="0"/>
                    <a:pt x="3497" y="949"/>
                  </a:cubicBezTo>
                  <a:cubicBezTo>
                    <a:pt x="1642" y="1899"/>
                    <a:pt x="115" y="3798"/>
                    <a:pt x="6" y="7002"/>
                  </a:cubicBezTo>
                  <a:cubicBezTo>
                    <a:pt x="-103" y="10207"/>
                    <a:pt x="1206" y="14716"/>
                    <a:pt x="3606" y="17565"/>
                  </a:cubicBezTo>
                  <a:cubicBezTo>
                    <a:pt x="6006" y="20413"/>
                    <a:pt x="9497" y="21600"/>
                    <a:pt x="12442" y="21363"/>
                  </a:cubicBezTo>
                  <a:cubicBezTo>
                    <a:pt x="15388" y="21125"/>
                    <a:pt x="17788" y="19464"/>
                    <a:pt x="19315" y="16971"/>
                  </a:cubicBezTo>
                  <a:cubicBezTo>
                    <a:pt x="20842" y="14479"/>
                    <a:pt x="21497" y="11156"/>
                    <a:pt x="20733" y="8426"/>
                  </a:cubicBezTo>
                  <a:cubicBezTo>
                    <a:pt x="19970" y="5697"/>
                    <a:pt x="17788" y="3560"/>
                    <a:pt x="15824" y="2255"/>
                  </a:cubicBezTo>
                  <a:cubicBezTo>
                    <a:pt x="13861" y="949"/>
                    <a:pt x="12115" y="475"/>
                    <a:pt x="10588" y="356"/>
                  </a:cubicBezTo>
                  <a:cubicBezTo>
                    <a:pt x="9061" y="237"/>
                    <a:pt x="7752" y="475"/>
                    <a:pt x="6442" y="7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0" name="Line"/>
            <p:cNvSpPr/>
            <p:nvPr/>
          </p:nvSpPr>
          <p:spPr>
            <a:xfrm>
              <a:off x="2867253" y="1289282"/>
              <a:ext cx="299425" cy="473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252" extrusionOk="0">
                  <a:moveTo>
                    <a:pt x="5959" y="1758"/>
                  </a:moveTo>
                  <a:cubicBezTo>
                    <a:pt x="6703" y="1136"/>
                    <a:pt x="7448" y="515"/>
                    <a:pt x="9186" y="204"/>
                  </a:cubicBezTo>
                  <a:cubicBezTo>
                    <a:pt x="10924" y="-107"/>
                    <a:pt x="13655" y="-107"/>
                    <a:pt x="15766" y="515"/>
                  </a:cubicBezTo>
                  <a:cubicBezTo>
                    <a:pt x="17876" y="1136"/>
                    <a:pt x="19366" y="2379"/>
                    <a:pt x="19241" y="3700"/>
                  </a:cubicBezTo>
                  <a:cubicBezTo>
                    <a:pt x="19117" y="5021"/>
                    <a:pt x="17379" y="6420"/>
                    <a:pt x="15890" y="7274"/>
                  </a:cubicBezTo>
                  <a:cubicBezTo>
                    <a:pt x="14400" y="8129"/>
                    <a:pt x="13159" y="8440"/>
                    <a:pt x="11793" y="8673"/>
                  </a:cubicBezTo>
                  <a:cubicBezTo>
                    <a:pt x="10428" y="8906"/>
                    <a:pt x="8938" y="9061"/>
                    <a:pt x="8814" y="9139"/>
                  </a:cubicBezTo>
                  <a:cubicBezTo>
                    <a:pt x="8690" y="9217"/>
                    <a:pt x="9931" y="9217"/>
                    <a:pt x="12041" y="9916"/>
                  </a:cubicBezTo>
                  <a:cubicBezTo>
                    <a:pt x="14152" y="10615"/>
                    <a:pt x="17131" y="12014"/>
                    <a:pt x="18993" y="13490"/>
                  </a:cubicBezTo>
                  <a:cubicBezTo>
                    <a:pt x="20855" y="14966"/>
                    <a:pt x="21600" y="16520"/>
                    <a:pt x="21476" y="17764"/>
                  </a:cubicBezTo>
                  <a:cubicBezTo>
                    <a:pt x="21352" y="19007"/>
                    <a:pt x="20359" y="19939"/>
                    <a:pt x="18000" y="20561"/>
                  </a:cubicBezTo>
                  <a:cubicBezTo>
                    <a:pt x="15641" y="21182"/>
                    <a:pt x="11917" y="21493"/>
                    <a:pt x="8938" y="21027"/>
                  </a:cubicBezTo>
                  <a:cubicBezTo>
                    <a:pt x="5959" y="20561"/>
                    <a:pt x="3724" y="19317"/>
                    <a:pt x="2359" y="18385"/>
                  </a:cubicBezTo>
                  <a:cubicBezTo>
                    <a:pt x="993" y="17453"/>
                    <a:pt x="497" y="16831"/>
                    <a:pt x="0" y="162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1" name="Line"/>
            <p:cNvSpPr/>
            <p:nvPr/>
          </p:nvSpPr>
          <p:spPr>
            <a:xfrm>
              <a:off x="4340970" y="1369934"/>
              <a:ext cx="20758" cy="24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2" name="Line"/>
            <p:cNvSpPr/>
            <p:nvPr/>
          </p:nvSpPr>
          <p:spPr>
            <a:xfrm>
              <a:off x="5452306" y="1264194"/>
              <a:ext cx="331247" cy="385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326" extrusionOk="0">
                  <a:moveTo>
                    <a:pt x="3285" y="2976"/>
                  </a:moveTo>
                  <a:cubicBezTo>
                    <a:pt x="3730" y="2020"/>
                    <a:pt x="4176" y="1064"/>
                    <a:pt x="5512" y="491"/>
                  </a:cubicBezTo>
                  <a:cubicBezTo>
                    <a:pt x="6848" y="-83"/>
                    <a:pt x="9075" y="-274"/>
                    <a:pt x="10745" y="586"/>
                  </a:cubicBezTo>
                  <a:cubicBezTo>
                    <a:pt x="12415" y="1446"/>
                    <a:pt x="13528" y="3358"/>
                    <a:pt x="12971" y="5843"/>
                  </a:cubicBezTo>
                  <a:cubicBezTo>
                    <a:pt x="12415" y="8328"/>
                    <a:pt x="10188" y="11386"/>
                    <a:pt x="8407" y="13298"/>
                  </a:cubicBezTo>
                  <a:cubicBezTo>
                    <a:pt x="6625" y="15209"/>
                    <a:pt x="5289" y="15974"/>
                    <a:pt x="3730" y="16643"/>
                  </a:cubicBezTo>
                  <a:cubicBezTo>
                    <a:pt x="2171" y="17312"/>
                    <a:pt x="390" y="17885"/>
                    <a:pt x="56" y="18076"/>
                  </a:cubicBezTo>
                  <a:cubicBezTo>
                    <a:pt x="-278" y="18268"/>
                    <a:pt x="835" y="18076"/>
                    <a:pt x="4621" y="18554"/>
                  </a:cubicBezTo>
                  <a:cubicBezTo>
                    <a:pt x="8407" y="19032"/>
                    <a:pt x="14864" y="20179"/>
                    <a:pt x="21322" y="213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3" name="Line"/>
            <p:cNvSpPr/>
            <p:nvPr/>
          </p:nvSpPr>
          <p:spPr>
            <a:xfrm>
              <a:off x="6551546" y="1390690"/>
              <a:ext cx="290593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657" y="2400"/>
                    <a:pt x="11314" y="4800"/>
                    <a:pt x="14914" y="8400"/>
                  </a:cubicBezTo>
                  <a:cubicBezTo>
                    <a:pt x="18514" y="12000"/>
                    <a:pt x="20057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4" name="Line"/>
            <p:cNvSpPr/>
            <p:nvPr/>
          </p:nvSpPr>
          <p:spPr>
            <a:xfrm>
              <a:off x="7049703" y="1237797"/>
              <a:ext cx="265644" cy="420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349" extrusionOk="0">
                  <a:moveTo>
                    <a:pt x="8308" y="913"/>
                  </a:moveTo>
                  <a:cubicBezTo>
                    <a:pt x="9415" y="386"/>
                    <a:pt x="10523" y="-141"/>
                    <a:pt x="12738" y="35"/>
                  </a:cubicBezTo>
                  <a:cubicBezTo>
                    <a:pt x="14954" y="210"/>
                    <a:pt x="18277" y="1088"/>
                    <a:pt x="19938" y="1966"/>
                  </a:cubicBezTo>
                  <a:cubicBezTo>
                    <a:pt x="21600" y="2844"/>
                    <a:pt x="21600" y="3722"/>
                    <a:pt x="20492" y="4688"/>
                  </a:cubicBezTo>
                  <a:cubicBezTo>
                    <a:pt x="19385" y="5654"/>
                    <a:pt x="17169" y="6708"/>
                    <a:pt x="15369" y="7410"/>
                  </a:cubicBezTo>
                  <a:cubicBezTo>
                    <a:pt x="13569" y="8113"/>
                    <a:pt x="12185" y="8464"/>
                    <a:pt x="12046" y="8991"/>
                  </a:cubicBezTo>
                  <a:cubicBezTo>
                    <a:pt x="11908" y="9518"/>
                    <a:pt x="13015" y="10220"/>
                    <a:pt x="14538" y="11274"/>
                  </a:cubicBezTo>
                  <a:cubicBezTo>
                    <a:pt x="16062" y="12327"/>
                    <a:pt x="18000" y="13732"/>
                    <a:pt x="19108" y="15049"/>
                  </a:cubicBezTo>
                  <a:cubicBezTo>
                    <a:pt x="20215" y="16366"/>
                    <a:pt x="20492" y="17596"/>
                    <a:pt x="20492" y="18649"/>
                  </a:cubicBezTo>
                  <a:cubicBezTo>
                    <a:pt x="20492" y="19703"/>
                    <a:pt x="20215" y="20581"/>
                    <a:pt x="19385" y="21020"/>
                  </a:cubicBezTo>
                  <a:cubicBezTo>
                    <a:pt x="18554" y="21459"/>
                    <a:pt x="17169" y="21459"/>
                    <a:pt x="14677" y="21020"/>
                  </a:cubicBezTo>
                  <a:cubicBezTo>
                    <a:pt x="12185" y="20581"/>
                    <a:pt x="8585" y="19703"/>
                    <a:pt x="5954" y="18737"/>
                  </a:cubicBezTo>
                  <a:cubicBezTo>
                    <a:pt x="3323" y="17771"/>
                    <a:pt x="1662" y="16718"/>
                    <a:pt x="0" y="156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5" name="Line"/>
            <p:cNvSpPr/>
            <p:nvPr/>
          </p:nvSpPr>
          <p:spPr>
            <a:xfrm>
              <a:off x="1810217" y="2137927"/>
              <a:ext cx="349112" cy="2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3" h="21600" extrusionOk="0">
                  <a:moveTo>
                    <a:pt x="9972" y="3086"/>
                  </a:moveTo>
                  <a:cubicBezTo>
                    <a:pt x="9133" y="2314"/>
                    <a:pt x="8294" y="1543"/>
                    <a:pt x="6931" y="1543"/>
                  </a:cubicBezTo>
                  <a:cubicBezTo>
                    <a:pt x="5568" y="1543"/>
                    <a:pt x="3681" y="2314"/>
                    <a:pt x="2318" y="4114"/>
                  </a:cubicBezTo>
                  <a:cubicBezTo>
                    <a:pt x="955" y="5914"/>
                    <a:pt x="116" y="8743"/>
                    <a:pt x="11" y="11314"/>
                  </a:cubicBezTo>
                  <a:cubicBezTo>
                    <a:pt x="-94" y="13886"/>
                    <a:pt x="535" y="16200"/>
                    <a:pt x="2947" y="18129"/>
                  </a:cubicBezTo>
                  <a:cubicBezTo>
                    <a:pt x="5358" y="20057"/>
                    <a:pt x="9553" y="21600"/>
                    <a:pt x="12803" y="21600"/>
                  </a:cubicBezTo>
                  <a:cubicBezTo>
                    <a:pt x="16054" y="21600"/>
                    <a:pt x="18360" y="20057"/>
                    <a:pt x="19723" y="17743"/>
                  </a:cubicBezTo>
                  <a:cubicBezTo>
                    <a:pt x="21087" y="15429"/>
                    <a:pt x="21506" y="12343"/>
                    <a:pt x="20877" y="9771"/>
                  </a:cubicBezTo>
                  <a:cubicBezTo>
                    <a:pt x="20248" y="7200"/>
                    <a:pt x="18570" y="5143"/>
                    <a:pt x="16263" y="3600"/>
                  </a:cubicBezTo>
                  <a:cubicBezTo>
                    <a:pt x="13956" y="2057"/>
                    <a:pt x="11021" y="1029"/>
                    <a:pt x="808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6" name="Line"/>
            <p:cNvSpPr/>
            <p:nvPr/>
          </p:nvSpPr>
          <p:spPr>
            <a:xfrm>
              <a:off x="2813153" y="2169062"/>
              <a:ext cx="340200" cy="323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1" h="21290" extrusionOk="0">
                  <a:moveTo>
                    <a:pt x="14252" y="1364"/>
                  </a:moveTo>
                  <a:cubicBezTo>
                    <a:pt x="10830" y="1592"/>
                    <a:pt x="7408" y="1819"/>
                    <a:pt x="4949" y="2728"/>
                  </a:cubicBezTo>
                  <a:cubicBezTo>
                    <a:pt x="2489" y="3638"/>
                    <a:pt x="992" y="5229"/>
                    <a:pt x="351" y="7162"/>
                  </a:cubicBezTo>
                  <a:cubicBezTo>
                    <a:pt x="-291" y="9095"/>
                    <a:pt x="-77" y="11368"/>
                    <a:pt x="1206" y="13756"/>
                  </a:cubicBezTo>
                  <a:cubicBezTo>
                    <a:pt x="2489" y="16143"/>
                    <a:pt x="4842" y="18644"/>
                    <a:pt x="7622" y="20008"/>
                  </a:cubicBezTo>
                  <a:cubicBezTo>
                    <a:pt x="10402" y="21373"/>
                    <a:pt x="13610" y="21600"/>
                    <a:pt x="15962" y="20918"/>
                  </a:cubicBezTo>
                  <a:cubicBezTo>
                    <a:pt x="18315" y="20236"/>
                    <a:pt x="19812" y="18644"/>
                    <a:pt x="20560" y="16598"/>
                  </a:cubicBezTo>
                  <a:cubicBezTo>
                    <a:pt x="21309" y="14552"/>
                    <a:pt x="21309" y="12051"/>
                    <a:pt x="19491" y="9208"/>
                  </a:cubicBezTo>
                  <a:cubicBezTo>
                    <a:pt x="17673" y="6366"/>
                    <a:pt x="14038" y="3183"/>
                    <a:pt x="1040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7" name="Line"/>
            <p:cNvSpPr/>
            <p:nvPr/>
          </p:nvSpPr>
          <p:spPr>
            <a:xfrm>
              <a:off x="4145439" y="2118797"/>
              <a:ext cx="334797" cy="286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7" h="21021" extrusionOk="0">
                  <a:moveTo>
                    <a:pt x="12088" y="642"/>
                  </a:moveTo>
                  <a:cubicBezTo>
                    <a:pt x="11019" y="134"/>
                    <a:pt x="9949" y="-374"/>
                    <a:pt x="8025" y="388"/>
                  </a:cubicBezTo>
                  <a:cubicBezTo>
                    <a:pt x="6100" y="1151"/>
                    <a:pt x="3320" y="3184"/>
                    <a:pt x="1716" y="5598"/>
                  </a:cubicBezTo>
                  <a:cubicBezTo>
                    <a:pt x="112" y="8012"/>
                    <a:pt x="-316" y="10807"/>
                    <a:pt x="219" y="13221"/>
                  </a:cubicBezTo>
                  <a:cubicBezTo>
                    <a:pt x="753" y="15635"/>
                    <a:pt x="2250" y="17668"/>
                    <a:pt x="4817" y="19066"/>
                  </a:cubicBezTo>
                  <a:cubicBezTo>
                    <a:pt x="7383" y="20464"/>
                    <a:pt x="11019" y="21226"/>
                    <a:pt x="13799" y="20972"/>
                  </a:cubicBezTo>
                  <a:cubicBezTo>
                    <a:pt x="16579" y="20718"/>
                    <a:pt x="18504" y="19447"/>
                    <a:pt x="19680" y="17541"/>
                  </a:cubicBezTo>
                  <a:cubicBezTo>
                    <a:pt x="20856" y="15635"/>
                    <a:pt x="21284" y="13094"/>
                    <a:pt x="19466" y="10172"/>
                  </a:cubicBezTo>
                  <a:cubicBezTo>
                    <a:pt x="17648" y="7250"/>
                    <a:pt x="13585" y="3946"/>
                    <a:pt x="9522" y="6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8" name="Line"/>
            <p:cNvSpPr/>
            <p:nvPr/>
          </p:nvSpPr>
          <p:spPr>
            <a:xfrm>
              <a:off x="5427230" y="2115648"/>
              <a:ext cx="294054" cy="312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4" extrusionOk="0">
                  <a:moveTo>
                    <a:pt x="254" y="3625"/>
                  </a:moveTo>
                  <a:cubicBezTo>
                    <a:pt x="1016" y="2451"/>
                    <a:pt x="1779" y="1277"/>
                    <a:pt x="3304" y="573"/>
                  </a:cubicBezTo>
                  <a:cubicBezTo>
                    <a:pt x="4828" y="-131"/>
                    <a:pt x="7115" y="-366"/>
                    <a:pt x="8640" y="925"/>
                  </a:cubicBezTo>
                  <a:cubicBezTo>
                    <a:pt x="10165" y="2217"/>
                    <a:pt x="10927" y="5034"/>
                    <a:pt x="9784" y="7851"/>
                  </a:cubicBezTo>
                  <a:cubicBezTo>
                    <a:pt x="8640" y="10669"/>
                    <a:pt x="5591" y="13486"/>
                    <a:pt x="3431" y="15482"/>
                  </a:cubicBezTo>
                  <a:cubicBezTo>
                    <a:pt x="1271" y="17477"/>
                    <a:pt x="0" y="18651"/>
                    <a:pt x="0" y="19356"/>
                  </a:cubicBezTo>
                  <a:cubicBezTo>
                    <a:pt x="0" y="20060"/>
                    <a:pt x="1271" y="20295"/>
                    <a:pt x="5082" y="20530"/>
                  </a:cubicBezTo>
                  <a:cubicBezTo>
                    <a:pt x="8894" y="20764"/>
                    <a:pt x="15247" y="20999"/>
                    <a:pt x="21600" y="2123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59" name="Line"/>
            <p:cNvSpPr/>
            <p:nvPr/>
          </p:nvSpPr>
          <p:spPr>
            <a:xfrm>
              <a:off x="6935543" y="2065279"/>
              <a:ext cx="20757" cy="332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0" y="0"/>
                  </a:moveTo>
                  <a:cubicBezTo>
                    <a:pt x="7200" y="6235"/>
                    <a:pt x="14400" y="12470"/>
                    <a:pt x="18000" y="16144"/>
                  </a:cubicBezTo>
                  <a:cubicBezTo>
                    <a:pt x="21600" y="19819"/>
                    <a:pt x="21600" y="20932"/>
                    <a:pt x="21600" y="21266"/>
                  </a:cubicBezTo>
                  <a:cubicBezTo>
                    <a:pt x="21600" y="21600"/>
                    <a:pt x="21600" y="21155"/>
                    <a:pt x="21600" y="207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0" name="Line"/>
            <p:cNvSpPr/>
            <p:nvPr/>
          </p:nvSpPr>
          <p:spPr>
            <a:xfrm>
              <a:off x="1909024" y="2760625"/>
              <a:ext cx="323525" cy="318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2" h="21412" extrusionOk="0">
                  <a:moveTo>
                    <a:pt x="12373" y="2787"/>
                  </a:moveTo>
                  <a:cubicBezTo>
                    <a:pt x="10123" y="2555"/>
                    <a:pt x="7873" y="2323"/>
                    <a:pt x="5623" y="3832"/>
                  </a:cubicBezTo>
                  <a:cubicBezTo>
                    <a:pt x="3373" y="5342"/>
                    <a:pt x="1123" y="8594"/>
                    <a:pt x="336" y="11381"/>
                  </a:cubicBezTo>
                  <a:cubicBezTo>
                    <a:pt x="-452" y="14168"/>
                    <a:pt x="223" y="16490"/>
                    <a:pt x="1573" y="18232"/>
                  </a:cubicBezTo>
                  <a:cubicBezTo>
                    <a:pt x="2923" y="19974"/>
                    <a:pt x="4948" y="21135"/>
                    <a:pt x="7760" y="21368"/>
                  </a:cubicBezTo>
                  <a:cubicBezTo>
                    <a:pt x="10573" y="21600"/>
                    <a:pt x="14173" y="20903"/>
                    <a:pt x="16760" y="19742"/>
                  </a:cubicBezTo>
                  <a:cubicBezTo>
                    <a:pt x="19348" y="18581"/>
                    <a:pt x="20923" y="16955"/>
                    <a:pt x="21035" y="13935"/>
                  </a:cubicBezTo>
                  <a:cubicBezTo>
                    <a:pt x="21148" y="10916"/>
                    <a:pt x="19798" y="6503"/>
                    <a:pt x="17773" y="3948"/>
                  </a:cubicBezTo>
                  <a:cubicBezTo>
                    <a:pt x="15748" y="1394"/>
                    <a:pt x="13048" y="697"/>
                    <a:pt x="1034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1" name="Line"/>
            <p:cNvSpPr/>
            <p:nvPr/>
          </p:nvSpPr>
          <p:spPr>
            <a:xfrm>
              <a:off x="2899809" y="2822894"/>
              <a:ext cx="363562" cy="299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6" h="21489" extrusionOk="0">
                  <a:moveTo>
                    <a:pt x="11808" y="1490"/>
                  </a:moveTo>
                  <a:cubicBezTo>
                    <a:pt x="9827" y="1241"/>
                    <a:pt x="7845" y="993"/>
                    <a:pt x="5665" y="2234"/>
                  </a:cubicBezTo>
                  <a:cubicBezTo>
                    <a:pt x="3485" y="3476"/>
                    <a:pt x="1107" y="6207"/>
                    <a:pt x="315" y="9310"/>
                  </a:cubicBezTo>
                  <a:cubicBezTo>
                    <a:pt x="-478" y="12414"/>
                    <a:pt x="315" y="15890"/>
                    <a:pt x="1702" y="18124"/>
                  </a:cubicBezTo>
                  <a:cubicBezTo>
                    <a:pt x="3089" y="20359"/>
                    <a:pt x="5071" y="21352"/>
                    <a:pt x="7746" y="21476"/>
                  </a:cubicBezTo>
                  <a:cubicBezTo>
                    <a:pt x="10421" y="21600"/>
                    <a:pt x="13790" y="20855"/>
                    <a:pt x="16168" y="19614"/>
                  </a:cubicBezTo>
                  <a:cubicBezTo>
                    <a:pt x="18546" y="18372"/>
                    <a:pt x="19933" y="16634"/>
                    <a:pt x="20528" y="14276"/>
                  </a:cubicBezTo>
                  <a:cubicBezTo>
                    <a:pt x="21122" y="11917"/>
                    <a:pt x="20924" y="8938"/>
                    <a:pt x="19041" y="6455"/>
                  </a:cubicBezTo>
                  <a:cubicBezTo>
                    <a:pt x="17159" y="3972"/>
                    <a:pt x="13592" y="1986"/>
                    <a:pt x="1002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2" name="Line"/>
            <p:cNvSpPr/>
            <p:nvPr/>
          </p:nvSpPr>
          <p:spPr>
            <a:xfrm>
              <a:off x="4103078" y="2855569"/>
              <a:ext cx="368919" cy="310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316" extrusionOk="0">
                  <a:moveTo>
                    <a:pt x="10060" y="1318"/>
                  </a:moveTo>
                  <a:cubicBezTo>
                    <a:pt x="9267" y="606"/>
                    <a:pt x="8474" y="-106"/>
                    <a:pt x="7087" y="13"/>
                  </a:cubicBezTo>
                  <a:cubicBezTo>
                    <a:pt x="5700" y="131"/>
                    <a:pt x="3718" y="1081"/>
                    <a:pt x="2232" y="2980"/>
                  </a:cubicBezTo>
                  <a:cubicBezTo>
                    <a:pt x="746" y="4879"/>
                    <a:pt x="-245" y="7727"/>
                    <a:pt x="52" y="10575"/>
                  </a:cubicBezTo>
                  <a:cubicBezTo>
                    <a:pt x="349" y="13424"/>
                    <a:pt x="1935" y="16272"/>
                    <a:pt x="4214" y="18171"/>
                  </a:cubicBezTo>
                  <a:cubicBezTo>
                    <a:pt x="6493" y="20070"/>
                    <a:pt x="9465" y="21019"/>
                    <a:pt x="11942" y="21257"/>
                  </a:cubicBezTo>
                  <a:cubicBezTo>
                    <a:pt x="14419" y="21494"/>
                    <a:pt x="16401" y="21019"/>
                    <a:pt x="17986" y="19832"/>
                  </a:cubicBezTo>
                  <a:cubicBezTo>
                    <a:pt x="19572" y="18646"/>
                    <a:pt x="20761" y="16747"/>
                    <a:pt x="21058" y="14729"/>
                  </a:cubicBezTo>
                  <a:cubicBezTo>
                    <a:pt x="21355" y="12712"/>
                    <a:pt x="20761" y="10575"/>
                    <a:pt x="19274" y="8083"/>
                  </a:cubicBezTo>
                  <a:cubicBezTo>
                    <a:pt x="17788" y="5591"/>
                    <a:pt x="15410" y="2742"/>
                    <a:pt x="13329" y="1437"/>
                  </a:cubicBezTo>
                  <a:cubicBezTo>
                    <a:pt x="11249" y="131"/>
                    <a:pt x="9465" y="369"/>
                    <a:pt x="7682" y="6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3" name="Line"/>
            <p:cNvSpPr/>
            <p:nvPr/>
          </p:nvSpPr>
          <p:spPr>
            <a:xfrm>
              <a:off x="5363084" y="2843651"/>
              <a:ext cx="365797" cy="31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500" extrusionOk="0">
                  <a:moveTo>
                    <a:pt x="13635" y="0"/>
                  </a:moveTo>
                  <a:cubicBezTo>
                    <a:pt x="10405" y="3798"/>
                    <a:pt x="7175" y="7596"/>
                    <a:pt x="5157" y="9969"/>
                  </a:cubicBezTo>
                  <a:cubicBezTo>
                    <a:pt x="3138" y="12343"/>
                    <a:pt x="2330" y="13292"/>
                    <a:pt x="1523" y="14123"/>
                  </a:cubicBezTo>
                  <a:cubicBezTo>
                    <a:pt x="715" y="14954"/>
                    <a:pt x="-92" y="15666"/>
                    <a:pt x="9" y="16259"/>
                  </a:cubicBezTo>
                  <a:cubicBezTo>
                    <a:pt x="110" y="16853"/>
                    <a:pt x="1119" y="17327"/>
                    <a:pt x="3945" y="17921"/>
                  </a:cubicBezTo>
                  <a:cubicBezTo>
                    <a:pt x="6772" y="18514"/>
                    <a:pt x="11415" y="19226"/>
                    <a:pt x="14241" y="19701"/>
                  </a:cubicBezTo>
                  <a:cubicBezTo>
                    <a:pt x="17067" y="20176"/>
                    <a:pt x="18076" y="20413"/>
                    <a:pt x="19086" y="20769"/>
                  </a:cubicBezTo>
                  <a:cubicBezTo>
                    <a:pt x="20095" y="21125"/>
                    <a:pt x="21104" y="21600"/>
                    <a:pt x="21306" y="21481"/>
                  </a:cubicBezTo>
                  <a:cubicBezTo>
                    <a:pt x="21508" y="21363"/>
                    <a:pt x="20902" y="20651"/>
                    <a:pt x="20297" y="19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4" name="Line"/>
            <p:cNvSpPr/>
            <p:nvPr/>
          </p:nvSpPr>
          <p:spPr>
            <a:xfrm>
              <a:off x="5565608" y="2999325"/>
              <a:ext cx="20758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6000"/>
                    <a:pt x="14400" y="12000"/>
                    <a:pt x="18000" y="15600"/>
                  </a:cubicBezTo>
                  <a:cubicBezTo>
                    <a:pt x="21600" y="19200"/>
                    <a:pt x="21600" y="20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5" name="Line"/>
            <p:cNvSpPr/>
            <p:nvPr/>
          </p:nvSpPr>
          <p:spPr>
            <a:xfrm>
              <a:off x="6779868" y="2822894"/>
              <a:ext cx="345944" cy="510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0" extrusionOk="0">
                  <a:moveTo>
                    <a:pt x="0" y="0"/>
                  </a:moveTo>
                  <a:cubicBezTo>
                    <a:pt x="3888" y="730"/>
                    <a:pt x="7776" y="1459"/>
                    <a:pt x="11016" y="1970"/>
                  </a:cubicBezTo>
                  <a:cubicBezTo>
                    <a:pt x="14256" y="2481"/>
                    <a:pt x="16848" y="2773"/>
                    <a:pt x="18684" y="2919"/>
                  </a:cubicBezTo>
                  <a:cubicBezTo>
                    <a:pt x="20520" y="3065"/>
                    <a:pt x="21600" y="3065"/>
                    <a:pt x="21600" y="3138"/>
                  </a:cubicBezTo>
                  <a:cubicBezTo>
                    <a:pt x="21600" y="3211"/>
                    <a:pt x="20520" y="3357"/>
                    <a:pt x="19224" y="4305"/>
                  </a:cubicBezTo>
                  <a:cubicBezTo>
                    <a:pt x="17928" y="5254"/>
                    <a:pt x="16416" y="7005"/>
                    <a:pt x="14796" y="9559"/>
                  </a:cubicBezTo>
                  <a:cubicBezTo>
                    <a:pt x="13176" y="12114"/>
                    <a:pt x="11448" y="15470"/>
                    <a:pt x="10368" y="17805"/>
                  </a:cubicBezTo>
                  <a:cubicBezTo>
                    <a:pt x="9288" y="20141"/>
                    <a:pt x="8856" y="21454"/>
                    <a:pt x="8640" y="21527"/>
                  </a:cubicBezTo>
                  <a:cubicBezTo>
                    <a:pt x="8424" y="21600"/>
                    <a:pt x="8424" y="20432"/>
                    <a:pt x="8424" y="192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6" name="Line"/>
            <p:cNvSpPr/>
            <p:nvPr/>
          </p:nvSpPr>
          <p:spPr>
            <a:xfrm>
              <a:off x="6956299" y="3092730"/>
              <a:ext cx="155675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7" name="Line"/>
            <p:cNvSpPr/>
            <p:nvPr/>
          </p:nvSpPr>
          <p:spPr>
            <a:xfrm>
              <a:off x="7817697" y="235241"/>
              <a:ext cx="200216" cy="2961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8" h="21575" extrusionOk="0">
                  <a:moveTo>
                    <a:pt x="0" y="25"/>
                  </a:moveTo>
                  <a:cubicBezTo>
                    <a:pt x="1831" y="0"/>
                    <a:pt x="3661" y="-25"/>
                    <a:pt x="5858" y="51"/>
                  </a:cubicBezTo>
                  <a:cubicBezTo>
                    <a:pt x="8054" y="126"/>
                    <a:pt x="10617" y="303"/>
                    <a:pt x="13363" y="492"/>
                  </a:cubicBezTo>
                  <a:cubicBezTo>
                    <a:pt x="16108" y="681"/>
                    <a:pt x="19037" y="882"/>
                    <a:pt x="20319" y="1147"/>
                  </a:cubicBezTo>
                  <a:cubicBezTo>
                    <a:pt x="21600" y="1412"/>
                    <a:pt x="21234" y="1739"/>
                    <a:pt x="20685" y="2206"/>
                  </a:cubicBezTo>
                  <a:cubicBezTo>
                    <a:pt x="20136" y="2672"/>
                    <a:pt x="19403" y="3277"/>
                    <a:pt x="18671" y="4020"/>
                  </a:cubicBezTo>
                  <a:cubicBezTo>
                    <a:pt x="17939" y="4764"/>
                    <a:pt x="17207" y="5646"/>
                    <a:pt x="16658" y="6528"/>
                  </a:cubicBezTo>
                  <a:cubicBezTo>
                    <a:pt x="16108" y="7410"/>
                    <a:pt x="15742" y="8292"/>
                    <a:pt x="15742" y="9175"/>
                  </a:cubicBezTo>
                  <a:cubicBezTo>
                    <a:pt x="15742" y="10057"/>
                    <a:pt x="16108" y="10939"/>
                    <a:pt x="16475" y="11720"/>
                  </a:cubicBezTo>
                  <a:cubicBezTo>
                    <a:pt x="16841" y="12501"/>
                    <a:pt x="17207" y="13182"/>
                    <a:pt x="17024" y="13900"/>
                  </a:cubicBezTo>
                  <a:cubicBezTo>
                    <a:pt x="16841" y="14619"/>
                    <a:pt x="16108" y="15375"/>
                    <a:pt x="15559" y="16030"/>
                  </a:cubicBezTo>
                  <a:cubicBezTo>
                    <a:pt x="15010" y="16685"/>
                    <a:pt x="14644" y="17240"/>
                    <a:pt x="14095" y="17857"/>
                  </a:cubicBezTo>
                  <a:cubicBezTo>
                    <a:pt x="13546" y="18475"/>
                    <a:pt x="12814" y="19155"/>
                    <a:pt x="12081" y="19722"/>
                  </a:cubicBezTo>
                  <a:cubicBezTo>
                    <a:pt x="11349" y="20290"/>
                    <a:pt x="10617" y="20743"/>
                    <a:pt x="9885" y="21033"/>
                  </a:cubicBezTo>
                  <a:cubicBezTo>
                    <a:pt x="9153" y="21323"/>
                    <a:pt x="8420" y="21449"/>
                    <a:pt x="6956" y="21512"/>
                  </a:cubicBezTo>
                  <a:cubicBezTo>
                    <a:pt x="5491" y="21575"/>
                    <a:pt x="3295" y="21575"/>
                    <a:pt x="1098" y="215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8" name="Line"/>
            <p:cNvSpPr/>
            <p:nvPr/>
          </p:nvSpPr>
          <p:spPr>
            <a:xfrm>
              <a:off x="5129720" y="2054901"/>
              <a:ext cx="62270" cy="1286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00" y="1800"/>
                    <a:pt x="2400" y="3600"/>
                    <a:pt x="3600" y="5197"/>
                  </a:cubicBezTo>
                  <a:cubicBezTo>
                    <a:pt x="4800" y="6794"/>
                    <a:pt x="6000" y="8187"/>
                    <a:pt x="7800" y="9552"/>
                  </a:cubicBezTo>
                  <a:cubicBezTo>
                    <a:pt x="9600" y="10916"/>
                    <a:pt x="12000" y="12252"/>
                    <a:pt x="14400" y="13558"/>
                  </a:cubicBezTo>
                  <a:cubicBezTo>
                    <a:pt x="16800" y="14865"/>
                    <a:pt x="19200" y="16142"/>
                    <a:pt x="20400" y="17477"/>
                  </a:cubicBezTo>
                  <a:cubicBezTo>
                    <a:pt x="21600" y="18813"/>
                    <a:pt x="21600" y="2020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69" name="Line"/>
            <p:cNvSpPr/>
            <p:nvPr/>
          </p:nvSpPr>
          <p:spPr>
            <a:xfrm>
              <a:off x="5117343" y="1962265"/>
              <a:ext cx="853019" cy="1533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3" h="21571" extrusionOk="0">
                  <a:moveTo>
                    <a:pt x="313" y="1303"/>
                  </a:moveTo>
                  <a:cubicBezTo>
                    <a:pt x="138" y="1059"/>
                    <a:pt x="-37" y="816"/>
                    <a:pt x="7" y="597"/>
                  </a:cubicBezTo>
                  <a:cubicBezTo>
                    <a:pt x="50" y="378"/>
                    <a:pt x="313" y="184"/>
                    <a:pt x="969" y="86"/>
                  </a:cubicBezTo>
                  <a:cubicBezTo>
                    <a:pt x="1625" y="-11"/>
                    <a:pt x="2674" y="-11"/>
                    <a:pt x="4642" y="13"/>
                  </a:cubicBezTo>
                  <a:cubicBezTo>
                    <a:pt x="6609" y="38"/>
                    <a:pt x="9495" y="86"/>
                    <a:pt x="11594" y="135"/>
                  </a:cubicBezTo>
                  <a:cubicBezTo>
                    <a:pt x="13693" y="184"/>
                    <a:pt x="15004" y="232"/>
                    <a:pt x="15879" y="281"/>
                  </a:cubicBezTo>
                  <a:cubicBezTo>
                    <a:pt x="16753" y="330"/>
                    <a:pt x="17191" y="378"/>
                    <a:pt x="17628" y="427"/>
                  </a:cubicBezTo>
                  <a:cubicBezTo>
                    <a:pt x="18065" y="475"/>
                    <a:pt x="18502" y="524"/>
                    <a:pt x="18808" y="670"/>
                  </a:cubicBezTo>
                  <a:cubicBezTo>
                    <a:pt x="19114" y="816"/>
                    <a:pt x="19289" y="1059"/>
                    <a:pt x="19464" y="1692"/>
                  </a:cubicBezTo>
                  <a:cubicBezTo>
                    <a:pt x="19639" y="2324"/>
                    <a:pt x="19814" y="3346"/>
                    <a:pt x="20033" y="4367"/>
                  </a:cubicBezTo>
                  <a:cubicBezTo>
                    <a:pt x="20251" y="5389"/>
                    <a:pt x="20514" y="6411"/>
                    <a:pt x="20732" y="7432"/>
                  </a:cubicBezTo>
                  <a:cubicBezTo>
                    <a:pt x="20951" y="8454"/>
                    <a:pt x="21126" y="9475"/>
                    <a:pt x="21257" y="10594"/>
                  </a:cubicBezTo>
                  <a:cubicBezTo>
                    <a:pt x="21388" y="11713"/>
                    <a:pt x="21476" y="12930"/>
                    <a:pt x="21519" y="14535"/>
                  </a:cubicBezTo>
                  <a:cubicBezTo>
                    <a:pt x="21563" y="16140"/>
                    <a:pt x="21563" y="18135"/>
                    <a:pt x="21563" y="19254"/>
                  </a:cubicBezTo>
                  <a:cubicBezTo>
                    <a:pt x="21563" y="20373"/>
                    <a:pt x="21563" y="20616"/>
                    <a:pt x="21563" y="20859"/>
                  </a:cubicBezTo>
                  <a:cubicBezTo>
                    <a:pt x="21563" y="21103"/>
                    <a:pt x="21563" y="21346"/>
                    <a:pt x="21344" y="21467"/>
                  </a:cubicBezTo>
                  <a:cubicBezTo>
                    <a:pt x="21126" y="21589"/>
                    <a:pt x="20689" y="21589"/>
                    <a:pt x="19420" y="21540"/>
                  </a:cubicBezTo>
                  <a:cubicBezTo>
                    <a:pt x="18152" y="21492"/>
                    <a:pt x="16054" y="21394"/>
                    <a:pt x="14042" y="21273"/>
                  </a:cubicBezTo>
                  <a:cubicBezTo>
                    <a:pt x="12031" y="21151"/>
                    <a:pt x="10107" y="21005"/>
                    <a:pt x="8620" y="20908"/>
                  </a:cubicBezTo>
                  <a:cubicBezTo>
                    <a:pt x="7134" y="20811"/>
                    <a:pt x="6084" y="20762"/>
                    <a:pt x="5341" y="20738"/>
                  </a:cubicBezTo>
                  <a:cubicBezTo>
                    <a:pt x="4598" y="20713"/>
                    <a:pt x="4161" y="20713"/>
                    <a:pt x="3680" y="20519"/>
                  </a:cubicBezTo>
                  <a:cubicBezTo>
                    <a:pt x="3199" y="20324"/>
                    <a:pt x="2674" y="19935"/>
                    <a:pt x="2149" y="19546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0" name="Line"/>
            <p:cNvSpPr/>
            <p:nvPr/>
          </p:nvSpPr>
          <p:spPr>
            <a:xfrm>
              <a:off x="8855526" y="1535122"/>
              <a:ext cx="539672" cy="143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543" extrusionOk="0">
                  <a:moveTo>
                    <a:pt x="0" y="9978"/>
                  </a:moveTo>
                  <a:cubicBezTo>
                    <a:pt x="277" y="6691"/>
                    <a:pt x="554" y="3404"/>
                    <a:pt x="1454" y="1526"/>
                  </a:cubicBezTo>
                  <a:cubicBezTo>
                    <a:pt x="2354" y="-352"/>
                    <a:pt x="3877" y="-822"/>
                    <a:pt x="5469" y="1995"/>
                  </a:cubicBezTo>
                  <a:cubicBezTo>
                    <a:pt x="7062" y="4813"/>
                    <a:pt x="8723" y="10917"/>
                    <a:pt x="10315" y="14908"/>
                  </a:cubicBezTo>
                  <a:cubicBezTo>
                    <a:pt x="11908" y="18900"/>
                    <a:pt x="13431" y="20778"/>
                    <a:pt x="15300" y="18665"/>
                  </a:cubicBezTo>
                  <a:cubicBezTo>
                    <a:pt x="17169" y="16552"/>
                    <a:pt x="19385" y="10448"/>
                    <a:pt x="21600" y="43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1" name="Line"/>
            <p:cNvSpPr/>
            <p:nvPr/>
          </p:nvSpPr>
          <p:spPr>
            <a:xfrm>
              <a:off x="10092011" y="256842"/>
              <a:ext cx="133450" cy="2815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1567" extrusionOk="0">
                  <a:moveTo>
                    <a:pt x="19703" y="20"/>
                  </a:moveTo>
                  <a:cubicBezTo>
                    <a:pt x="16934" y="-6"/>
                    <a:pt x="14165" y="-33"/>
                    <a:pt x="10842" y="126"/>
                  </a:cubicBezTo>
                  <a:cubicBezTo>
                    <a:pt x="7519" y="285"/>
                    <a:pt x="3642" y="630"/>
                    <a:pt x="1703" y="1146"/>
                  </a:cubicBezTo>
                  <a:cubicBezTo>
                    <a:pt x="-235" y="1663"/>
                    <a:pt x="-235" y="2352"/>
                    <a:pt x="319" y="2988"/>
                  </a:cubicBezTo>
                  <a:cubicBezTo>
                    <a:pt x="873" y="3624"/>
                    <a:pt x="1980" y="4207"/>
                    <a:pt x="2534" y="5069"/>
                  </a:cubicBezTo>
                  <a:cubicBezTo>
                    <a:pt x="3088" y="5930"/>
                    <a:pt x="3088" y="7070"/>
                    <a:pt x="3088" y="8156"/>
                  </a:cubicBezTo>
                  <a:cubicBezTo>
                    <a:pt x="3088" y="9243"/>
                    <a:pt x="3088" y="10277"/>
                    <a:pt x="3088" y="11350"/>
                  </a:cubicBezTo>
                  <a:cubicBezTo>
                    <a:pt x="3088" y="12423"/>
                    <a:pt x="3088" y="13537"/>
                    <a:pt x="2811" y="14464"/>
                  </a:cubicBezTo>
                  <a:cubicBezTo>
                    <a:pt x="2534" y="15392"/>
                    <a:pt x="1980" y="16134"/>
                    <a:pt x="1980" y="16955"/>
                  </a:cubicBezTo>
                  <a:cubicBezTo>
                    <a:pt x="1980" y="17777"/>
                    <a:pt x="2534" y="18678"/>
                    <a:pt x="2811" y="19327"/>
                  </a:cubicBezTo>
                  <a:cubicBezTo>
                    <a:pt x="3088" y="19977"/>
                    <a:pt x="3088" y="20374"/>
                    <a:pt x="3088" y="20639"/>
                  </a:cubicBezTo>
                  <a:cubicBezTo>
                    <a:pt x="3088" y="20904"/>
                    <a:pt x="3088" y="21037"/>
                    <a:pt x="4473" y="21130"/>
                  </a:cubicBezTo>
                  <a:cubicBezTo>
                    <a:pt x="5857" y="21222"/>
                    <a:pt x="8627" y="21275"/>
                    <a:pt x="11673" y="21342"/>
                  </a:cubicBezTo>
                  <a:cubicBezTo>
                    <a:pt x="14719" y="21408"/>
                    <a:pt x="18042" y="21487"/>
                    <a:pt x="21365" y="215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2" name="Line"/>
            <p:cNvSpPr/>
            <p:nvPr/>
          </p:nvSpPr>
          <p:spPr>
            <a:xfrm>
              <a:off x="10775080" y="268501"/>
              <a:ext cx="270267" cy="323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1" h="21233" extrusionOk="0">
                  <a:moveTo>
                    <a:pt x="3315" y="3498"/>
                  </a:moveTo>
                  <a:cubicBezTo>
                    <a:pt x="4136" y="2361"/>
                    <a:pt x="4956" y="1225"/>
                    <a:pt x="6596" y="542"/>
                  </a:cubicBezTo>
                  <a:cubicBezTo>
                    <a:pt x="8237" y="-140"/>
                    <a:pt x="10698" y="-367"/>
                    <a:pt x="12338" y="997"/>
                  </a:cubicBezTo>
                  <a:cubicBezTo>
                    <a:pt x="13979" y="2361"/>
                    <a:pt x="14799" y="5317"/>
                    <a:pt x="13295" y="8273"/>
                  </a:cubicBezTo>
                  <a:cubicBezTo>
                    <a:pt x="11791" y="11229"/>
                    <a:pt x="7964" y="14185"/>
                    <a:pt x="5093" y="16231"/>
                  </a:cubicBezTo>
                  <a:cubicBezTo>
                    <a:pt x="2222" y="18277"/>
                    <a:pt x="308" y="19414"/>
                    <a:pt x="34" y="19982"/>
                  </a:cubicBezTo>
                  <a:cubicBezTo>
                    <a:pt x="-239" y="20551"/>
                    <a:pt x="1128" y="20551"/>
                    <a:pt x="4546" y="20551"/>
                  </a:cubicBezTo>
                  <a:cubicBezTo>
                    <a:pt x="7964" y="20551"/>
                    <a:pt x="13432" y="20551"/>
                    <a:pt x="16576" y="20665"/>
                  </a:cubicBezTo>
                  <a:cubicBezTo>
                    <a:pt x="19720" y="20778"/>
                    <a:pt x="20541" y="21006"/>
                    <a:pt x="21361" y="2123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3" name="Line"/>
            <p:cNvSpPr/>
            <p:nvPr/>
          </p:nvSpPr>
          <p:spPr>
            <a:xfrm>
              <a:off x="11934418" y="228322"/>
              <a:ext cx="304431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0"/>
                  </a:moveTo>
                  <a:cubicBezTo>
                    <a:pt x="12273" y="3840"/>
                    <a:pt x="8836" y="7680"/>
                    <a:pt x="6627" y="10080"/>
                  </a:cubicBezTo>
                  <a:cubicBezTo>
                    <a:pt x="4418" y="12480"/>
                    <a:pt x="3436" y="13440"/>
                    <a:pt x="2332" y="14640"/>
                  </a:cubicBezTo>
                  <a:cubicBezTo>
                    <a:pt x="1227" y="15840"/>
                    <a:pt x="0" y="17280"/>
                    <a:pt x="0" y="18120"/>
                  </a:cubicBezTo>
                  <a:cubicBezTo>
                    <a:pt x="0" y="18960"/>
                    <a:pt x="1227" y="19200"/>
                    <a:pt x="5032" y="19680"/>
                  </a:cubicBezTo>
                  <a:cubicBezTo>
                    <a:pt x="8836" y="20160"/>
                    <a:pt x="15218" y="2088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4" name="Line"/>
            <p:cNvSpPr/>
            <p:nvPr/>
          </p:nvSpPr>
          <p:spPr>
            <a:xfrm>
              <a:off x="12062417" y="383996"/>
              <a:ext cx="31136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5" name="Line"/>
            <p:cNvSpPr/>
            <p:nvPr/>
          </p:nvSpPr>
          <p:spPr>
            <a:xfrm>
              <a:off x="13162516" y="425509"/>
              <a:ext cx="238703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6" name="Line"/>
            <p:cNvSpPr/>
            <p:nvPr/>
          </p:nvSpPr>
          <p:spPr>
            <a:xfrm>
              <a:off x="13681430" y="300970"/>
              <a:ext cx="51893" cy="356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0" extrusionOk="0">
                  <a:moveTo>
                    <a:pt x="0" y="0"/>
                  </a:moveTo>
                  <a:cubicBezTo>
                    <a:pt x="1440" y="5608"/>
                    <a:pt x="2880" y="11215"/>
                    <a:pt x="5040" y="14850"/>
                  </a:cubicBezTo>
                  <a:cubicBezTo>
                    <a:pt x="7200" y="18485"/>
                    <a:pt x="10080" y="20146"/>
                    <a:pt x="12960" y="20873"/>
                  </a:cubicBezTo>
                  <a:cubicBezTo>
                    <a:pt x="15840" y="21600"/>
                    <a:pt x="18720" y="21392"/>
                    <a:pt x="21600" y="211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7" name="Line"/>
            <p:cNvSpPr/>
            <p:nvPr/>
          </p:nvSpPr>
          <p:spPr>
            <a:xfrm>
              <a:off x="14532451" y="249078"/>
              <a:ext cx="313467" cy="350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4" h="21428" extrusionOk="0">
                  <a:moveTo>
                    <a:pt x="11974" y="0"/>
                  </a:moveTo>
                  <a:cubicBezTo>
                    <a:pt x="11035" y="635"/>
                    <a:pt x="10096" y="1271"/>
                    <a:pt x="9039" y="2329"/>
                  </a:cubicBezTo>
                  <a:cubicBezTo>
                    <a:pt x="7983" y="3388"/>
                    <a:pt x="6809" y="4871"/>
                    <a:pt x="6809" y="5718"/>
                  </a:cubicBezTo>
                  <a:cubicBezTo>
                    <a:pt x="6809" y="6565"/>
                    <a:pt x="7983" y="6776"/>
                    <a:pt x="10330" y="7835"/>
                  </a:cubicBezTo>
                  <a:cubicBezTo>
                    <a:pt x="12678" y="8894"/>
                    <a:pt x="16200" y="10800"/>
                    <a:pt x="18196" y="12282"/>
                  </a:cubicBezTo>
                  <a:cubicBezTo>
                    <a:pt x="20191" y="13765"/>
                    <a:pt x="20661" y="14824"/>
                    <a:pt x="21013" y="15882"/>
                  </a:cubicBezTo>
                  <a:cubicBezTo>
                    <a:pt x="21365" y="16941"/>
                    <a:pt x="21600" y="18000"/>
                    <a:pt x="20074" y="19059"/>
                  </a:cubicBezTo>
                  <a:cubicBezTo>
                    <a:pt x="18548" y="20118"/>
                    <a:pt x="15261" y="21176"/>
                    <a:pt x="12444" y="21388"/>
                  </a:cubicBezTo>
                  <a:cubicBezTo>
                    <a:pt x="9626" y="21600"/>
                    <a:pt x="7278" y="20965"/>
                    <a:pt x="5283" y="19694"/>
                  </a:cubicBezTo>
                  <a:cubicBezTo>
                    <a:pt x="3287" y="18424"/>
                    <a:pt x="1643" y="16518"/>
                    <a:pt x="0" y="146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8" name="Line"/>
            <p:cNvSpPr/>
            <p:nvPr/>
          </p:nvSpPr>
          <p:spPr>
            <a:xfrm>
              <a:off x="14646612" y="259457"/>
              <a:ext cx="259458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472" y="10800"/>
                    <a:pt x="10944" y="0"/>
                    <a:pt x="14544" y="0"/>
                  </a:cubicBezTo>
                  <a:cubicBezTo>
                    <a:pt x="18144" y="0"/>
                    <a:pt x="19872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79" name="Line"/>
            <p:cNvSpPr/>
            <p:nvPr/>
          </p:nvSpPr>
          <p:spPr>
            <a:xfrm>
              <a:off x="15892007" y="404753"/>
              <a:ext cx="2594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0" name="Line"/>
            <p:cNvSpPr/>
            <p:nvPr/>
          </p:nvSpPr>
          <p:spPr>
            <a:xfrm>
              <a:off x="16350281" y="243465"/>
              <a:ext cx="320097" cy="382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527" extrusionOk="0">
                  <a:moveTo>
                    <a:pt x="2678" y="3235"/>
                  </a:moveTo>
                  <a:cubicBezTo>
                    <a:pt x="3143" y="2262"/>
                    <a:pt x="3607" y="1289"/>
                    <a:pt x="4536" y="705"/>
                  </a:cubicBezTo>
                  <a:cubicBezTo>
                    <a:pt x="5465" y="122"/>
                    <a:pt x="6859" y="-73"/>
                    <a:pt x="8833" y="24"/>
                  </a:cubicBezTo>
                  <a:cubicBezTo>
                    <a:pt x="10807" y="122"/>
                    <a:pt x="13362" y="511"/>
                    <a:pt x="14523" y="1970"/>
                  </a:cubicBezTo>
                  <a:cubicBezTo>
                    <a:pt x="15685" y="3430"/>
                    <a:pt x="15452" y="5959"/>
                    <a:pt x="13362" y="8781"/>
                  </a:cubicBezTo>
                  <a:cubicBezTo>
                    <a:pt x="11272" y="11603"/>
                    <a:pt x="7323" y="14716"/>
                    <a:pt x="4536" y="16759"/>
                  </a:cubicBezTo>
                  <a:cubicBezTo>
                    <a:pt x="1749" y="18803"/>
                    <a:pt x="123" y="19776"/>
                    <a:pt x="7" y="20262"/>
                  </a:cubicBezTo>
                  <a:cubicBezTo>
                    <a:pt x="-109" y="20749"/>
                    <a:pt x="1285" y="20749"/>
                    <a:pt x="4536" y="20943"/>
                  </a:cubicBezTo>
                  <a:cubicBezTo>
                    <a:pt x="7788" y="21138"/>
                    <a:pt x="12897" y="21527"/>
                    <a:pt x="16033" y="21527"/>
                  </a:cubicBezTo>
                  <a:cubicBezTo>
                    <a:pt x="19168" y="21527"/>
                    <a:pt x="20330" y="21138"/>
                    <a:pt x="21491" y="207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1" name="Line"/>
            <p:cNvSpPr/>
            <p:nvPr/>
          </p:nvSpPr>
          <p:spPr>
            <a:xfrm>
              <a:off x="10751912" y="1319196"/>
              <a:ext cx="256767" cy="276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4" h="21035" extrusionOk="0">
                  <a:moveTo>
                    <a:pt x="11708" y="703"/>
                  </a:moveTo>
                  <a:cubicBezTo>
                    <a:pt x="10341" y="176"/>
                    <a:pt x="8974" y="-351"/>
                    <a:pt x="6786" y="308"/>
                  </a:cubicBezTo>
                  <a:cubicBezTo>
                    <a:pt x="4599" y="966"/>
                    <a:pt x="1591" y="2810"/>
                    <a:pt x="498" y="5971"/>
                  </a:cubicBezTo>
                  <a:cubicBezTo>
                    <a:pt x="-596" y="9132"/>
                    <a:pt x="224" y="13610"/>
                    <a:pt x="1865" y="16508"/>
                  </a:cubicBezTo>
                  <a:cubicBezTo>
                    <a:pt x="3505" y="19405"/>
                    <a:pt x="5966" y="20722"/>
                    <a:pt x="8837" y="20986"/>
                  </a:cubicBezTo>
                  <a:cubicBezTo>
                    <a:pt x="11708" y="21249"/>
                    <a:pt x="14989" y="20459"/>
                    <a:pt x="17313" y="18747"/>
                  </a:cubicBezTo>
                  <a:cubicBezTo>
                    <a:pt x="19637" y="17034"/>
                    <a:pt x="21004" y="14400"/>
                    <a:pt x="19910" y="11239"/>
                  </a:cubicBezTo>
                  <a:cubicBezTo>
                    <a:pt x="18817" y="8078"/>
                    <a:pt x="15262" y="4390"/>
                    <a:pt x="12801" y="2678"/>
                  </a:cubicBezTo>
                  <a:cubicBezTo>
                    <a:pt x="10341" y="966"/>
                    <a:pt x="8974" y="1229"/>
                    <a:pt x="7606" y="149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2" name="Line"/>
            <p:cNvSpPr/>
            <p:nvPr/>
          </p:nvSpPr>
          <p:spPr>
            <a:xfrm>
              <a:off x="11844474" y="1195431"/>
              <a:ext cx="313944" cy="466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7" h="21277" extrusionOk="0">
                  <a:moveTo>
                    <a:pt x="5635" y="2277"/>
                  </a:moveTo>
                  <a:cubicBezTo>
                    <a:pt x="6339" y="1489"/>
                    <a:pt x="7043" y="700"/>
                    <a:pt x="7983" y="306"/>
                  </a:cubicBezTo>
                  <a:cubicBezTo>
                    <a:pt x="8922" y="-88"/>
                    <a:pt x="10096" y="-88"/>
                    <a:pt x="11270" y="227"/>
                  </a:cubicBezTo>
                  <a:cubicBezTo>
                    <a:pt x="12443" y="543"/>
                    <a:pt x="13617" y="1173"/>
                    <a:pt x="13970" y="2198"/>
                  </a:cubicBezTo>
                  <a:cubicBezTo>
                    <a:pt x="14322" y="3223"/>
                    <a:pt x="13852" y="4642"/>
                    <a:pt x="13148" y="5588"/>
                  </a:cubicBezTo>
                  <a:cubicBezTo>
                    <a:pt x="12443" y="6534"/>
                    <a:pt x="11504" y="7007"/>
                    <a:pt x="10448" y="7401"/>
                  </a:cubicBezTo>
                  <a:cubicBezTo>
                    <a:pt x="9391" y="7795"/>
                    <a:pt x="8217" y="8111"/>
                    <a:pt x="8335" y="8347"/>
                  </a:cubicBezTo>
                  <a:cubicBezTo>
                    <a:pt x="8452" y="8584"/>
                    <a:pt x="9861" y="8741"/>
                    <a:pt x="11857" y="9372"/>
                  </a:cubicBezTo>
                  <a:cubicBezTo>
                    <a:pt x="13852" y="10003"/>
                    <a:pt x="16435" y="11106"/>
                    <a:pt x="18078" y="11973"/>
                  </a:cubicBezTo>
                  <a:cubicBezTo>
                    <a:pt x="19722" y="12840"/>
                    <a:pt x="20426" y="13471"/>
                    <a:pt x="20896" y="14338"/>
                  </a:cubicBezTo>
                  <a:cubicBezTo>
                    <a:pt x="21365" y="15205"/>
                    <a:pt x="21600" y="16309"/>
                    <a:pt x="20661" y="17492"/>
                  </a:cubicBezTo>
                  <a:cubicBezTo>
                    <a:pt x="19722" y="18674"/>
                    <a:pt x="17609" y="19935"/>
                    <a:pt x="15144" y="20645"/>
                  </a:cubicBezTo>
                  <a:cubicBezTo>
                    <a:pt x="12678" y="21354"/>
                    <a:pt x="9861" y="21512"/>
                    <a:pt x="7278" y="20881"/>
                  </a:cubicBezTo>
                  <a:cubicBezTo>
                    <a:pt x="4696" y="20251"/>
                    <a:pt x="2348" y="18832"/>
                    <a:pt x="0" y="174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3" name="Line"/>
            <p:cNvSpPr/>
            <p:nvPr/>
          </p:nvSpPr>
          <p:spPr>
            <a:xfrm>
              <a:off x="13546513" y="1328421"/>
              <a:ext cx="31135" cy="30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4" name="Line"/>
            <p:cNvSpPr/>
            <p:nvPr/>
          </p:nvSpPr>
          <p:spPr>
            <a:xfrm>
              <a:off x="14530603" y="1315880"/>
              <a:ext cx="250927" cy="344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306" extrusionOk="0">
                  <a:moveTo>
                    <a:pt x="2821" y="2700"/>
                  </a:moveTo>
                  <a:cubicBezTo>
                    <a:pt x="3709" y="1845"/>
                    <a:pt x="4596" y="989"/>
                    <a:pt x="6224" y="455"/>
                  </a:cubicBezTo>
                  <a:cubicBezTo>
                    <a:pt x="7851" y="-80"/>
                    <a:pt x="10218" y="-294"/>
                    <a:pt x="11993" y="668"/>
                  </a:cubicBezTo>
                  <a:cubicBezTo>
                    <a:pt x="13769" y="1631"/>
                    <a:pt x="14952" y="3769"/>
                    <a:pt x="13325" y="6550"/>
                  </a:cubicBezTo>
                  <a:cubicBezTo>
                    <a:pt x="11698" y="9330"/>
                    <a:pt x="7259" y="12752"/>
                    <a:pt x="4300" y="14890"/>
                  </a:cubicBezTo>
                  <a:cubicBezTo>
                    <a:pt x="1341" y="17029"/>
                    <a:pt x="-138" y="17884"/>
                    <a:pt x="10" y="18312"/>
                  </a:cubicBezTo>
                  <a:cubicBezTo>
                    <a:pt x="158" y="18740"/>
                    <a:pt x="1933" y="18740"/>
                    <a:pt x="4892" y="18954"/>
                  </a:cubicBezTo>
                  <a:cubicBezTo>
                    <a:pt x="7851" y="19167"/>
                    <a:pt x="11994" y="19595"/>
                    <a:pt x="14952" y="20023"/>
                  </a:cubicBezTo>
                  <a:cubicBezTo>
                    <a:pt x="17911" y="20451"/>
                    <a:pt x="19687" y="20878"/>
                    <a:pt x="21462" y="213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5" name="Line"/>
            <p:cNvSpPr/>
            <p:nvPr/>
          </p:nvSpPr>
          <p:spPr>
            <a:xfrm>
              <a:off x="15798602" y="1369934"/>
              <a:ext cx="269837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6" name="Line"/>
            <p:cNvSpPr/>
            <p:nvPr/>
          </p:nvSpPr>
          <p:spPr>
            <a:xfrm>
              <a:off x="16265624" y="1184664"/>
              <a:ext cx="289407" cy="422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424" extrusionOk="0">
                  <a:moveTo>
                    <a:pt x="9257" y="976"/>
                  </a:moveTo>
                  <a:cubicBezTo>
                    <a:pt x="10286" y="449"/>
                    <a:pt x="11314" y="-78"/>
                    <a:pt x="13114" y="10"/>
                  </a:cubicBezTo>
                  <a:cubicBezTo>
                    <a:pt x="14914" y="98"/>
                    <a:pt x="17486" y="800"/>
                    <a:pt x="18643" y="1678"/>
                  </a:cubicBezTo>
                  <a:cubicBezTo>
                    <a:pt x="19800" y="2556"/>
                    <a:pt x="19543" y="3610"/>
                    <a:pt x="18643" y="4488"/>
                  </a:cubicBezTo>
                  <a:cubicBezTo>
                    <a:pt x="17743" y="5366"/>
                    <a:pt x="16200" y="6068"/>
                    <a:pt x="14786" y="6595"/>
                  </a:cubicBezTo>
                  <a:cubicBezTo>
                    <a:pt x="13371" y="7122"/>
                    <a:pt x="12086" y="7473"/>
                    <a:pt x="11829" y="8000"/>
                  </a:cubicBezTo>
                  <a:cubicBezTo>
                    <a:pt x="11571" y="8527"/>
                    <a:pt x="12343" y="9229"/>
                    <a:pt x="13886" y="10283"/>
                  </a:cubicBezTo>
                  <a:cubicBezTo>
                    <a:pt x="15429" y="11337"/>
                    <a:pt x="17743" y="12742"/>
                    <a:pt x="19157" y="13883"/>
                  </a:cubicBezTo>
                  <a:cubicBezTo>
                    <a:pt x="20571" y="15024"/>
                    <a:pt x="21086" y="15902"/>
                    <a:pt x="21343" y="16781"/>
                  </a:cubicBezTo>
                  <a:cubicBezTo>
                    <a:pt x="21600" y="17659"/>
                    <a:pt x="21600" y="18537"/>
                    <a:pt x="21086" y="19327"/>
                  </a:cubicBezTo>
                  <a:cubicBezTo>
                    <a:pt x="20571" y="20117"/>
                    <a:pt x="19543" y="20820"/>
                    <a:pt x="16586" y="21171"/>
                  </a:cubicBezTo>
                  <a:cubicBezTo>
                    <a:pt x="13629" y="21522"/>
                    <a:pt x="8743" y="21522"/>
                    <a:pt x="5657" y="21083"/>
                  </a:cubicBezTo>
                  <a:cubicBezTo>
                    <a:pt x="2571" y="20644"/>
                    <a:pt x="1286" y="19766"/>
                    <a:pt x="0" y="188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7" name="Line"/>
            <p:cNvSpPr/>
            <p:nvPr/>
          </p:nvSpPr>
          <p:spPr>
            <a:xfrm>
              <a:off x="10814216" y="2232485"/>
              <a:ext cx="275075" cy="229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84" extrusionOk="0">
                  <a:moveTo>
                    <a:pt x="4115" y="835"/>
                  </a:moveTo>
                  <a:cubicBezTo>
                    <a:pt x="2814" y="1461"/>
                    <a:pt x="1513" y="2087"/>
                    <a:pt x="732" y="3183"/>
                  </a:cubicBezTo>
                  <a:cubicBezTo>
                    <a:pt x="-49" y="4279"/>
                    <a:pt x="-309" y="5844"/>
                    <a:pt x="472" y="8818"/>
                  </a:cubicBezTo>
                  <a:cubicBezTo>
                    <a:pt x="1252" y="11792"/>
                    <a:pt x="3074" y="16174"/>
                    <a:pt x="5416" y="18522"/>
                  </a:cubicBezTo>
                  <a:cubicBezTo>
                    <a:pt x="7758" y="20870"/>
                    <a:pt x="10621" y="21183"/>
                    <a:pt x="13484" y="20400"/>
                  </a:cubicBezTo>
                  <a:cubicBezTo>
                    <a:pt x="16346" y="19618"/>
                    <a:pt x="19209" y="17740"/>
                    <a:pt x="20250" y="15079"/>
                  </a:cubicBezTo>
                  <a:cubicBezTo>
                    <a:pt x="21291" y="12418"/>
                    <a:pt x="20510" y="8974"/>
                    <a:pt x="17778" y="6157"/>
                  </a:cubicBezTo>
                  <a:cubicBezTo>
                    <a:pt x="15045" y="3340"/>
                    <a:pt x="10361" y="1148"/>
                    <a:pt x="7368" y="366"/>
                  </a:cubicBezTo>
                  <a:cubicBezTo>
                    <a:pt x="4375" y="-417"/>
                    <a:pt x="3074" y="209"/>
                    <a:pt x="1773" y="8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8" name="Line"/>
            <p:cNvSpPr/>
            <p:nvPr/>
          </p:nvSpPr>
          <p:spPr>
            <a:xfrm>
              <a:off x="11900660" y="2210493"/>
              <a:ext cx="260499" cy="246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3" h="21098" extrusionOk="0">
                  <a:moveTo>
                    <a:pt x="12117" y="895"/>
                  </a:moveTo>
                  <a:cubicBezTo>
                    <a:pt x="10733" y="303"/>
                    <a:pt x="9348" y="-289"/>
                    <a:pt x="7410" y="155"/>
                  </a:cubicBezTo>
                  <a:cubicBezTo>
                    <a:pt x="5471" y="599"/>
                    <a:pt x="2979" y="2078"/>
                    <a:pt x="1456" y="4445"/>
                  </a:cubicBezTo>
                  <a:cubicBezTo>
                    <a:pt x="-67" y="6812"/>
                    <a:pt x="-621" y="10067"/>
                    <a:pt x="902" y="13026"/>
                  </a:cubicBezTo>
                  <a:cubicBezTo>
                    <a:pt x="2425" y="15985"/>
                    <a:pt x="6025" y="18648"/>
                    <a:pt x="9210" y="19979"/>
                  </a:cubicBezTo>
                  <a:cubicBezTo>
                    <a:pt x="12394" y="21311"/>
                    <a:pt x="15164" y="21311"/>
                    <a:pt x="17241" y="20719"/>
                  </a:cubicBezTo>
                  <a:cubicBezTo>
                    <a:pt x="19317" y="20127"/>
                    <a:pt x="20702" y="18944"/>
                    <a:pt x="20841" y="15837"/>
                  </a:cubicBezTo>
                  <a:cubicBezTo>
                    <a:pt x="20979" y="12730"/>
                    <a:pt x="19871" y="7700"/>
                    <a:pt x="18487" y="4889"/>
                  </a:cubicBezTo>
                  <a:cubicBezTo>
                    <a:pt x="17102" y="2078"/>
                    <a:pt x="15441" y="1486"/>
                    <a:pt x="13917" y="1486"/>
                  </a:cubicBezTo>
                  <a:cubicBezTo>
                    <a:pt x="12394" y="1486"/>
                    <a:pt x="11010" y="2078"/>
                    <a:pt x="9625" y="26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89" name="Line"/>
            <p:cNvSpPr/>
            <p:nvPr/>
          </p:nvSpPr>
          <p:spPr>
            <a:xfrm>
              <a:off x="13356914" y="2200197"/>
              <a:ext cx="286432" cy="256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6" h="21367" extrusionOk="0">
                  <a:moveTo>
                    <a:pt x="11505" y="864"/>
                  </a:moveTo>
                  <a:cubicBezTo>
                    <a:pt x="8993" y="864"/>
                    <a:pt x="6481" y="864"/>
                    <a:pt x="4347" y="2016"/>
                  </a:cubicBezTo>
                  <a:cubicBezTo>
                    <a:pt x="2212" y="3168"/>
                    <a:pt x="453" y="5472"/>
                    <a:pt x="77" y="8352"/>
                  </a:cubicBezTo>
                  <a:cubicBezTo>
                    <a:pt x="-300" y="11232"/>
                    <a:pt x="705" y="14688"/>
                    <a:pt x="3091" y="17136"/>
                  </a:cubicBezTo>
                  <a:cubicBezTo>
                    <a:pt x="5477" y="19584"/>
                    <a:pt x="9244" y="21024"/>
                    <a:pt x="12258" y="21312"/>
                  </a:cubicBezTo>
                  <a:cubicBezTo>
                    <a:pt x="15272" y="21600"/>
                    <a:pt x="17533" y="20736"/>
                    <a:pt x="19040" y="19008"/>
                  </a:cubicBezTo>
                  <a:cubicBezTo>
                    <a:pt x="20546" y="17280"/>
                    <a:pt x="21300" y="14688"/>
                    <a:pt x="20421" y="11664"/>
                  </a:cubicBezTo>
                  <a:cubicBezTo>
                    <a:pt x="19542" y="8640"/>
                    <a:pt x="17030" y="5184"/>
                    <a:pt x="15021" y="3168"/>
                  </a:cubicBezTo>
                  <a:cubicBezTo>
                    <a:pt x="13012" y="1152"/>
                    <a:pt x="11505" y="576"/>
                    <a:pt x="999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0" name="Line"/>
            <p:cNvSpPr/>
            <p:nvPr/>
          </p:nvSpPr>
          <p:spPr>
            <a:xfrm>
              <a:off x="14540982" y="2175841"/>
              <a:ext cx="271684" cy="31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375" extrusionOk="0">
                  <a:moveTo>
                    <a:pt x="1787" y="3766"/>
                  </a:moveTo>
                  <a:cubicBezTo>
                    <a:pt x="2607" y="2592"/>
                    <a:pt x="3427" y="1418"/>
                    <a:pt x="4658" y="714"/>
                  </a:cubicBezTo>
                  <a:cubicBezTo>
                    <a:pt x="5888" y="10"/>
                    <a:pt x="7529" y="-225"/>
                    <a:pt x="9716" y="245"/>
                  </a:cubicBezTo>
                  <a:cubicBezTo>
                    <a:pt x="11903" y="714"/>
                    <a:pt x="14638" y="1888"/>
                    <a:pt x="14911" y="4001"/>
                  </a:cubicBezTo>
                  <a:cubicBezTo>
                    <a:pt x="15184" y="6114"/>
                    <a:pt x="12997" y="9166"/>
                    <a:pt x="10673" y="11514"/>
                  </a:cubicBezTo>
                  <a:cubicBezTo>
                    <a:pt x="8349" y="13862"/>
                    <a:pt x="5888" y="15505"/>
                    <a:pt x="3838" y="16679"/>
                  </a:cubicBezTo>
                  <a:cubicBezTo>
                    <a:pt x="1787" y="17853"/>
                    <a:pt x="146" y="18558"/>
                    <a:pt x="10" y="19027"/>
                  </a:cubicBezTo>
                  <a:cubicBezTo>
                    <a:pt x="-127" y="19497"/>
                    <a:pt x="1240" y="19732"/>
                    <a:pt x="5068" y="20084"/>
                  </a:cubicBezTo>
                  <a:cubicBezTo>
                    <a:pt x="8896" y="20436"/>
                    <a:pt x="15184" y="20905"/>
                    <a:pt x="21473" y="2137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1" name="Line"/>
            <p:cNvSpPr/>
            <p:nvPr/>
          </p:nvSpPr>
          <p:spPr>
            <a:xfrm>
              <a:off x="16359030" y="2137927"/>
              <a:ext cx="20757" cy="332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5850"/>
                    <a:pt x="14400" y="11700"/>
                    <a:pt x="18000" y="15300"/>
                  </a:cubicBezTo>
                  <a:cubicBezTo>
                    <a:pt x="21600" y="18900"/>
                    <a:pt x="21600" y="20250"/>
                    <a:pt x="21600" y="20925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2" name="Line"/>
            <p:cNvSpPr/>
            <p:nvPr/>
          </p:nvSpPr>
          <p:spPr>
            <a:xfrm>
              <a:off x="10852411" y="2924692"/>
              <a:ext cx="333841" cy="248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0929" extrusionOk="0">
                  <a:moveTo>
                    <a:pt x="9550" y="1919"/>
                  </a:moveTo>
                  <a:cubicBezTo>
                    <a:pt x="8677" y="1044"/>
                    <a:pt x="7805" y="168"/>
                    <a:pt x="6823" y="22"/>
                  </a:cubicBezTo>
                  <a:cubicBezTo>
                    <a:pt x="5841" y="-124"/>
                    <a:pt x="4750" y="460"/>
                    <a:pt x="3550" y="2065"/>
                  </a:cubicBezTo>
                  <a:cubicBezTo>
                    <a:pt x="2350" y="3671"/>
                    <a:pt x="1041" y="6298"/>
                    <a:pt x="387" y="8341"/>
                  </a:cubicBezTo>
                  <a:cubicBezTo>
                    <a:pt x="-268" y="10384"/>
                    <a:pt x="-268" y="11844"/>
                    <a:pt x="1805" y="14033"/>
                  </a:cubicBezTo>
                  <a:cubicBezTo>
                    <a:pt x="3877" y="16222"/>
                    <a:pt x="8023" y="19141"/>
                    <a:pt x="11187" y="20308"/>
                  </a:cubicBezTo>
                  <a:cubicBezTo>
                    <a:pt x="14350" y="21476"/>
                    <a:pt x="16532" y="20892"/>
                    <a:pt x="18277" y="19433"/>
                  </a:cubicBezTo>
                  <a:cubicBezTo>
                    <a:pt x="20023" y="17973"/>
                    <a:pt x="21332" y="15638"/>
                    <a:pt x="21005" y="12573"/>
                  </a:cubicBezTo>
                  <a:cubicBezTo>
                    <a:pt x="20677" y="9508"/>
                    <a:pt x="18714" y="5714"/>
                    <a:pt x="16641" y="3379"/>
                  </a:cubicBezTo>
                  <a:cubicBezTo>
                    <a:pt x="14568" y="1044"/>
                    <a:pt x="12387" y="168"/>
                    <a:pt x="10859" y="168"/>
                  </a:cubicBezTo>
                  <a:cubicBezTo>
                    <a:pt x="9332" y="168"/>
                    <a:pt x="8459" y="1044"/>
                    <a:pt x="7587" y="19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3" name="Line"/>
            <p:cNvSpPr/>
            <p:nvPr/>
          </p:nvSpPr>
          <p:spPr>
            <a:xfrm>
              <a:off x="11944218" y="2978569"/>
              <a:ext cx="253558" cy="225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1" h="20990" extrusionOk="0">
                  <a:moveTo>
                    <a:pt x="10563" y="968"/>
                  </a:moveTo>
                  <a:cubicBezTo>
                    <a:pt x="9142" y="323"/>
                    <a:pt x="7721" y="-322"/>
                    <a:pt x="5732" y="323"/>
                  </a:cubicBezTo>
                  <a:cubicBezTo>
                    <a:pt x="3742" y="968"/>
                    <a:pt x="1184" y="2902"/>
                    <a:pt x="332" y="5803"/>
                  </a:cubicBezTo>
                  <a:cubicBezTo>
                    <a:pt x="-521" y="8705"/>
                    <a:pt x="332" y="12574"/>
                    <a:pt x="2179" y="15314"/>
                  </a:cubicBezTo>
                  <a:cubicBezTo>
                    <a:pt x="4026" y="18054"/>
                    <a:pt x="6868" y="19666"/>
                    <a:pt x="9711" y="20472"/>
                  </a:cubicBezTo>
                  <a:cubicBezTo>
                    <a:pt x="12553" y="21278"/>
                    <a:pt x="15395" y="21278"/>
                    <a:pt x="17526" y="19505"/>
                  </a:cubicBezTo>
                  <a:cubicBezTo>
                    <a:pt x="19658" y="17732"/>
                    <a:pt x="21079" y="14185"/>
                    <a:pt x="20795" y="11123"/>
                  </a:cubicBezTo>
                  <a:cubicBezTo>
                    <a:pt x="20511" y="8060"/>
                    <a:pt x="18521" y="5481"/>
                    <a:pt x="16105" y="3708"/>
                  </a:cubicBezTo>
                  <a:cubicBezTo>
                    <a:pt x="13689" y="1935"/>
                    <a:pt x="10847" y="968"/>
                    <a:pt x="800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4" name="Line"/>
            <p:cNvSpPr/>
            <p:nvPr/>
          </p:nvSpPr>
          <p:spPr>
            <a:xfrm>
              <a:off x="13402181" y="2999325"/>
              <a:ext cx="279195" cy="234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9" h="21250" extrusionOk="0">
                  <a:moveTo>
                    <a:pt x="11364" y="0"/>
                  </a:moveTo>
                  <a:cubicBezTo>
                    <a:pt x="8823" y="0"/>
                    <a:pt x="6282" y="0"/>
                    <a:pt x="4249" y="1252"/>
                  </a:cubicBezTo>
                  <a:cubicBezTo>
                    <a:pt x="2216" y="2504"/>
                    <a:pt x="691" y="5009"/>
                    <a:pt x="183" y="7826"/>
                  </a:cubicBezTo>
                  <a:cubicBezTo>
                    <a:pt x="-325" y="10643"/>
                    <a:pt x="183" y="13774"/>
                    <a:pt x="2216" y="16278"/>
                  </a:cubicBezTo>
                  <a:cubicBezTo>
                    <a:pt x="4249" y="18783"/>
                    <a:pt x="7807" y="20661"/>
                    <a:pt x="10983" y="21130"/>
                  </a:cubicBezTo>
                  <a:cubicBezTo>
                    <a:pt x="14160" y="21600"/>
                    <a:pt x="16955" y="20661"/>
                    <a:pt x="18734" y="18783"/>
                  </a:cubicBezTo>
                  <a:cubicBezTo>
                    <a:pt x="20513" y="16904"/>
                    <a:pt x="21275" y="14087"/>
                    <a:pt x="19496" y="10800"/>
                  </a:cubicBezTo>
                  <a:cubicBezTo>
                    <a:pt x="17717" y="7513"/>
                    <a:pt x="13397" y="3757"/>
                    <a:pt x="907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5" name="Line"/>
            <p:cNvSpPr/>
            <p:nvPr/>
          </p:nvSpPr>
          <p:spPr>
            <a:xfrm>
              <a:off x="14633446" y="3009703"/>
              <a:ext cx="268021" cy="251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0" h="21243" extrusionOk="0">
                  <a:moveTo>
                    <a:pt x="12214" y="1751"/>
                  </a:moveTo>
                  <a:cubicBezTo>
                    <a:pt x="9548" y="1459"/>
                    <a:pt x="6881" y="1168"/>
                    <a:pt x="4614" y="2335"/>
                  </a:cubicBezTo>
                  <a:cubicBezTo>
                    <a:pt x="2348" y="3503"/>
                    <a:pt x="481" y="6130"/>
                    <a:pt x="81" y="8757"/>
                  </a:cubicBezTo>
                  <a:cubicBezTo>
                    <a:pt x="-319" y="11384"/>
                    <a:pt x="748" y="14011"/>
                    <a:pt x="3414" y="16200"/>
                  </a:cubicBezTo>
                  <a:cubicBezTo>
                    <a:pt x="6081" y="18389"/>
                    <a:pt x="10348" y="20141"/>
                    <a:pt x="13148" y="20870"/>
                  </a:cubicBezTo>
                  <a:cubicBezTo>
                    <a:pt x="15948" y="21600"/>
                    <a:pt x="17281" y="21308"/>
                    <a:pt x="18614" y="19557"/>
                  </a:cubicBezTo>
                  <a:cubicBezTo>
                    <a:pt x="19948" y="17805"/>
                    <a:pt x="21281" y="14595"/>
                    <a:pt x="20348" y="11092"/>
                  </a:cubicBezTo>
                  <a:cubicBezTo>
                    <a:pt x="19414" y="7589"/>
                    <a:pt x="16214" y="3795"/>
                    <a:pt x="13681" y="1897"/>
                  </a:cubicBezTo>
                  <a:cubicBezTo>
                    <a:pt x="11148" y="0"/>
                    <a:pt x="9281" y="0"/>
                    <a:pt x="7414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6" name="Line"/>
            <p:cNvSpPr/>
            <p:nvPr/>
          </p:nvSpPr>
          <p:spPr>
            <a:xfrm>
              <a:off x="16192978" y="2937055"/>
              <a:ext cx="298676" cy="318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2" h="21370" extrusionOk="0">
                  <a:moveTo>
                    <a:pt x="11045" y="0"/>
                  </a:moveTo>
                  <a:cubicBezTo>
                    <a:pt x="9818" y="697"/>
                    <a:pt x="8591" y="1394"/>
                    <a:pt x="7732" y="2323"/>
                  </a:cubicBezTo>
                  <a:cubicBezTo>
                    <a:pt x="6873" y="3252"/>
                    <a:pt x="6382" y="4413"/>
                    <a:pt x="6995" y="5226"/>
                  </a:cubicBezTo>
                  <a:cubicBezTo>
                    <a:pt x="7609" y="6039"/>
                    <a:pt x="9327" y="6503"/>
                    <a:pt x="11782" y="7781"/>
                  </a:cubicBezTo>
                  <a:cubicBezTo>
                    <a:pt x="14236" y="9058"/>
                    <a:pt x="17427" y="11148"/>
                    <a:pt x="19268" y="12774"/>
                  </a:cubicBezTo>
                  <a:cubicBezTo>
                    <a:pt x="21109" y="14400"/>
                    <a:pt x="21600" y="15561"/>
                    <a:pt x="20864" y="16955"/>
                  </a:cubicBezTo>
                  <a:cubicBezTo>
                    <a:pt x="20127" y="18348"/>
                    <a:pt x="18164" y="19974"/>
                    <a:pt x="15955" y="20787"/>
                  </a:cubicBezTo>
                  <a:cubicBezTo>
                    <a:pt x="13745" y="21600"/>
                    <a:pt x="11291" y="21600"/>
                    <a:pt x="8591" y="20555"/>
                  </a:cubicBezTo>
                  <a:cubicBezTo>
                    <a:pt x="5891" y="19510"/>
                    <a:pt x="2945" y="17419"/>
                    <a:pt x="0" y="1532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7" name="Line"/>
            <p:cNvSpPr/>
            <p:nvPr/>
          </p:nvSpPr>
          <p:spPr>
            <a:xfrm>
              <a:off x="16244869" y="2936135"/>
              <a:ext cx="280215" cy="32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2400" y="11375"/>
                    <a:pt x="4800" y="2735"/>
                    <a:pt x="8400" y="575"/>
                  </a:cubicBezTo>
                  <a:cubicBezTo>
                    <a:pt x="12000" y="-1585"/>
                    <a:pt x="16800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8" name="Line"/>
            <p:cNvSpPr/>
            <p:nvPr/>
          </p:nvSpPr>
          <p:spPr>
            <a:xfrm>
              <a:off x="15840115" y="2823759"/>
              <a:ext cx="956801" cy="764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16" extrusionOk="0">
                  <a:moveTo>
                    <a:pt x="702" y="2882"/>
                  </a:moveTo>
                  <a:cubicBezTo>
                    <a:pt x="936" y="6175"/>
                    <a:pt x="1170" y="9468"/>
                    <a:pt x="1287" y="11696"/>
                  </a:cubicBezTo>
                  <a:cubicBezTo>
                    <a:pt x="1404" y="13924"/>
                    <a:pt x="1404" y="15086"/>
                    <a:pt x="1443" y="16006"/>
                  </a:cubicBezTo>
                  <a:cubicBezTo>
                    <a:pt x="1482" y="16927"/>
                    <a:pt x="1560" y="17605"/>
                    <a:pt x="1599" y="17702"/>
                  </a:cubicBezTo>
                  <a:cubicBezTo>
                    <a:pt x="1638" y="17798"/>
                    <a:pt x="1638" y="17314"/>
                    <a:pt x="1560" y="15958"/>
                  </a:cubicBezTo>
                  <a:cubicBezTo>
                    <a:pt x="1482" y="14602"/>
                    <a:pt x="1326" y="12374"/>
                    <a:pt x="1131" y="10195"/>
                  </a:cubicBezTo>
                  <a:cubicBezTo>
                    <a:pt x="936" y="8015"/>
                    <a:pt x="702" y="5885"/>
                    <a:pt x="546" y="4577"/>
                  </a:cubicBezTo>
                  <a:cubicBezTo>
                    <a:pt x="390" y="3269"/>
                    <a:pt x="312" y="2785"/>
                    <a:pt x="273" y="2252"/>
                  </a:cubicBezTo>
                  <a:cubicBezTo>
                    <a:pt x="234" y="1719"/>
                    <a:pt x="234" y="1138"/>
                    <a:pt x="429" y="848"/>
                  </a:cubicBezTo>
                  <a:cubicBezTo>
                    <a:pt x="624" y="557"/>
                    <a:pt x="1014" y="557"/>
                    <a:pt x="2339" y="460"/>
                  </a:cubicBezTo>
                  <a:cubicBezTo>
                    <a:pt x="3665" y="363"/>
                    <a:pt x="5926" y="170"/>
                    <a:pt x="8344" y="73"/>
                  </a:cubicBezTo>
                  <a:cubicBezTo>
                    <a:pt x="10761" y="-24"/>
                    <a:pt x="13334" y="-24"/>
                    <a:pt x="15128" y="73"/>
                  </a:cubicBezTo>
                  <a:cubicBezTo>
                    <a:pt x="16921" y="170"/>
                    <a:pt x="17935" y="363"/>
                    <a:pt x="18793" y="509"/>
                  </a:cubicBezTo>
                  <a:cubicBezTo>
                    <a:pt x="19651" y="654"/>
                    <a:pt x="20352" y="751"/>
                    <a:pt x="20820" y="993"/>
                  </a:cubicBezTo>
                  <a:cubicBezTo>
                    <a:pt x="21288" y="1235"/>
                    <a:pt x="21522" y="1623"/>
                    <a:pt x="21561" y="2833"/>
                  </a:cubicBezTo>
                  <a:cubicBezTo>
                    <a:pt x="21600" y="4044"/>
                    <a:pt x="21444" y="6078"/>
                    <a:pt x="21249" y="8354"/>
                  </a:cubicBezTo>
                  <a:cubicBezTo>
                    <a:pt x="21054" y="10631"/>
                    <a:pt x="20820" y="13149"/>
                    <a:pt x="20664" y="14989"/>
                  </a:cubicBezTo>
                  <a:cubicBezTo>
                    <a:pt x="20508" y="16830"/>
                    <a:pt x="20430" y="17992"/>
                    <a:pt x="20391" y="19009"/>
                  </a:cubicBezTo>
                  <a:cubicBezTo>
                    <a:pt x="20352" y="20026"/>
                    <a:pt x="20352" y="20898"/>
                    <a:pt x="20157" y="21237"/>
                  </a:cubicBezTo>
                  <a:cubicBezTo>
                    <a:pt x="19962" y="21576"/>
                    <a:pt x="19573" y="21382"/>
                    <a:pt x="18403" y="21092"/>
                  </a:cubicBezTo>
                  <a:cubicBezTo>
                    <a:pt x="17233" y="20801"/>
                    <a:pt x="15284" y="20414"/>
                    <a:pt x="12866" y="20172"/>
                  </a:cubicBezTo>
                  <a:cubicBezTo>
                    <a:pt x="10449" y="19929"/>
                    <a:pt x="7564" y="19833"/>
                    <a:pt x="5342" y="19687"/>
                  </a:cubicBezTo>
                  <a:cubicBezTo>
                    <a:pt x="3119" y="19542"/>
                    <a:pt x="1560" y="19348"/>
                    <a:pt x="0" y="19154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99" name="Line"/>
            <p:cNvSpPr/>
            <p:nvPr/>
          </p:nvSpPr>
          <p:spPr>
            <a:xfrm>
              <a:off x="17127023" y="0"/>
              <a:ext cx="227379" cy="3227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600" extrusionOk="0">
                  <a:moveTo>
                    <a:pt x="0" y="139"/>
                  </a:moveTo>
                  <a:cubicBezTo>
                    <a:pt x="1309" y="69"/>
                    <a:pt x="2618" y="0"/>
                    <a:pt x="4909" y="0"/>
                  </a:cubicBezTo>
                  <a:cubicBezTo>
                    <a:pt x="7200" y="0"/>
                    <a:pt x="10473" y="69"/>
                    <a:pt x="13418" y="185"/>
                  </a:cubicBezTo>
                  <a:cubicBezTo>
                    <a:pt x="16364" y="301"/>
                    <a:pt x="18982" y="463"/>
                    <a:pt x="20291" y="718"/>
                  </a:cubicBezTo>
                  <a:cubicBezTo>
                    <a:pt x="21600" y="972"/>
                    <a:pt x="21600" y="1320"/>
                    <a:pt x="21436" y="1933"/>
                  </a:cubicBezTo>
                  <a:cubicBezTo>
                    <a:pt x="21273" y="2547"/>
                    <a:pt x="20945" y="3426"/>
                    <a:pt x="20782" y="4318"/>
                  </a:cubicBezTo>
                  <a:cubicBezTo>
                    <a:pt x="20618" y="5209"/>
                    <a:pt x="20618" y="6112"/>
                    <a:pt x="20455" y="6980"/>
                  </a:cubicBezTo>
                  <a:cubicBezTo>
                    <a:pt x="20291" y="7848"/>
                    <a:pt x="19964" y="8682"/>
                    <a:pt x="19964" y="9469"/>
                  </a:cubicBezTo>
                  <a:cubicBezTo>
                    <a:pt x="19964" y="10256"/>
                    <a:pt x="20291" y="10997"/>
                    <a:pt x="20618" y="11761"/>
                  </a:cubicBezTo>
                  <a:cubicBezTo>
                    <a:pt x="20945" y="12525"/>
                    <a:pt x="21273" y="13312"/>
                    <a:pt x="21109" y="14053"/>
                  </a:cubicBezTo>
                  <a:cubicBezTo>
                    <a:pt x="20945" y="14794"/>
                    <a:pt x="20291" y="15488"/>
                    <a:pt x="19800" y="16148"/>
                  </a:cubicBezTo>
                  <a:cubicBezTo>
                    <a:pt x="19309" y="16808"/>
                    <a:pt x="18982" y="17433"/>
                    <a:pt x="18491" y="17977"/>
                  </a:cubicBezTo>
                  <a:cubicBezTo>
                    <a:pt x="18000" y="18521"/>
                    <a:pt x="17345" y="18984"/>
                    <a:pt x="16855" y="19435"/>
                  </a:cubicBezTo>
                  <a:cubicBezTo>
                    <a:pt x="16364" y="19887"/>
                    <a:pt x="16036" y="20327"/>
                    <a:pt x="15382" y="20662"/>
                  </a:cubicBezTo>
                  <a:cubicBezTo>
                    <a:pt x="14727" y="20998"/>
                    <a:pt x="13745" y="21230"/>
                    <a:pt x="11455" y="21368"/>
                  </a:cubicBezTo>
                  <a:cubicBezTo>
                    <a:pt x="9164" y="21507"/>
                    <a:pt x="5564" y="21554"/>
                    <a:pt x="1964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0" name="Line"/>
            <p:cNvSpPr/>
            <p:nvPr/>
          </p:nvSpPr>
          <p:spPr>
            <a:xfrm>
              <a:off x="560465" y="4473042"/>
              <a:ext cx="275932" cy="51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0" h="21600" extrusionOk="0">
                  <a:moveTo>
                    <a:pt x="214" y="0"/>
                  </a:moveTo>
                  <a:cubicBezTo>
                    <a:pt x="1004" y="4816"/>
                    <a:pt x="1794" y="9632"/>
                    <a:pt x="2585" y="12989"/>
                  </a:cubicBezTo>
                  <a:cubicBezTo>
                    <a:pt x="3375" y="16346"/>
                    <a:pt x="4165" y="18243"/>
                    <a:pt x="4824" y="19557"/>
                  </a:cubicBezTo>
                  <a:cubicBezTo>
                    <a:pt x="5482" y="20870"/>
                    <a:pt x="6009" y="21600"/>
                    <a:pt x="6009" y="21600"/>
                  </a:cubicBezTo>
                  <a:cubicBezTo>
                    <a:pt x="6009" y="21600"/>
                    <a:pt x="5482" y="20870"/>
                    <a:pt x="4297" y="18462"/>
                  </a:cubicBezTo>
                  <a:cubicBezTo>
                    <a:pt x="3111" y="16054"/>
                    <a:pt x="1267" y="11968"/>
                    <a:pt x="477" y="8830"/>
                  </a:cubicBezTo>
                  <a:cubicBezTo>
                    <a:pt x="-313" y="5692"/>
                    <a:pt x="-50" y="3503"/>
                    <a:pt x="741" y="2189"/>
                  </a:cubicBezTo>
                  <a:cubicBezTo>
                    <a:pt x="1531" y="876"/>
                    <a:pt x="2848" y="438"/>
                    <a:pt x="5746" y="438"/>
                  </a:cubicBezTo>
                  <a:cubicBezTo>
                    <a:pt x="8643" y="438"/>
                    <a:pt x="13121" y="876"/>
                    <a:pt x="16019" y="1897"/>
                  </a:cubicBezTo>
                  <a:cubicBezTo>
                    <a:pt x="18916" y="2919"/>
                    <a:pt x="20233" y="4524"/>
                    <a:pt x="20760" y="5692"/>
                  </a:cubicBezTo>
                  <a:cubicBezTo>
                    <a:pt x="21287" y="6859"/>
                    <a:pt x="21024" y="7589"/>
                    <a:pt x="19575" y="8246"/>
                  </a:cubicBezTo>
                  <a:cubicBezTo>
                    <a:pt x="18126" y="8903"/>
                    <a:pt x="15492" y="9486"/>
                    <a:pt x="12858" y="9778"/>
                  </a:cubicBezTo>
                  <a:cubicBezTo>
                    <a:pt x="10224" y="10070"/>
                    <a:pt x="7589" y="10070"/>
                    <a:pt x="5614" y="9924"/>
                  </a:cubicBezTo>
                  <a:cubicBezTo>
                    <a:pt x="3638" y="9778"/>
                    <a:pt x="2321" y="9486"/>
                    <a:pt x="1794" y="8976"/>
                  </a:cubicBezTo>
                  <a:cubicBezTo>
                    <a:pt x="1267" y="8465"/>
                    <a:pt x="1531" y="7735"/>
                    <a:pt x="1794" y="700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1" name="Line"/>
            <p:cNvSpPr/>
            <p:nvPr/>
          </p:nvSpPr>
          <p:spPr>
            <a:xfrm>
              <a:off x="978404" y="4309005"/>
              <a:ext cx="664212" cy="494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1" extrusionOk="0">
                  <a:moveTo>
                    <a:pt x="0" y="12341"/>
                  </a:moveTo>
                  <a:cubicBezTo>
                    <a:pt x="450" y="13821"/>
                    <a:pt x="900" y="15300"/>
                    <a:pt x="1350" y="16410"/>
                  </a:cubicBezTo>
                  <a:cubicBezTo>
                    <a:pt x="1800" y="17519"/>
                    <a:pt x="2250" y="18259"/>
                    <a:pt x="2756" y="18629"/>
                  </a:cubicBezTo>
                  <a:cubicBezTo>
                    <a:pt x="3263" y="18999"/>
                    <a:pt x="3825" y="18999"/>
                    <a:pt x="4219" y="18629"/>
                  </a:cubicBezTo>
                  <a:cubicBezTo>
                    <a:pt x="4613" y="18259"/>
                    <a:pt x="4838" y="17519"/>
                    <a:pt x="4950" y="16780"/>
                  </a:cubicBezTo>
                  <a:cubicBezTo>
                    <a:pt x="5063" y="16040"/>
                    <a:pt x="5063" y="15300"/>
                    <a:pt x="5175" y="15300"/>
                  </a:cubicBezTo>
                  <a:cubicBezTo>
                    <a:pt x="5288" y="15300"/>
                    <a:pt x="5513" y="16040"/>
                    <a:pt x="6019" y="16928"/>
                  </a:cubicBezTo>
                  <a:cubicBezTo>
                    <a:pt x="6525" y="17815"/>
                    <a:pt x="7312" y="18851"/>
                    <a:pt x="8100" y="19369"/>
                  </a:cubicBezTo>
                  <a:cubicBezTo>
                    <a:pt x="8887" y="19887"/>
                    <a:pt x="9675" y="19887"/>
                    <a:pt x="10519" y="18925"/>
                  </a:cubicBezTo>
                  <a:cubicBezTo>
                    <a:pt x="11362" y="17963"/>
                    <a:pt x="12262" y="16040"/>
                    <a:pt x="12994" y="13229"/>
                  </a:cubicBezTo>
                  <a:cubicBezTo>
                    <a:pt x="13725" y="10418"/>
                    <a:pt x="14287" y="6719"/>
                    <a:pt x="14512" y="4204"/>
                  </a:cubicBezTo>
                  <a:cubicBezTo>
                    <a:pt x="14737" y="1689"/>
                    <a:pt x="14625" y="358"/>
                    <a:pt x="14569" y="62"/>
                  </a:cubicBezTo>
                  <a:cubicBezTo>
                    <a:pt x="14513" y="-234"/>
                    <a:pt x="14513" y="506"/>
                    <a:pt x="14456" y="2873"/>
                  </a:cubicBezTo>
                  <a:cubicBezTo>
                    <a:pt x="14400" y="5240"/>
                    <a:pt x="14288" y="9234"/>
                    <a:pt x="14288" y="12119"/>
                  </a:cubicBezTo>
                  <a:cubicBezTo>
                    <a:pt x="14288" y="15004"/>
                    <a:pt x="14400" y="16780"/>
                    <a:pt x="14569" y="18037"/>
                  </a:cubicBezTo>
                  <a:cubicBezTo>
                    <a:pt x="14738" y="19295"/>
                    <a:pt x="14963" y="20034"/>
                    <a:pt x="15356" y="20552"/>
                  </a:cubicBezTo>
                  <a:cubicBezTo>
                    <a:pt x="15750" y="21070"/>
                    <a:pt x="16312" y="21366"/>
                    <a:pt x="17381" y="20996"/>
                  </a:cubicBezTo>
                  <a:cubicBezTo>
                    <a:pt x="18450" y="20626"/>
                    <a:pt x="20025" y="19591"/>
                    <a:pt x="21600" y="185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2" name="Line"/>
            <p:cNvSpPr/>
            <p:nvPr/>
          </p:nvSpPr>
          <p:spPr>
            <a:xfrm>
              <a:off x="1383157" y="4556069"/>
              <a:ext cx="19718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3" name="Line"/>
            <p:cNvSpPr/>
            <p:nvPr/>
          </p:nvSpPr>
          <p:spPr>
            <a:xfrm>
              <a:off x="2565362" y="4157701"/>
              <a:ext cx="831184" cy="705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389" extrusionOk="0">
                  <a:moveTo>
                    <a:pt x="293" y="9558"/>
                  </a:moveTo>
                  <a:cubicBezTo>
                    <a:pt x="113" y="11550"/>
                    <a:pt x="-66" y="13542"/>
                    <a:pt x="24" y="15115"/>
                  </a:cubicBezTo>
                  <a:cubicBezTo>
                    <a:pt x="113" y="16688"/>
                    <a:pt x="472" y="17841"/>
                    <a:pt x="1368" y="18418"/>
                  </a:cubicBezTo>
                  <a:cubicBezTo>
                    <a:pt x="2264" y="18994"/>
                    <a:pt x="3698" y="18994"/>
                    <a:pt x="5043" y="17579"/>
                  </a:cubicBezTo>
                  <a:cubicBezTo>
                    <a:pt x="6387" y="16163"/>
                    <a:pt x="7642" y="13332"/>
                    <a:pt x="8359" y="11130"/>
                  </a:cubicBezTo>
                  <a:cubicBezTo>
                    <a:pt x="9076" y="8928"/>
                    <a:pt x="9255" y="7356"/>
                    <a:pt x="9166" y="6045"/>
                  </a:cubicBezTo>
                  <a:cubicBezTo>
                    <a:pt x="9076" y="4734"/>
                    <a:pt x="8717" y="3686"/>
                    <a:pt x="8404" y="2847"/>
                  </a:cubicBezTo>
                  <a:cubicBezTo>
                    <a:pt x="8090" y="2008"/>
                    <a:pt x="7821" y="1379"/>
                    <a:pt x="7552" y="855"/>
                  </a:cubicBezTo>
                  <a:cubicBezTo>
                    <a:pt x="7283" y="330"/>
                    <a:pt x="7014" y="-89"/>
                    <a:pt x="6880" y="16"/>
                  </a:cubicBezTo>
                  <a:cubicBezTo>
                    <a:pt x="6746" y="121"/>
                    <a:pt x="6746" y="750"/>
                    <a:pt x="6790" y="2794"/>
                  </a:cubicBezTo>
                  <a:cubicBezTo>
                    <a:pt x="6835" y="4839"/>
                    <a:pt x="6925" y="8299"/>
                    <a:pt x="7014" y="10868"/>
                  </a:cubicBezTo>
                  <a:cubicBezTo>
                    <a:pt x="7104" y="13437"/>
                    <a:pt x="7194" y="15115"/>
                    <a:pt x="7283" y="16216"/>
                  </a:cubicBezTo>
                  <a:cubicBezTo>
                    <a:pt x="7373" y="17317"/>
                    <a:pt x="7463" y="17841"/>
                    <a:pt x="7732" y="18208"/>
                  </a:cubicBezTo>
                  <a:cubicBezTo>
                    <a:pt x="8000" y="18575"/>
                    <a:pt x="8449" y="18785"/>
                    <a:pt x="9166" y="19309"/>
                  </a:cubicBezTo>
                  <a:cubicBezTo>
                    <a:pt x="9883" y="19833"/>
                    <a:pt x="10868" y="20672"/>
                    <a:pt x="11854" y="21092"/>
                  </a:cubicBezTo>
                  <a:cubicBezTo>
                    <a:pt x="12840" y="21511"/>
                    <a:pt x="13826" y="21511"/>
                    <a:pt x="14857" y="20934"/>
                  </a:cubicBezTo>
                  <a:cubicBezTo>
                    <a:pt x="15888" y="20358"/>
                    <a:pt x="16963" y="19204"/>
                    <a:pt x="17635" y="18313"/>
                  </a:cubicBezTo>
                  <a:cubicBezTo>
                    <a:pt x="18307" y="17422"/>
                    <a:pt x="18576" y="16793"/>
                    <a:pt x="18711" y="16163"/>
                  </a:cubicBezTo>
                  <a:cubicBezTo>
                    <a:pt x="18845" y="15534"/>
                    <a:pt x="18845" y="14905"/>
                    <a:pt x="18621" y="14433"/>
                  </a:cubicBezTo>
                  <a:cubicBezTo>
                    <a:pt x="18397" y="13961"/>
                    <a:pt x="17949" y="13647"/>
                    <a:pt x="17501" y="13490"/>
                  </a:cubicBezTo>
                  <a:cubicBezTo>
                    <a:pt x="17053" y="13332"/>
                    <a:pt x="16605" y="13332"/>
                    <a:pt x="16246" y="13542"/>
                  </a:cubicBezTo>
                  <a:cubicBezTo>
                    <a:pt x="15888" y="13752"/>
                    <a:pt x="15619" y="14171"/>
                    <a:pt x="15619" y="14958"/>
                  </a:cubicBezTo>
                  <a:cubicBezTo>
                    <a:pt x="15619" y="15744"/>
                    <a:pt x="15888" y="16897"/>
                    <a:pt x="16918" y="17946"/>
                  </a:cubicBezTo>
                  <a:cubicBezTo>
                    <a:pt x="17949" y="18994"/>
                    <a:pt x="19741" y="19938"/>
                    <a:pt x="21534" y="208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4" name="Line"/>
            <p:cNvSpPr/>
            <p:nvPr/>
          </p:nvSpPr>
          <p:spPr>
            <a:xfrm>
              <a:off x="2514391" y="4591933"/>
              <a:ext cx="269836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815" y="2735"/>
                    <a:pt x="11631" y="-1585"/>
                    <a:pt x="15231" y="575"/>
                  </a:cubicBezTo>
                  <a:cubicBezTo>
                    <a:pt x="18831" y="2735"/>
                    <a:pt x="20215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5" name="Line"/>
            <p:cNvSpPr/>
            <p:nvPr/>
          </p:nvSpPr>
          <p:spPr>
            <a:xfrm>
              <a:off x="4174917" y="4545691"/>
              <a:ext cx="293934" cy="614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543" extrusionOk="0">
                  <a:moveTo>
                    <a:pt x="0" y="0"/>
                  </a:moveTo>
                  <a:cubicBezTo>
                    <a:pt x="753" y="4247"/>
                    <a:pt x="1507" y="8494"/>
                    <a:pt x="2512" y="11831"/>
                  </a:cubicBezTo>
                  <a:cubicBezTo>
                    <a:pt x="3516" y="15169"/>
                    <a:pt x="4772" y="17596"/>
                    <a:pt x="5777" y="19173"/>
                  </a:cubicBezTo>
                  <a:cubicBezTo>
                    <a:pt x="6781" y="20751"/>
                    <a:pt x="7535" y="21479"/>
                    <a:pt x="7912" y="21539"/>
                  </a:cubicBezTo>
                  <a:cubicBezTo>
                    <a:pt x="8288" y="21600"/>
                    <a:pt x="8288" y="20993"/>
                    <a:pt x="7660" y="19234"/>
                  </a:cubicBezTo>
                  <a:cubicBezTo>
                    <a:pt x="7033" y="17474"/>
                    <a:pt x="5777" y="14562"/>
                    <a:pt x="5023" y="11528"/>
                  </a:cubicBezTo>
                  <a:cubicBezTo>
                    <a:pt x="4270" y="8494"/>
                    <a:pt x="4019" y="5339"/>
                    <a:pt x="4395" y="3458"/>
                  </a:cubicBezTo>
                  <a:cubicBezTo>
                    <a:pt x="4772" y="1578"/>
                    <a:pt x="5777" y="971"/>
                    <a:pt x="7535" y="607"/>
                  </a:cubicBezTo>
                  <a:cubicBezTo>
                    <a:pt x="9293" y="243"/>
                    <a:pt x="11805" y="121"/>
                    <a:pt x="14191" y="667"/>
                  </a:cubicBezTo>
                  <a:cubicBezTo>
                    <a:pt x="16577" y="1213"/>
                    <a:pt x="18837" y="2427"/>
                    <a:pt x="20093" y="3398"/>
                  </a:cubicBezTo>
                  <a:cubicBezTo>
                    <a:pt x="21349" y="4369"/>
                    <a:pt x="21600" y="5097"/>
                    <a:pt x="21098" y="5703"/>
                  </a:cubicBezTo>
                  <a:cubicBezTo>
                    <a:pt x="20595" y="6310"/>
                    <a:pt x="19340" y="6795"/>
                    <a:pt x="17205" y="7160"/>
                  </a:cubicBezTo>
                  <a:cubicBezTo>
                    <a:pt x="15070" y="7524"/>
                    <a:pt x="12056" y="7766"/>
                    <a:pt x="9921" y="7948"/>
                  </a:cubicBezTo>
                  <a:cubicBezTo>
                    <a:pt x="7786" y="8130"/>
                    <a:pt x="6530" y="8252"/>
                    <a:pt x="5274" y="8191"/>
                  </a:cubicBezTo>
                  <a:cubicBezTo>
                    <a:pt x="4019" y="8130"/>
                    <a:pt x="2763" y="7888"/>
                    <a:pt x="2637" y="7524"/>
                  </a:cubicBezTo>
                  <a:cubicBezTo>
                    <a:pt x="2512" y="7160"/>
                    <a:pt x="3516" y="6674"/>
                    <a:pt x="4521" y="61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6" name="Line"/>
            <p:cNvSpPr/>
            <p:nvPr/>
          </p:nvSpPr>
          <p:spPr>
            <a:xfrm>
              <a:off x="4590049" y="4711743"/>
              <a:ext cx="93406" cy="124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000" y="600"/>
                    <a:pt x="8000" y="1200"/>
                    <a:pt x="11600" y="4800"/>
                  </a:cubicBezTo>
                  <a:cubicBezTo>
                    <a:pt x="15200" y="8400"/>
                    <a:pt x="18400" y="15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7" name="Line"/>
            <p:cNvSpPr/>
            <p:nvPr/>
          </p:nvSpPr>
          <p:spPr>
            <a:xfrm>
              <a:off x="4590049" y="4462664"/>
              <a:ext cx="207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8" name="Line"/>
            <p:cNvSpPr/>
            <p:nvPr/>
          </p:nvSpPr>
          <p:spPr>
            <a:xfrm>
              <a:off x="4859884" y="4612357"/>
              <a:ext cx="489989" cy="226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0762" extrusionOk="0">
                  <a:moveTo>
                    <a:pt x="0" y="549"/>
                  </a:moveTo>
                  <a:cubicBezTo>
                    <a:pt x="1510" y="7220"/>
                    <a:pt x="3021" y="13890"/>
                    <a:pt x="4154" y="17384"/>
                  </a:cubicBezTo>
                  <a:cubicBezTo>
                    <a:pt x="5287" y="20878"/>
                    <a:pt x="6042" y="21196"/>
                    <a:pt x="6571" y="20402"/>
                  </a:cubicBezTo>
                  <a:cubicBezTo>
                    <a:pt x="7099" y="19608"/>
                    <a:pt x="7401" y="17702"/>
                    <a:pt x="7552" y="15161"/>
                  </a:cubicBezTo>
                  <a:cubicBezTo>
                    <a:pt x="7704" y="12620"/>
                    <a:pt x="7704" y="9443"/>
                    <a:pt x="7779" y="6425"/>
                  </a:cubicBezTo>
                  <a:cubicBezTo>
                    <a:pt x="7855" y="3408"/>
                    <a:pt x="8006" y="549"/>
                    <a:pt x="8459" y="72"/>
                  </a:cubicBezTo>
                  <a:cubicBezTo>
                    <a:pt x="8912" y="-404"/>
                    <a:pt x="9667" y="1502"/>
                    <a:pt x="11102" y="4520"/>
                  </a:cubicBezTo>
                  <a:cubicBezTo>
                    <a:pt x="12537" y="7537"/>
                    <a:pt x="14652" y="11667"/>
                    <a:pt x="16087" y="13890"/>
                  </a:cubicBezTo>
                  <a:cubicBezTo>
                    <a:pt x="17522" y="16114"/>
                    <a:pt x="18277" y="16431"/>
                    <a:pt x="19032" y="16431"/>
                  </a:cubicBezTo>
                  <a:cubicBezTo>
                    <a:pt x="19787" y="16431"/>
                    <a:pt x="20543" y="16114"/>
                    <a:pt x="20996" y="15002"/>
                  </a:cubicBezTo>
                  <a:cubicBezTo>
                    <a:pt x="21449" y="13890"/>
                    <a:pt x="21600" y="11984"/>
                    <a:pt x="20996" y="9602"/>
                  </a:cubicBezTo>
                  <a:cubicBezTo>
                    <a:pt x="20392" y="7220"/>
                    <a:pt x="19032" y="4361"/>
                    <a:pt x="17975" y="2931"/>
                  </a:cubicBezTo>
                  <a:cubicBezTo>
                    <a:pt x="16917" y="1502"/>
                    <a:pt x="16162" y="1502"/>
                    <a:pt x="15483" y="1978"/>
                  </a:cubicBezTo>
                  <a:cubicBezTo>
                    <a:pt x="14803" y="2455"/>
                    <a:pt x="14199" y="3408"/>
                    <a:pt x="13972" y="4678"/>
                  </a:cubicBezTo>
                  <a:cubicBezTo>
                    <a:pt x="13745" y="5949"/>
                    <a:pt x="13897" y="7537"/>
                    <a:pt x="14501" y="8967"/>
                  </a:cubicBezTo>
                  <a:cubicBezTo>
                    <a:pt x="15105" y="10396"/>
                    <a:pt x="16162" y="11667"/>
                    <a:pt x="17220" y="129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09" name="Line"/>
            <p:cNvSpPr/>
            <p:nvPr/>
          </p:nvSpPr>
          <p:spPr>
            <a:xfrm>
              <a:off x="5618372" y="4306990"/>
              <a:ext cx="227450" cy="548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7" h="21524" extrusionOk="0">
                  <a:moveTo>
                    <a:pt x="2862" y="0"/>
                  </a:moveTo>
                  <a:cubicBezTo>
                    <a:pt x="2208" y="3532"/>
                    <a:pt x="1553" y="7064"/>
                    <a:pt x="1062" y="10325"/>
                  </a:cubicBezTo>
                  <a:cubicBezTo>
                    <a:pt x="572" y="13585"/>
                    <a:pt x="244" y="16574"/>
                    <a:pt x="81" y="18408"/>
                  </a:cubicBezTo>
                  <a:cubicBezTo>
                    <a:pt x="-83" y="20242"/>
                    <a:pt x="-83" y="20921"/>
                    <a:pt x="899" y="21260"/>
                  </a:cubicBezTo>
                  <a:cubicBezTo>
                    <a:pt x="1881" y="21600"/>
                    <a:pt x="3844" y="21600"/>
                    <a:pt x="6462" y="21328"/>
                  </a:cubicBezTo>
                  <a:cubicBezTo>
                    <a:pt x="9081" y="21057"/>
                    <a:pt x="12353" y="20513"/>
                    <a:pt x="14808" y="20106"/>
                  </a:cubicBezTo>
                  <a:cubicBezTo>
                    <a:pt x="17263" y="19698"/>
                    <a:pt x="18899" y="19426"/>
                    <a:pt x="19881" y="19087"/>
                  </a:cubicBezTo>
                  <a:cubicBezTo>
                    <a:pt x="20862" y="18747"/>
                    <a:pt x="21190" y="18340"/>
                    <a:pt x="21517" y="1793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0" name="Line"/>
            <p:cNvSpPr/>
            <p:nvPr/>
          </p:nvSpPr>
          <p:spPr>
            <a:xfrm>
              <a:off x="5555230" y="4613446"/>
              <a:ext cx="269837" cy="2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5538" y="1118"/>
                    <a:pt x="11077" y="-1582"/>
                    <a:pt x="14677" y="1118"/>
                  </a:cubicBezTo>
                  <a:cubicBezTo>
                    <a:pt x="18277" y="3818"/>
                    <a:pt x="19938" y="11918"/>
                    <a:pt x="21600" y="200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1" name="Line"/>
            <p:cNvSpPr/>
            <p:nvPr/>
          </p:nvSpPr>
          <p:spPr>
            <a:xfrm>
              <a:off x="6468927" y="4697368"/>
              <a:ext cx="475453" cy="240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4" h="20861" extrusionOk="0">
                  <a:moveTo>
                    <a:pt x="8313" y="2147"/>
                  </a:moveTo>
                  <a:cubicBezTo>
                    <a:pt x="6924" y="947"/>
                    <a:pt x="5536" y="-253"/>
                    <a:pt x="4147" y="47"/>
                  </a:cubicBezTo>
                  <a:cubicBezTo>
                    <a:pt x="2759" y="347"/>
                    <a:pt x="1370" y="2147"/>
                    <a:pt x="599" y="4697"/>
                  </a:cubicBezTo>
                  <a:cubicBezTo>
                    <a:pt x="-173" y="7247"/>
                    <a:pt x="-327" y="10547"/>
                    <a:pt x="907" y="13547"/>
                  </a:cubicBezTo>
                  <a:cubicBezTo>
                    <a:pt x="2142" y="16547"/>
                    <a:pt x="4764" y="19247"/>
                    <a:pt x="7773" y="20297"/>
                  </a:cubicBezTo>
                  <a:cubicBezTo>
                    <a:pt x="10782" y="21347"/>
                    <a:pt x="14176" y="20747"/>
                    <a:pt x="16336" y="19997"/>
                  </a:cubicBezTo>
                  <a:cubicBezTo>
                    <a:pt x="18496" y="19247"/>
                    <a:pt x="19422" y="18347"/>
                    <a:pt x="20116" y="17297"/>
                  </a:cubicBezTo>
                  <a:cubicBezTo>
                    <a:pt x="20810" y="16247"/>
                    <a:pt x="21273" y="15047"/>
                    <a:pt x="21196" y="13997"/>
                  </a:cubicBezTo>
                  <a:cubicBezTo>
                    <a:pt x="21119" y="12947"/>
                    <a:pt x="20502" y="12047"/>
                    <a:pt x="18959" y="11447"/>
                  </a:cubicBezTo>
                  <a:cubicBezTo>
                    <a:pt x="17416" y="10847"/>
                    <a:pt x="14947" y="10547"/>
                    <a:pt x="13327" y="10397"/>
                  </a:cubicBezTo>
                  <a:cubicBezTo>
                    <a:pt x="11707" y="10247"/>
                    <a:pt x="10936" y="10247"/>
                    <a:pt x="10396" y="10997"/>
                  </a:cubicBezTo>
                  <a:cubicBezTo>
                    <a:pt x="9856" y="11747"/>
                    <a:pt x="9547" y="13247"/>
                    <a:pt x="10087" y="14747"/>
                  </a:cubicBezTo>
                  <a:cubicBezTo>
                    <a:pt x="10627" y="16247"/>
                    <a:pt x="12016" y="17747"/>
                    <a:pt x="13404" y="1924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2" name="Line"/>
            <p:cNvSpPr/>
            <p:nvPr/>
          </p:nvSpPr>
          <p:spPr>
            <a:xfrm>
              <a:off x="7226134" y="4306990"/>
              <a:ext cx="1647905" cy="760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494" extrusionOk="0">
                  <a:moveTo>
                    <a:pt x="679" y="0"/>
                  </a:moveTo>
                  <a:cubicBezTo>
                    <a:pt x="543" y="2541"/>
                    <a:pt x="408" y="5082"/>
                    <a:pt x="272" y="7624"/>
                  </a:cubicBezTo>
                  <a:cubicBezTo>
                    <a:pt x="136" y="10165"/>
                    <a:pt x="0" y="12706"/>
                    <a:pt x="0" y="14270"/>
                  </a:cubicBezTo>
                  <a:cubicBezTo>
                    <a:pt x="0" y="15833"/>
                    <a:pt x="136" y="16420"/>
                    <a:pt x="317" y="16762"/>
                  </a:cubicBezTo>
                  <a:cubicBezTo>
                    <a:pt x="498" y="17104"/>
                    <a:pt x="725" y="17202"/>
                    <a:pt x="951" y="17251"/>
                  </a:cubicBezTo>
                  <a:cubicBezTo>
                    <a:pt x="1177" y="17300"/>
                    <a:pt x="1404" y="17300"/>
                    <a:pt x="1608" y="17153"/>
                  </a:cubicBezTo>
                  <a:cubicBezTo>
                    <a:pt x="1811" y="17006"/>
                    <a:pt x="1992" y="16713"/>
                    <a:pt x="2174" y="16371"/>
                  </a:cubicBezTo>
                  <a:cubicBezTo>
                    <a:pt x="2355" y="16029"/>
                    <a:pt x="2536" y="15638"/>
                    <a:pt x="2672" y="15198"/>
                  </a:cubicBezTo>
                  <a:cubicBezTo>
                    <a:pt x="2808" y="14758"/>
                    <a:pt x="2898" y="14270"/>
                    <a:pt x="2853" y="14270"/>
                  </a:cubicBezTo>
                  <a:cubicBezTo>
                    <a:pt x="2808" y="14270"/>
                    <a:pt x="2626" y="14758"/>
                    <a:pt x="2604" y="15198"/>
                  </a:cubicBezTo>
                  <a:cubicBezTo>
                    <a:pt x="2581" y="15638"/>
                    <a:pt x="2717" y="16029"/>
                    <a:pt x="3057" y="16469"/>
                  </a:cubicBezTo>
                  <a:cubicBezTo>
                    <a:pt x="3396" y="16909"/>
                    <a:pt x="3940" y="17397"/>
                    <a:pt x="4347" y="17642"/>
                  </a:cubicBezTo>
                  <a:cubicBezTo>
                    <a:pt x="4755" y="17886"/>
                    <a:pt x="5026" y="17886"/>
                    <a:pt x="5253" y="17739"/>
                  </a:cubicBezTo>
                  <a:cubicBezTo>
                    <a:pt x="5479" y="17593"/>
                    <a:pt x="5660" y="17300"/>
                    <a:pt x="5774" y="16909"/>
                  </a:cubicBezTo>
                  <a:cubicBezTo>
                    <a:pt x="5887" y="16518"/>
                    <a:pt x="5932" y="16029"/>
                    <a:pt x="5909" y="15540"/>
                  </a:cubicBezTo>
                  <a:cubicBezTo>
                    <a:pt x="5887" y="15052"/>
                    <a:pt x="5796" y="14563"/>
                    <a:pt x="5615" y="14270"/>
                  </a:cubicBezTo>
                  <a:cubicBezTo>
                    <a:pt x="5434" y="13976"/>
                    <a:pt x="5162" y="13879"/>
                    <a:pt x="5049" y="14123"/>
                  </a:cubicBezTo>
                  <a:cubicBezTo>
                    <a:pt x="4936" y="14367"/>
                    <a:pt x="4981" y="14954"/>
                    <a:pt x="5208" y="15687"/>
                  </a:cubicBezTo>
                  <a:cubicBezTo>
                    <a:pt x="5434" y="16420"/>
                    <a:pt x="5842" y="17300"/>
                    <a:pt x="6181" y="17788"/>
                  </a:cubicBezTo>
                  <a:cubicBezTo>
                    <a:pt x="6521" y="18277"/>
                    <a:pt x="6792" y="18375"/>
                    <a:pt x="7042" y="18375"/>
                  </a:cubicBezTo>
                  <a:cubicBezTo>
                    <a:pt x="7291" y="18375"/>
                    <a:pt x="7517" y="18277"/>
                    <a:pt x="7675" y="17984"/>
                  </a:cubicBezTo>
                  <a:cubicBezTo>
                    <a:pt x="7834" y="17691"/>
                    <a:pt x="7925" y="17202"/>
                    <a:pt x="7992" y="16713"/>
                  </a:cubicBezTo>
                  <a:cubicBezTo>
                    <a:pt x="8060" y="16224"/>
                    <a:pt x="8106" y="15736"/>
                    <a:pt x="8219" y="15198"/>
                  </a:cubicBezTo>
                  <a:cubicBezTo>
                    <a:pt x="8332" y="14661"/>
                    <a:pt x="8513" y="14074"/>
                    <a:pt x="8649" y="14172"/>
                  </a:cubicBezTo>
                  <a:cubicBezTo>
                    <a:pt x="8785" y="14270"/>
                    <a:pt x="8875" y="15052"/>
                    <a:pt x="8943" y="15736"/>
                  </a:cubicBezTo>
                  <a:cubicBezTo>
                    <a:pt x="9011" y="16420"/>
                    <a:pt x="9057" y="17006"/>
                    <a:pt x="9079" y="17544"/>
                  </a:cubicBezTo>
                  <a:cubicBezTo>
                    <a:pt x="9102" y="18081"/>
                    <a:pt x="9102" y="18570"/>
                    <a:pt x="9147" y="18570"/>
                  </a:cubicBezTo>
                  <a:cubicBezTo>
                    <a:pt x="9192" y="18570"/>
                    <a:pt x="9283" y="18081"/>
                    <a:pt x="9374" y="17593"/>
                  </a:cubicBezTo>
                  <a:cubicBezTo>
                    <a:pt x="9464" y="17104"/>
                    <a:pt x="9555" y="16615"/>
                    <a:pt x="9713" y="16273"/>
                  </a:cubicBezTo>
                  <a:cubicBezTo>
                    <a:pt x="9872" y="15931"/>
                    <a:pt x="10098" y="15736"/>
                    <a:pt x="10257" y="15882"/>
                  </a:cubicBezTo>
                  <a:cubicBezTo>
                    <a:pt x="10415" y="16029"/>
                    <a:pt x="10506" y="16518"/>
                    <a:pt x="10574" y="17055"/>
                  </a:cubicBezTo>
                  <a:cubicBezTo>
                    <a:pt x="10642" y="17593"/>
                    <a:pt x="10687" y="18179"/>
                    <a:pt x="10777" y="18228"/>
                  </a:cubicBezTo>
                  <a:cubicBezTo>
                    <a:pt x="10868" y="18277"/>
                    <a:pt x="11004" y="17788"/>
                    <a:pt x="11162" y="17348"/>
                  </a:cubicBezTo>
                  <a:cubicBezTo>
                    <a:pt x="11321" y="16909"/>
                    <a:pt x="11502" y="16518"/>
                    <a:pt x="11706" y="16224"/>
                  </a:cubicBezTo>
                  <a:cubicBezTo>
                    <a:pt x="11909" y="15931"/>
                    <a:pt x="12136" y="15736"/>
                    <a:pt x="12294" y="15882"/>
                  </a:cubicBezTo>
                  <a:cubicBezTo>
                    <a:pt x="12453" y="16029"/>
                    <a:pt x="12543" y="16518"/>
                    <a:pt x="12634" y="17006"/>
                  </a:cubicBezTo>
                  <a:cubicBezTo>
                    <a:pt x="12725" y="17495"/>
                    <a:pt x="12815" y="17984"/>
                    <a:pt x="12928" y="18424"/>
                  </a:cubicBezTo>
                  <a:cubicBezTo>
                    <a:pt x="13042" y="18863"/>
                    <a:pt x="13177" y="19254"/>
                    <a:pt x="13358" y="19450"/>
                  </a:cubicBezTo>
                  <a:cubicBezTo>
                    <a:pt x="13540" y="19645"/>
                    <a:pt x="13766" y="19645"/>
                    <a:pt x="13947" y="19450"/>
                  </a:cubicBezTo>
                  <a:cubicBezTo>
                    <a:pt x="14128" y="19254"/>
                    <a:pt x="14264" y="18863"/>
                    <a:pt x="14377" y="18424"/>
                  </a:cubicBezTo>
                  <a:cubicBezTo>
                    <a:pt x="14491" y="17984"/>
                    <a:pt x="14581" y="17495"/>
                    <a:pt x="14694" y="17055"/>
                  </a:cubicBezTo>
                  <a:cubicBezTo>
                    <a:pt x="14808" y="16615"/>
                    <a:pt x="14943" y="16224"/>
                    <a:pt x="15034" y="16273"/>
                  </a:cubicBezTo>
                  <a:cubicBezTo>
                    <a:pt x="15125" y="16322"/>
                    <a:pt x="15170" y="16811"/>
                    <a:pt x="15215" y="17300"/>
                  </a:cubicBezTo>
                  <a:cubicBezTo>
                    <a:pt x="15260" y="17788"/>
                    <a:pt x="15306" y="18277"/>
                    <a:pt x="15328" y="18814"/>
                  </a:cubicBezTo>
                  <a:cubicBezTo>
                    <a:pt x="15351" y="19352"/>
                    <a:pt x="15351" y="19938"/>
                    <a:pt x="15374" y="19987"/>
                  </a:cubicBezTo>
                  <a:cubicBezTo>
                    <a:pt x="15396" y="20036"/>
                    <a:pt x="15442" y="19548"/>
                    <a:pt x="15532" y="19108"/>
                  </a:cubicBezTo>
                  <a:cubicBezTo>
                    <a:pt x="15623" y="18668"/>
                    <a:pt x="15758" y="18277"/>
                    <a:pt x="15917" y="17886"/>
                  </a:cubicBezTo>
                  <a:cubicBezTo>
                    <a:pt x="16075" y="17495"/>
                    <a:pt x="16257" y="17104"/>
                    <a:pt x="16438" y="17055"/>
                  </a:cubicBezTo>
                  <a:cubicBezTo>
                    <a:pt x="16619" y="17006"/>
                    <a:pt x="16800" y="17300"/>
                    <a:pt x="16936" y="17691"/>
                  </a:cubicBezTo>
                  <a:cubicBezTo>
                    <a:pt x="17072" y="18081"/>
                    <a:pt x="17162" y="18570"/>
                    <a:pt x="17208" y="19059"/>
                  </a:cubicBezTo>
                  <a:cubicBezTo>
                    <a:pt x="17253" y="19548"/>
                    <a:pt x="17253" y="20036"/>
                    <a:pt x="17366" y="20134"/>
                  </a:cubicBezTo>
                  <a:cubicBezTo>
                    <a:pt x="17479" y="20232"/>
                    <a:pt x="17706" y="19938"/>
                    <a:pt x="18113" y="19303"/>
                  </a:cubicBezTo>
                  <a:cubicBezTo>
                    <a:pt x="18521" y="18668"/>
                    <a:pt x="19109" y="17691"/>
                    <a:pt x="19472" y="17006"/>
                  </a:cubicBezTo>
                  <a:cubicBezTo>
                    <a:pt x="19834" y="16322"/>
                    <a:pt x="19970" y="15931"/>
                    <a:pt x="20151" y="15638"/>
                  </a:cubicBezTo>
                  <a:cubicBezTo>
                    <a:pt x="20332" y="15345"/>
                    <a:pt x="20558" y="15149"/>
                    <a:pt x="20717" y="15296"/>
                  </a:cubicBezTo>
                  <a:cubicBezTo>
                    <a:pt x="20875" y="15443"/>
                    <a:pt x="20966" y="15931"/>
                    <a:pt x="21102" y="16762"/>
                  </a:cubicBezTo>
                  <a:cubicBezTo>
                    <a:pt x="21238" y="17593"/>
                    <a:pt x="21419" y="18766"/>
                    <a:pt x="21509" y="19645"/>
                  </a:cubicBezTo>
                  <a:cubicBezTo>
                    <a:pt x="21600" y="20525"/>
                    <a:pt x="21600" y="21111"/>
                    <a:pt x="21442" y="21356"/>
                  </a:cubicBezTo>
                  <a:cubicBezTo>
                    <a:pt x="21283" y="21600"/>
                    <a:pt x="20966" y="21502"/>
                    <a:pt x="20626" y="21209"/>
                  </a:cubicBezTo>
                  <a:cubicBezTo>
                    <a:pt x="20287" y="20916"/>
                    <a:pt x="19925" y="20427"/>
                    <a:pt x="19562" y="199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3" name="Line"/>
            <p:cNvSpPr/>
            <p:nvPr/>
          </p:nvSpPr>
          <p:spPr>
            <a:xfrm>
              <a:off x="9730762" y="4554263"/>
              <a:ext cx="733400" cy="398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0" extrusionOk="0">
                  <a:moveTo>
                    <a:pt x="5094" y="12835"/>
                  </a:moveTo>
                  <a:cubicBezTo>
                    <a:pt x="5094" y="11912"/>
                    <a:pt x="5094" y="10989"/>
                    <a:pt x="4789" y="10435"/>
                  </a:cubicBezTo>
                  <a:cubicBezTo>
                    <a:pt x="4483" y="9881"/>
                    <a:pt x="3872" y="9697"/>
                    <a:pt x="3057" y="10066"/>
                  </a:cubicBezTo>
                  <a:cubicBezTo>
                    <a:pt x="2242" y="10435"/>
                    <a:pt x="1223" y="11358"/>
                    <a:pt x="662" y="12281"/>
                  </a:cubicBezTo>
                  <a:cubicBezTo>
                    <a:pt x="102" y="13204"/>
                    <a:pt x="0" y="14127"/>
                    <a:pt x="0" y="15050"/>
                  </a:cubicBezTo>
                  <a:cubicBezTo>
                    <a:pt x="0" y="15974"/>
                    <a:pt x="102" y="16897"/>
                    <a:pt x="713" y="17543"/>
                  </a:cubicBezTo>
                  <a:cubicBezTo>
                    <a:pt x="1325" y="18189"/>
                    <a:pt x="2445" y="18558"/>
                    <a:pt x="3413" y="18281"/>
                  </a:cubicBezTo>
                  <a:cubicBezTo>
                    <a:pt x="4381" y="18004"/>
                    <a:pt x="5196" y="17081"/>
                    <a:pt x="5655" y="15974"/>
                  </a:cubicBezTo>
                  <a:cubicBezTo>
                    <a:pt x="6113" y="14866"/>
                    <a:pt x="6215" y="13574"/>
                    <a:pt x="6011" y="12743"/>
                  </a:cubicBezTo>
                  <a:cubicBezTo>
                    <a:pt x="5808" y="11912"/>
                    <a:pt x="5298" y="11543"/>
                    <a:pt x="5043" y="11820"/>
                  </a:cubicBezTo>
                  <a:cubicBezTo>
                    <a:pt x="4789" y="12097"/>
                    <a:pt x="4789" y="13020"/>
                    <a:pt x="5094" y="14312"/>
                  </a:cubicBezTo>
                  <a:cubicBezTo>
                    <a:pt x="5400" y="15604"/>
                    <a:pt x="6011" y="17266"/>
                    <a:pt x="6979" y="18466"/>
                  </a:cubicBezTo>
                  <a:cubicBezTo>
                    <a:pt x="7947" y="19666"/>
                    <a:pt x="9272" y="20404"/>
                    <a:pt x="10291" y="19850"/>
                  </a:cubicBezTo>
                  <a:cubicBezTo>
                    <a:pt x="11309" y="19297"/>
                    <a:pt x="12023" y="17450"/>
                    <a:pt x="12838" y="14497"/>
                  </a:cubicBezTo>
                  <a:cubicBezTo>
                    <a:pt x="13653" y="11543"/>
                    <a:pt x="14570" y="7481"/>
                    <a:pt x="14977" y="4620"/>
                  </a:cubicBezTo>
                  <a:cubicBezTo>
                    <a:pt x="15385" y="1758"/>
                    <a:pt x="15283" y="97"/>
                    <a:pt x="15232" y="4"/>
                  </a:cubicBezTo>
                  <a:cubicBezTo>
                    <a:pt x="15181" y="-88"/>
                    <a:pt x="15181" y="1389"/>
                    <a:pt x="15130" y="4158"/>
                  </a:cubicBezTo>
                  <a:cubicBezTo>
                    <a:pt x="15079" y="6927"/>
                    <a:pt x="14977" y="10989"/>
                    <a:pt x="14977" y="13574"/>
                  </a:cubicBezTo>
                  <a:cubicBezTo>
                    <a:pt x="14977" y="16158"/>
                    <a:pt x="15079" y="17266"/>
                    <a:pt x="15283" y="18281"/>
                  </a:cubicBezTo>
                  <a:cubicBezTo>
                    <a:pt x="15487" y="19297"/>
                    <a:pt x="15792" y="20220"/>
                    <a:pt x="16200" y="20774"/>
                  </a:cubicBezTo>
                  <a:cubicBezTo>
                    <a:pt x="16608" y="21327"/>
                    <a:pt x="17117" y="21512"/>
                    <a:pt x="18034" y="20774"/>
                  </a:cubicBezTo>
                  <a:cubicBezTo>
                    <a:pt x="18951" y="20035"/>
                    <a:pt x="20275" y="18374"/>
                    <a:pt x="21600" y="167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4" name="Line"/>
            <p:cNvSpPr/>
            <p:nvPr/>
          </p:nvSpPr>
          <p:spPr>
            <a:xfrm>
              <a:off x="10183948" y="4718662"/>
              <a:ext cx="259458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472" y="10800"/>
                    <a:pt x="10944" y="0"/>
                    <a:pt x="14544" y="0"/>
                  </a:cubicBezTo>
                  <a:cubicBezTo>
                    <a:pt x="18144" y="0"/>
                    <a:pt x="19872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5" name="Line"/>
            <p:cNvSpPr/>
            <p:nvPr/>
          </p:nvSpPr>
          <p:spPr>
            <a:xfrm>
              <a:off x="11116263" y="4702552"/>
              <a:ext cx="261188" cy="225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9" h="21060" extrusionOk="0">
                  <a:moveTo>
                    <a:pt x="140" y="9561"/>
                  </a:moveTo>
                  <a:cubicBezTo>
                    <a:pt x="3226" y="8593"/>
                    <a:pt x="6312" y="7626"/>
                    <a:pt x="8696" y="6337"/>
                  </a:cubicBezTo>
                  <a:cubicBezTo>
                    <a:pt x="11080" y="5047"/>
                    <a:pt x="12763" y="3435"/>
                    <a:pt x="12763" y="2307"/>
                  </a:cubicBezTo>
                  <a:cubicBezTo>
                    <a:pt x="12763" y="1179"/>
                    <a:pt x="11080" y="534"/>
                    <a:pt x="9537" y="211"/>
                  </a:cubicBezTo>
                  <a:cubicBezTo>
                    <a:pt x="7995" y="-111"/>
                    <a:pt x="6592" y="-111"/>
                    <a:pt x="4769" y="534"/>
                  </a:cubicBezTo>
                  <a:cubicBezTo>
                    <a:pt x="2945" y="1179"/>
                    <a:pt x="701" y="2468"/>
                    <a:pt x="140" y="5047"/>
                  </a:cubicBezTo>
                  <a:cubicBezTo>
                    <a:pt x="-421" y="7626"/>
                    <a:pt x="701" y="11495"/>
                    <a:pt x="3506" y="14558"/>
                  </a:cubicBezTo>
                  <a:cubicBezTo>
                    <a:pt x="6311" y="17620"/>
                    <a:pt x="10800" y="19877"/>
                    <a:pt x="14026" y="20683"/>
                  </a:cubicBezTo>
                  <a:cubicBezTo>
                    <a:pt x="17252" y="21489"/>
                    <a:pt x="19215" y="20844"/>
                    <a:pt x="21179" y="2019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6" name="Line"/>
            <p:cNvSpPr/>
            <p:nvPr/>
          </p:nvSpPr>
          <p:spPr>
            <a:xfrm>
              <a:off x="11492556" y="4755620"/>
              <a:ext cx="237757" cy="225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376" extrusionOk="0">
                  <a:moveTo>
                    <a:pt x="13063" y="5667"/>
                  </a:moveTo>
                  <a:cubicBezTo>
                    <a:pt x="10559" y="3703"/>
                    <a:pt x="8054" y="1740"/>
                    <a:pt x="6019" y="758"/>
                  </a:cubicBezTo>
                  <a:cubicBezTo>
                    <a:pt x="3985" y="-224"/>
                    <a:pt x="2419" y="-224"/>
                    <a:pt x="1480" y="594"/>
                  </a:cubicBezTo>
                  <a:cubicBezTo>
                    <a:pt x="541" y="1412"/>
                    <a:pt x="228" y="3049"/>
                    <a:pt x="72" y="4849"/>
                  </a:cubicBezTo>
                  <a:cubicBezTo>
                    <a:pt x="-85" y="6649"/>
                    <a:pt x="-85" y="8612"/>
                    <a:pt x="1167" y="10576"/>
                  </a:cubicBezTo>
                  <a:cubicBezTo>
                    <a:pt x="2419" y="12540"/>
                    <a:pt x="4924" y="14503"/>
                    <a:pt x="7428" y="14667"/>
                  </a:cubicBezTo>
                  <a:cubicBezTo>
                    <a:pt x="9932" y="14831"/>
                    <a:pt x="12437" y="13194"/>
                    <a:pt x="13845" y="11231"/>
                  </a:cubicBezTo>
                  <a:cubicBezTo>
                    <a:pt x="15254" y="9267"/>
                    <a:pt x="15567" y="6976"/>
                    <a:pt x="15567" y="6649"/>
                  </a:cubicBezTo>
                  <a:cubicBezTo>
                    <a:pt x="15567" y="6321"/>
                    <a:pt x="15254" y="7958"/>
                    <a:pt x="15567" y="10412"/>
                  </a:cubicBezTo>
                  <a:cubicBezTo>
                    <a:pt x="15880" y="12867"/>
                    <a:pt x="16819" y="16140"/>
                    <a:pt x="17915" y="18103"/>
                  </a:cubicBezTo>
                  <a:cubicBezTo>
                    <a:pt x="19011" y="20067"/>
                    <a:pt x="20263" y="20721"/>
                    <a:pt x="21515" y="213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7" name="Line"/>
            <p:cNvSpPr/>
            <p:nvPr/>
          </p:nvSpPr>
          <p:spPr>
            <a:xfrm>
              <a:off x="11956955" y="4421151"/>
              <a:ext cx="655514" cy="55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7" h="21479" extrusionOk="0">
                  <a:moveTo>
                    <a:pt x="5762" y="16099"/>
                  </a:moveTo>
                  <a:cubicBezTo>
                    <a:pt x="5315" y="15697"/>
                    <a:pt x="4867" y="15294"/>
                    <a:pt x="4028" y="15160"/>
                  </a:cubicBezTo>
                  <a:cubicBezTo>
                    <a:pt x="3188" y="15026"/>
                    <a:pt x="1957" y="15160"/>
                    <a:pt x="1062" y="15965"/>
                  </a:cubicBezTo>
                  <a:cubicBezTo>
                    <a:pt x="167" y="16770"/>
                    <a:pt x="-393" y="18246"/>
                    <a:pt x="334" y="19453"/>
                  </a:cubicBezTo>
                  <a:cubicBezTo>
                    <a:pt x="1062" y="20661"/>
                    <a:pt x="3076" y="21600"/>
                    <a:pt x="5259" y="21466"/>
                  </a:cubicBezTo>
                  <a:cubicBezTo>
                    <a:pt x="7441" y="21332"/>
                    <a:pt x="9791" y="20124"/>
                    <a:pt x="11358" y="18045"/>
                  </a:cubicBezTo>
                  <a:cubicBezTo>
                    <a:pt x="12925" y="15965"/>
                    <a:pt x="13709" y="13014"/>
                    <a:pt x="13876" y="10465"/>
                  </a:cubicBezTo>
                  <a:cubicBezTo>
                    <a:pt x="14044" y="7916"/>
                    <a:pt x="13597" y="5769"/>
                    <a:pt x="13317" y="4360"/>
                  </a:cubicBezTo>
                  <a:cubicBezTo>
                    <a:pt x="13037" y="2952"/>
                    <a:pt x="12925" y="2281"/>
                    <a:pt x="12869" y="1543"/>
                  </a:cubicBezTo>
                  <a:cubicBezTo>
                    <a:pt x="12813" y="805"/>
                    <a:pt x="12813" y="0"/>
                    <a:pt x="12813" y="0"/>
                  </a:cubicBezTo>
                  <a:cubicBezTo>
                    <a:pt x="12813" y="0"/>
                    <a:pt x="12813" y="805"/>
                    <a:pt x="12813" y="3689"/>
                  </a:cubicBezTo>
                  <a:cubicBezTo>
                    <a:pt x="12813" y="6574"/>
                    <a:pt x="12813" y="11538"/>
                    <a:pt x="12813" y="14489"/>
                  </a:cubicBezTo>
                  <a:cubicBezTo>
                    <a:pt x="12813" y="17441"/>
                    <a:pt x="12813" y="18380"/>
                    <a:pt x="12757" y="19252"/>
                  </a:cubicBezTo>
                  <a:cubicBezTo>
                    <a:pt x="12701" y="20124"/>
                    <a:pt x="12589" y="20929"/>
                    <a:pt x="12533" y="20996"/>
                  </a:cubicBezTo>
                  <a:cubicBezTo>
                    <a:pt x="12477" y="21063"/>
                    <a:pt x="12477" y="20393"/>
                    <a:pt x="12645" y="19722"/>
                  </a:cubicBezTo>
                  <a:cubicBezTo>
                    <a:pt x="12813" y="19051"/>
                    <a:pt x="13149" y="18380"/>
                    <a:pt x="13541" y="17843"/>
                  </a:cubicBezTo>
                  <a:cubicBezTo>
                    <a:pt x="13932" y="17307"/>
                    <a:pt x="14380" y="16904"/>
                    <a:pt x="14884" y="16904"/>
                  </a:cubicBezTo>
                  <a:cubicBezTo>
                    <a:pt x="15387" y="16904"/>
                    <a:pt x="15947" y="17307"/>
                    <a:pt x="16395" y="17776"/>
                  </a:cubicBezTo>
                  <a:cubicBezTo>
                    <a:pt x="16842" y="18246"/>
                    <a:pt x="17178" y="18783"/>
                    <a:pt x="17570" y="19319"/>
                  </a:cubicBezTo>
                  <a:cubicBezTo>
                    <a:pt x="17961" y="19856"/>
                    <a:pt x="18409" y="20393"/>
                    <a:pt x="19025" y="20325"/>
                  </a:cubicBezTo>
                  <a:cubicBezTo>
                    <a:pt x="19640" y="20258"/>
                    <a:pt x="20424" y="19588"/>
                    <a:pt x="21207" y="189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8" name="Line"/>
            <p:cNvSpPr/>
            <p:nvPr/>
          </p:nvSpPr>
          <p:spPr>
            <a:xfrm>
              <a:off x="13377367" y="4701365"/>
              <a:ext cx="137096" cy="261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1" h="21218" extrusionOk="0">
                  <a:moveTo>
                    <a:pt x="460" y="0"/>
                  </a:moveTo>
                  <a:cubicBezTo>
                    <a:pt x="6631" y="3647"/>
                    <a:pt x="12803" y="7294"/>
                    <a:pt x="16403" y="9818"/>
                  </a:cubicBezTo>
                  <a:cubicBezTo>
                    <a:pt x="20002" y="12343"/>
                    <a:pt x="21031" y="13745"/>
                    <a:pt x="20002" y="15569"/>
                  </a:cubicBezTo>
                  <a:cubicBezTo>
                    <a:pt x="18974" y="17392"/>
                    <a:pt x="15888" y="19636"/>
                    <a:pt x="12031" y="20618"/>
                  </a:cubicBezTo>
                  <a:cubicBezTo>
                    <a:pt x="8174" y="21600"/>
                    <a:pt x="3545" y="21319"/>
                    <a:pt x="1488" y="20197"/>
                  </a:cubicBezTo>
                  <a:cubicBezTo>
                    <a:pt x="-569" y="19075"/>
                    <a:pt x="-55" y="17112"/>
                    <a:pt x="460" y="1514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9" name="Line"/>
            <p:cNvSpPr/>
            <p:nvPr/>
          </p:nvSpPr>
          <p:spPr>
            <a:xfrm>
              <a:off x="13727672" y="4514556"/>
              <a:ext cx="410404" cy="49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600" extrusionOk="0">
                  <a:moveTo>
                    <a:pt x="296" y="0"/>
                  </a:moveTo>
                  <a:cubicBezTo>
                    <a:pt x="115" y="5100"/>
                    <a:pt x="-67" y="10200"/>
                    <a:pt x="24" y="13500"/>
                  </a:cubicBezTo>
                  <a:cubicBezTo>
                    <a:pt x="115" y="16800"/>
                    <a:pt x="478" y="18300"/>
                    <a:pt x="1022" y="19275"/>
                  </a:cubicBezTo>
                  <a:cubicBezTo>
                    <a:pt x="1567" y="20250"/>
                    <a:pt x="2293" y="20700"/>
                    <a:pt x="3836" y="20925"/>
                  </a:cubicBezTo>
                  <a:cubicBezTo>
                    <a:pt x="5378" y="21150"/>
                    <a:pt x="7738" y="21150"/>
                    <a:pt x="10007" y="20625"/>
                  </a:cubicBezTo>
                  <a:cubicBezTo>
                    <a:pt x="12276" y="20100"/>
                    <a:pt x="14454" y="19050"/>
                    <a:pt x="15906" y="18300"/>
                  </a:cubicBezTo>
                  <a:cubicBezTo>
                    <a:pt x="17358" y="17550"/>
                    <a:pt x="18084" y="17100"/>
                    <a:pt x="18629" y="16500"/>
                  </a:cubicBezTo>
                  <a:cubicBezTo>
                    <a:pt x="19173" y="15900"/>
                    <a:pt x="19536" y="15150"/>
                    <a:pt x="19446" y="14475"/>
                  </a:cubicBezTo>
                  <a:cubicBezTo>
                    <a:pt x="19355" y="13800"/>
                    <a:pt x="18810" y="13200"/>
                    <a:pt x="18084" y="12825"/>
                  </a:cubicBezTo>
                  <a:cubicBezTo>
                    <a:pt x="17358" y="12450"/>
                    <a:pt x="16451" y="12300"/>
                    <a:pt x="15815" y="12600"/>
                  </a:cubicBezTo>
                  <a:cubicBezTo>
                    <a:pt x="15180" y="12900"/>
                    <a:pt x="14817" y="13650"/>
                    <a:pt x="14817" y="14775"/>
                  </a:cubicBezTo>
                  <a:cubicBezTo>
                    <a:pt x="14817" y="15900"/>
                    <a:pt x="15180" y="17400"/>
                    <a:pt x="16360" y="18600"/>
                  </a:cubicBezTo>
                  <a:cubicBezTo>
                    <a:pt x="17540" y="19800"/>
                    <a:pt x="19536" y="20700"/>
                    <a:pt x="21533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0" name="Line"/>
            <p:cNvSpPr/>
            <p:nvPr/>
          </p:nvSpPr>
          <p:spPr>
            <a:xfrm>
              <a:off x="13608783" y="4792771"/>
              <a:ext cx="259458" cy="2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7" extrusionOk="0">
                  <a:moveTo>
                    <a:pt x="0" y="20297"/>
                  </a:moveTo>
                  <a:cubicBezTo>
                    <a:pt x="1152" y="11040"/>
                    <a:pt x="2304" y="1783"/>
                    <a:pt x="5904" y="240"/>
                  </a:cubicBezTo>
                  <a:cubicBezTo>
                    <a:pt x="9504" y="-1303"/>
                    <a:pt x="15552" y="4868"/>
                    <a:pt x="21600" y="1104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1" name="Line"/>
            <p:cNvSpPr/>
            <p:nvPr/>
          </p:nvSpPr>
          <p:spPr>
            <a:xfrm>
              <a:off x="14335263" y="4805148"/>
              <a:ext cx="279242" cy="534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376" extrusionOk="0">
                  <a:moveTo>
                    <a:pt x="0" y="0"/>
                  </a:moveTo>
                  <a:cubicBezTo>
                    <a:pt x="1600" y="4985"/>
                    <a:pt x="3200" y="9969"/>
                    <a:pt x="4400" y="13292"/>
                  </a:cubicBezTo>
                  <a:cubicBezTo>
                    <a:pt x="5600" y="16615"/>
                    <a:pt x="6400" y="18277"/>
                    <a:pt x="7067" y="19523"/>
                  </a:cubicBezTo>
                  <a:cubicBezTo>
                    <a:pt x="7733" y="20769"/>
                    <a:pt x="8267" y="21600"/>
                    <a:pt x="8267" y="21323"/>
                  </a:cubicBezTo>
                  <a:cubicBezTo>
                    <a:pt x="8267" y="21046"/>
                    <a:pt x="7733" y="19662"/>
                    <a:pt x="7333" y="16892"/>
                  </a:cubicBezTo>
                  <a:cubicBezTo>
                    <a:pt x="6933" y="14123"/>
                    <a:pt x="6667" y="9969"/>
                    <a:pt x="6667" y="7408"/>
                  </a:cubicBezTo>
                  <a:cubicBezTo>
                    <a:pt x="6667" y="4846"/>
                    <a:pt x="6933" y="3877"/>
                    <a:pt x="7600" y="3046"/>
                  </a:cubicBezTo>
                  <a:cubicBezTo>
                    <a:pt x="8267" y="2215"/>
                    <a:pt x="9333" y="1523"/>
                    <a:pt x="10667" y="1177"/>
                  </a:cubicBezTo>
                  <a:cubicBezTo>
                    <a:pt x="12000" y="831"/>
                    <a:pt x="13600" y="831"/>
                    <a:pt x="15333" y="1385"/>
                  </a:cubicBezTo>
                  <a:cubicBezTo>
                    <a:pt x="17067" y="1938"/>
                    <a:pt x="18933" y="3046"/>
                    <a:pt x="20000" y="3946"/>
                  </a:cubicBezTo>
                  <a:cubicBezTo>
                    <a:pt x="21067" y="4846"/>
                    <a:pt x="21333" y="5538"/>
                    <a:pt x="21467" y="6231"/>
                  </a:cubicBezTo>
                  <a:cubicBezTo>
                    <a:pt x="21600" y="6923"/>
                    <a:pt x="21600" y="7615"/>
                    <a:pt x="20400" y="7962"/>
                  </a:cubicBezTo>
                  <a:cubicBezTo>
                    <a:pt x="19200" y="8308"/>
                    <a:pt x="16800" y="8308"/>
                    <a:pt x="13733" y="7754"/>
                  </a:cubicBezTo>
                  <a:cubicBezTo>
                    <a:pt x="10667" y="7200"/>
                    <a:pt x="6933" y="6092"/>
                    <a:pt x="3200" y="498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2" name="Line"/>
            <p:cNvSpPr/>
            <p:nvPr/>
          </p:nvSpPr>
          <p:spPr>
            <a:xfrm>
              <a:off x="15332877" y="4545691"/>
              <a:ext cx="472686" cy="475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361" extrusionOk="0">
                  <a:moveTo>
                    <a:pt x="880" y="0"/>
                  </a:moveTo>
                  <a:cubicBezTo>
                    <a:pt x="567" y="4196"/>
                    <a:pt x="254" y="8391"/>
                    <a:pt x="98" y="11422"/>
                  </a:cubicBezTo>
                  <a:cubicBezTo>
                    <a:pt x="-59" y="14452"/>
                    <a:pt x="-59" y="16317"/>
                    <a:pt x="332" y="17870"/>
                  </a:cubicBezTo>
                  <a:cubicBezTo>
                    <a:pt x="724" y="19424"/>
                    <a:pt x="1506" y="20668"/>
                    <a:pt x="2915" y="21134"/>
                  </a:cubicBezTo>
                  <a:cubicBezTo>
                    <a:pt x="4324" y="21600"/>
                    <a:pt x="6358" y="21289"/>
                    <a:pt x="8080" y="20745"/>
                  </a:cubicBezTo>
                  <a:cubicBezTo>
                    <a:pt x="9802" y="20201"/>
                    <a:pt x="11211" y="19424"/>
                    <a:pt x="12698" y="18881"/>
                  </a:cubicBezTo>
                  <a:cubicBezTo>
                    <a:pt x="14184" y="18337"/>
                    <a:pt x="15750" y="18026"/>
                    <a:pt x="17237" y="17560"/>
                  </a:cubicBezTo>
                  <a:cubicBezTo>
                    <a:pt x="18724" y="17094"/>
                    <a:pt x="20132" y="16472"/>
                    <a:pt x="20837" y="15773"/>
                  </a:cubicBezTo>
                  <a:cubicBezTo>
                    <a:pt x="21541" y="15073"/>
                    <a:pt x="21541" y="14296"/>
                    <a:pt x="20993" y="13753"/>
                  </a:cubicBezTo>
                  <a:cubicBezTo>
                    <a:pt x="20445" y="13209"/>
                    <a:pt x="19350" y="12898"/>
                    <a:pt x="18019" y="12665"/>
                  </a:cubicBezTo>
                  <a:cubicBezTo>
                    <a:pt x="16689" y="12432"/>
                    <a:pt x="15124" y="12276"/>
                    <a:pt x="13950" y="12509"/>
                  </a:cubicBezTo>
                  <a:cubicBezTo>
                    <a:pt x="12776" y="12742"/>
                    <a:pt x="11993" y="13364"/>
                    <a:pt x="11837" y="13986"/>
                  </a:cubicBezTo>
                  <a:cubicBezTo>
                    <a:pt x="11680" y="14607"/>
                    <a:pt x="12150" y="15229"/>
                    <a:pt x="12776" y="15617"/>
                  </a:cubicBezTo>
                  <a:cubicBezTo>
                    <a:pt x="13402" y="16006"/>
                    <a:pt x="14184" y="16161"/>
                    <a:pt x="14967" y="163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3" name="Line"/>
            <p:cNvSpPr/>
            <p:nvPr/>
          </p:nvSpPr>
          <p:spPr>
            <a:xfrm>
              <a:off x="15196662" y="4763635"/>
              <a:ext cx="300970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710" y="2400"/>
                    <a:pt x="11421" y="4800"/>
                    <a:pt x="15021" y="8400"/>
                  </a:cubicBezTo>
                  <a:cubicBezTo>
                    <a:pt x="18621" y="12000"/>
                    <a:pt x="20110" y="16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4" name="Line"/>
            <p:cNvSpPr/>
            <p:nvPr/>
          </p:nvSpPr>
          <p:spPr>
            <a:xfrm>
              <a:off x="15970591" y="4594122"/>
              <a:ext cx="1031894" cy="724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532" extrusionOk="0">
                  <a:moveTo>
                    <a:pt x="4196" y="6583"/>
                  </a:moveTo>
                  <a:cubicBezTo>
                    <a:pt x="4052" y="6069"/>
                    <a:pt x="3908" y="5554"/>
                    <a:pt x="3656" y="5297"/>
                  </a:cubicBezTo>
                  <a:cubicBezTo>
                    <a:pt x="3404" y="5040"/>
                    <a:pt x="3044" y="5040"/>
                    <a:pt x="2504" y="5400"/>
                  </a:cubicBezTo>
                  <a:cubicBezTo>
                    <a:pt x="1964" y="5760"/>
                    <a:pt x="1244" y="6480"/>
                    <a:pt x="848" y="7149"/>
                  </a:cubicBezTo>
                  <a:cubicBezTo>
                    <a:pt x="452" y="7817"/>
                    <a:pt x="380" y="8434"/>
                    <a:pt x="632" y="9000"/>
                  </a:cubicBezTo>
                  <a:cubicBezTo>
                    <a:pt x="884" y="9566"/>
                    <a:pt x="1460" y="10080"/>
                    <a:pt x="2108" y="10337"/>
                  </a:cubicBezTo>
                  <a:cubicBezTo>
                    <a:pt x="2756" y="10594"/>
                    <a:pt x="3476" y="10594"/>
                    <a:pt x="3944" y="10389"/>
                  </a:cubicBezTo>
                  <a:cubicBezTo>
                    <a:pt x="4412" y="10183"/>
                    <a:pt x="4628" y="9771"/>
                    <a:pt x="4772" y="9309"/>
                  </a:cubicBezTo>
                  <a:cubicBezTo>
                    <a:pt x="4916" y="8846"/>
                    <a:pt x="4988" y="8331"/>
                    <a:pt x="4880" y="7869"/>
                  </a:cubicBezTo>
                  <a:cubicBezTo>
                    <a:pt x="4772" y="7406"/>
                    <a:pt x="4484" y="6994"/>
                    <a:pt x="4376" y="7097"/>
                  </a:cubicBezTo>
                  <a:cubicBezTo>
                    <a:pt x="4268" y="7200"/>
                    <a:pt x="4340" y="7817"/>
                    <a:pt x="4520" y="9874"/>
                  </a:cubicBezTo>
                  <a:cubicBezTo>
                    <a:pt x="4700" y="11931"/>
                    <a:pt x="4988" y="15429"/>
                    <a:pt x="5096" y="17486"/>
                  </a:cubicBezTo>
                  <a:cubicBezTo>
                    <a:pt x="5204" y="19543"/>
                    <a:pt x="5132" y="20160"/>
                    <a:pt x="4952" y="20623"/>
                  </a:cubicBezTo>
                  <a:cubicBezTo>
                    <a:pt x="4772" y="21086"/>
                    <a:pt x="4484" y="21394"/>
                    <a:pt x="3980" y="21497"/>
                  </a:cubicBezTo>
                  <a:cubicBezTo>
                    <a:pt x="3476" y="21600"/>
                    <a:pt x="2756" y="21497"/>
                    <a:pt x="2036" y="20931"/>
                  </a:cubicBezTo>
                  <a:cubicBezTo>
                    <a:pt x="1316" y="20366"/>
                    <a:pt x="596" y="19337"/>
                    <a:pt x="236" y="18514"/>
                  </a:cubicBezTo>
                  <a:cubicBezTo>
                    <a:pt x="-124" y="17691"/>
                    <a:pt x="-124" y="17074"/>
                    <a:pt x="596" y="16200"/>
                  </a:cubicBezTo>
                  <a:cubicBezTo>
                    <a:pt x="1316" y="15326"/>
                    <a:pt x="2756" y="14194"/>
                    <a:pt x="4448" y="13063"/>
                  </a:cubicBezTo>
                  <a:cubicBezTo>
                    <a:pt x="6140" y="11931"/>
                    <a:pt x="8084" y="10800"/>
                    <a:pt x="9200" y="10080"/>
                  </a:cubicBezTo>
                  <a:cubicBezTo>
                    <a:pt x="10316" y="9360"/>
                    <a:pt x="10604" y="9051"/>
                    <a:pt x="10640" y="8691"/>
                  </a:cubicBezTo>
                  <a:cubicBezTo>
                    <a:pt x="10676" y="8331"/>
                    <a:pt x="10460" y="7920"/>
                    <a:pt x="10172" y="7663"/>
                  </a:cubicBezTo>
                  <a:cubicBezTo>
                    <a:pt x="9884" y="7406"/>
                    <a:pt x="9524" y="7303"/>
                    <a:pt x="9236" y="7457"/>
                  </a:cubicBezTo>
                  <a:cubicBezTo>
                    <a:pt x="8948" y="7611"/>
                    <a:pt x="8732" y="8023"/>
                    <a:pt x="8624" y="8537"/>
                  </a:cubicBezTo>
                  <a:cubicBezTo>
                    <a:pt x="8516" y="9051"/>
                    <a:pt x="8516" y="9669"/>
                    <a:pt x="8804" y="10337"/>
                  </a:cubicBezTo>
                  <a:cubicBezTo>
                    <a:pt x="9092" y="11006"/>
                    <a:pt x="9668" y="11726"/>
                    <a:pt x="10568" y="12137"/>
                  </a:cubicBezTo>
                  <a:cubicBezTo>
                    <a:pt x="11468" y="12549"/>
                    <a:pt x="12692" y="12651"/>
                    <a:pt x="13844" y="12034"/>
                  </a:cubicBezTo>
                  <a:cubicBezTo>
                    <a:pt x="14996" y="11417"/>
                    <a:pt x="16076" y="10080"/>
                    <a:pt x="16760" y="8434"/>
                  </a:cubicBezTo>
                  <a:cubicBezTo>
                    <a:pt x="17444" y="6789"/>
                    <a:pt x="17732" y="4834"/>
                    <a:pt x="17876" y="3549"/>
                  </a:cubicBezTo>
                  <a:cubicBezTo>
                    <a:pt x="18020" y="2263"/>
                    <a:pt x="18020" y="1646"/>
                    <a:pt x="18020" y="1080"/>
                  </a:cubicBezTo>
                  <a:cubicBezTo>
                    <a:pt x="18020" y="514"/>
                    <a:pt x="18020" y="0"/>
                    <a:pt x="17984" y="0"/>
                  </a:cubicBezTo>
                  <a:cubicBezTo>
                    <a:pt x="17948" y="0"/>
                    <a:pt x="17876" y="514"/>
                    <a:pt x="17660" y="2057"/>
                  </a:cubicBezTo>
                  <a:cubicBezTo>
                    <a:pt x="17444" y="3600"/>
                    <a:pt x="17084" y="6171"/>
                    <a:pt x="16868" y="7714"/>
                  </a:cubicBezTo>
                  <a:cubicBezTo>
                    <a:pt x="16652" y="9257"/>
                    <a:pt x="16580" y="9771"/>
                    <a:pt x="16580" y="10286"/>
                  </a:cubicBezTo>
                  <a:cubicBezTo>
                    <a:pt x="16580" y="10800"/>
                    <a:pt x="16652" y="11314"/>
                    <a:pt x="16868" y="11571"/>
                  </a:cubicBezTo>
                  <a:cubicBezTo>
                    <a:pt x="17084" y="11829"/>
                    <a:pt x="17444" y="11829"/>
                    <a:pt x="18020" y="11726"/>
                  </a:cubicBezTo>
                  <a:cubicBezTo>
                    <a:pt x="18596" y="11623"/>
                    <a:pt x="19388" y="11417"/>
                    <a:pt x="20000" y="10800"/>
                  </a:cubicBezTo>
                  <a:cubicBezTo>
                    <a:pt x="20612" y="10183"/>
                    <a:pt x="21044" y="9154"/>
                    <a:pt x="21476" y="812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5" name="Line"/>
            <p:cNvSpPr/>
            <p:nvPr/>
          </p:nvSpPr>
          <p:spPr>
            <a:xfrm>
              <a:off x="16680757" y="4801688"/>
              <a:ext cx="290593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114" y="10800"/>
                    <a:pt x="8229" y="0"/>
                    <a:pt x="11829" y="0"/>
                  </a:cubicBezTo>
                  <a:cubicBezTo>
                    <a:pt x="15429" y="0"/>
                    <a:pt x="18514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6" name="Line"/>
            <p:cNvSpPr/>
            <p:nvPr/>
          </p:nvSpPr>
          <p:spPr>
            <a:xfrm>
              <a:off x="17133105" y="4399949"/>
              <a:ext cx="346781" cy="586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406" extrusionOk="0">
                  <a:moveTo>
                    <a:pt x="6040" y="1153"/>
                  </a:moveTo>
                  <a:cubicBezTo>
                    <a:pt x="5612" y="522"/>
                    <a:pt x="5184" y="-110"/>
                    <a:pt x="4864" y="16"/>
                  </a:cubicBezTo>
                  <a:cubicBezTo>
                    <a:pt x="4543" y="143"/>
                    <a:pt x="4329" y="1027"/>
                    <a:pt x="3794" y="3301"/>
                  </a:cubicBezTo>
                  <a:cubicBezTo>
                    <a:pt x="3260" y="5574"/>
                    <a:pt x="2404" y="9237"/>
                    <a:pt x="1763" y="11764"/>
                  </a:cubicBezTo>
                  <a:cubicBezTo>
                    <a:pt x="1121" y="14290"/>
                    <a:pt x="693" y="15679"/>
                    <a:pt x="373" y="16690"/>
                  </a:cubicBezTo>
                  <a:cubicBezTo>
                    <a:pt x="52" y="17701"/>
                    <a:pt x="-162" y="18332"/>
                    <a:pt x="159" y="18269"/>
                  </a:cubicBezTo>
                  <a:cubicBezTo>
                    <a:pt x="480" y="18206"/>
                    <a:pt x="1335" y="17448"/>
                    <a:pt x="2190" y="16879"/>
                  </a:cubicBezTo>
                  <a:cubicBezTo>
                    <a:pt x="3046" y="16311"/>
                    <a:pt x="3901" y="15932"/>
                    <a:pt x="4864" y="15616"/>
                  </a:cubicBezTo>
                  <a:cubicBezTo>
                    <a:pt x="5826" y="15301"/>
                    <a:pt x="6895" y="15048"/>
                    <a:pt x="7537" y="15237"/>
                  </a:cubicBezTo>
                  <a:cubicBezTo>
                    <a:pt x="8179" y="15427"/>
                    <a:pt x="8392" y="16058"/>
                    <a:pt x="9141" y="17132"/>
                  </a:cubicBezTo>
                  <a:cubicBezTo>
                    <a:pt x="9889" y="18206"/>
                    <a:pt x="11173" y="19722"/>
                    <a:pt x="12884" y="20543"/>
                  </a:cubicBezTo>
                  <a:cubicBezTo>
                    <a:pt x="14594" y="21364"/>
                    <a:pt x="16733" y="21490"/>
                    <a:pt x="18230" y="21364"/>
                  </a:cubicBezTo>
                  <a:cubicBezTo>
                    <a:pt x="19727" y="21237"/>
                    <a:pt x="20583" y="20858"/>
                    <a:pt x="21438" y="204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7" name="Line"/>
            <p:cNvSpPr/>
            <p:nvPr/>
          </p:nvSpPr>
          <p:spPr>
            <a:xfrm>
              <a:off x="17531777" y="4817067"/>
              <a:ext cx="612320" cy="206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0" extrusionOk="0">
                  <a:moveTo>
                    <a:pt x="0" y="11720"/>
                  </a:moveTo>
                  <a:cubicBezTo>
                    <a:pt x="1220" y="11360"/>
                    <a:pt x="2441" y="11000"/>
                    <a:pt x="3295" y="10280"/>
                  </a:cubicBezTo>
                  <a:cubicBezTo>
                    <a:pt x="4149" y="9560"/>
                    <a:pt x="4637" y="8480"/>
                    <a:pt x="4942" y="7040"/>
                  </a:cubicBezTo>
                  <a:cubicBezTo>
                    <a:pt x="5247" y="5600"/>
                    <a:pt x="5369" y="3800"/>
                    <a:pt x="4820" y="2360"/>
                  </a:cubicBezTo>
                  <a:cubicBezTo>
                    <a:pt x="4271" y="920"/>
                    <a:pt x="3051" y="-160"/>
                    <a:pt x="2197" y="20"/>
                  </a:cubicBezTo>
                  <a:cubicBezTo>
                    <a:pt x="1342" y="200"/>
                    <a:pt x="854" y="1640"/>
                    <a:pt x="915" y="5060"/>
                  </a:cubicBezTo>
                  <a:cubicBezTo>
                    <a:pt x="976" y="8480"/>
                    <a:pt x="1586" y="13880"/>
                    <a:pt x="2624" y="17120"/>
                  </a:cubicBezTo>
                  <a:cubicBezTo>
                    <a:pt x="3661" y="20360"/>
                    <a:pt x="5125" y="21440"/>
                    <a:pt x="6407" y="21440"/>
                  </a:cubicBezTo>
                  <a:cubicBezTo>
                    <a:pt x="7688" y="21440"/>
                    <a:pt x="8786" y="20360"/>
                    <a:pt x="9763" y="18380"/>
                  </a:cubicBezTo>
                  <a:cubicBezTo>
                    <a:pt x="10739" y="16400"/>
                    <a:pt x="11593" y="13520"/>
                    <a:pt x="12264" y="11540"/>
                  </a:cubicBezTo>
                  <a:cubicBezTo>
                    <a:pt x="12936" y="9560"/>
                    <a:pt x="13424" y="8480"/>
                    <a:pt x="13973" y="7760"/>
                  </a:cubicBezTo>
                  <a:cubicBezTo>
                    <a:pt x="14522" y="7040"/>
                    <a:pt x="15132" y="6680"/>
                    <a:pt x="15498" y="7400"/>
                  </a:cubicBezTo>
                  <a:cubicBezTo>
                    <a:pt x="15864" y="8120"/>
                    <a:pt x="15986" y="9920"/>
                    <a:pt x="16231" y="11540"/>
                  </a:cubicBezTo>
                  <a:cubicBezTo>
                    <a:pt x="16475" y="13160"/>
                    <a:pt x="16841" y="14600"/>
                    <a:pt x="17756" y="15140"/>
                  </a:cubicBezTo>
                  <a:cubicBezTo>
                    <a:pt x="18671" y="15680"/>
                    <a:pt x="20136" y="15320"/>
                    <a:pt x="21600" y="14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8" name="Line"/>
            <p:cNvSpPr/>
            <p:nvPr/>
          </p:nvSpPr>
          <p:spPr>
            <a:xfrm>
              <a:off x="18279013" y="5064605"/>
              <a:ext cx="41515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29" name="Line"/>
            <p:cNvSpPr/>
            <p:nvPr/>
          </p:nvSpPr>
          <p:spPr>
            <a:xfrm>
              <a:off x="19063823" y="4638970"/>
              <a:ext cx="1052148" cy="51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400" extrusionOk="0">
                  <a:moveTo>
                    <a:pt x="3480" y="3438"/>
                  </a:moveTo>
                  <a:cubicBezTo>
                    <a:pt x="3338" y="2723"/>
                    <a:pt x="3197" y="2008"/>
                    <a:pt x="2736" y="1436"/>
                  </a:cubicBezTo>
                  <a:cubicBezTo>
                    <a:pt x="2276" y="863"/>
                    <a:pt x="1497" y="434"/>
                    <a:pt x="966" y="506"/>
                  </a:cubicBezTo>
                  <a:cubicBezTo>
                    <a:pt x="435" y="577"/>
                    <a:pt x="151" y="1149"/>
                    <a:pt x="45" y="2151"/>
                  </a:cubicBezTo>
                  <a:cubicBezTo>
                    <a:pt x="-61" y="3152"/>
                    <a:pt x="10" y="4583"/>
                    <a:pt x="364" y="5655"/>
                  </a:cubicBezTo>
                  <a:cubicBezTo>
                    <a:pt x="718" y="6728"/>
                    <a:pt x="1355" y="7443"/>
                    <a:pt x="2064" y="7658"/>
                  </a:cubicBezTo>
                  <a:cubicBezTo>
                    <a:pt x="2772" y="7873"/>
                    <a:pt x="3551" y="7587"/>
                    <a:pt x="4011" y="7086"/>
                  </a:cubicBezTo>
                  <a:cubicBezTo>
                    <a:pt x="4471" y="6585"/>
                    <a:pt x="4613" y="5870"/>
                    <a:pt x="4578" y="5155"/>
                  </a:cubicBezTo>
                  <a:cubicBezTo>
                    <a:pt x="4542" y="4439"/>
                    <a:pt x="4330" y="3724"/>
                    <a:pt x="4188" y="3724"/>
                  </a:cubicBezTo>
                  <a:cubicBezTo>
                    <a:pt x="4047" y="3724"/>
                    <a:pt x="3976" y="4439"/>
                    <a:pt x="4082" y="6514"/>
                  </a:cubicBezTo>
                  <a:cubicBezTo>
                    <a:pt x="4188" y="8588"/>
                    <a:pt x="4471" y="12021"/>
                    <a:pt x="4613" y="14453"/>
                  </a:cubicBezTo>
                  <a:cubicBezTo>
                    <a:pt x="4755" y="16885"/>
                    <a:pt x="4755" y="18315"/>
                    <a:pt x="4649" y="19316"/>
                  </a:cubicBezTo>
                  <a:cubicBezTo>
                    <a:pt x="4542" y="20318"/>
                    <a:pt x="4330" y="20890"/>
                    <a:pt x="4047" y="21176"/>
                  </a:cubicBezTo>
                  <a:cubicBezTo>
                    <a:pt x="3763" y="21462"/>
                    <a:pt x="3409" y="21462"/>
                    <a:pt x="3090" y="21247"/>
                  </a:cubicBezTo>
                  <a:cubicBezTo>
                    <a:pt x="2772" y="21033"/>
                    <a:pt x="2489" y="20604"/>
                    <a:pt x="2241" y="20103"/>
                  </a:cubicBezTo>
                  <a:cubicBezTo>
                    <a:pt x="1993" y="19602"/>
                    <a:pt x="1780" y="19030"/>
                    <a:pt x="1674" y="18315"/>
                  </a:cubicBezTo>
                  <a:cubicBezTo>
                    <a:pt x="1568" y="17600"/>
                    <a:pt x="1568" y="16741"/>
                    <a:pt x="2205" y="15526"/>
                  </a:cubicBezTo>
                  <a:cubicBezTo>
                    <a:pt x="2843" y="14310"/>
                    <a:pt x="4117" y="12736"/>
                    <a:pt x="5321" y="11306"/>
                  </a:cubicBezTo>
                  <a:cubicBezTo>
                    <a:pt x="6525" y="9875"/>
                    <a:pt x="7658" y="8588"/>
                    <a:pt x="8367" y="7730"/>
                  </a:cubicBezTo>
                  <a:cubicBezTo>
                    <a:pt x="9075" y="6871"/>
                    <a:pt x="9358" y="6442"/>
                    <a:pt x="9500" y="5870"/>
                  </a:cubicBezTo>
                  <a:cubicBezTo>
                    <a:pt x="9641" y="5298"/>
                    <a:pt x="9641" y="4583"/>
                    <a:pt x="9464" y="4010"/>
                  </a:cubicBezTo>
                  <a:cubicBezTo>
                    <a:pt x="9287" y="3438"/>
                    <a:pt x="8933" y="3009"/>
                    <a:pt x="8614" y="3009"/>
                  </a:cubicBezTo>
                  <a:cubicBezTo>
                    <a:pt x="8296" y="3009"/>
                    <a:pt x="8012" y="3438"/>
                    <a:pt x="7871" y="4010"/>
                  </a:cubicBezTo>
                  <a:cubicBezTo>
                    <a:pt x="7729" y="4583"/>
                    <a:pt x="7729" y="5298"/>
                    <a:pt x="8119" y="6585"/>
                  </a:cubicBezTo>
                  <a:cubicBezTo>
                    <a:pt x="8508" y="7873"/>
                    <a:pt x="9287" y="9732"/>
                    <a:pt x="10385" y="10734"/>
                  </a:cubicBezTo>
                  <a:cubicBezTo>
                    <a:pt x="11483" y="11735"/>
                    <a:pt x="12899" y="11878"/>
                    <a:pt x="13997" y="11020"/>
                  </a:cubicBezTo>
                  <a:cubicBezTo>
                    <a:pt x="15094" y="10161"/>
                    <a:pt x="15873" y="8302"/>
                    <a:pt x="16298" y="5798"/>
                  </a:cubicBezTo>
                  <a:cubicBezTo>
                    <a:pt x="16723" y="3295"/>
                    <a:pt x="16794" y="148"/>
                    <a:pt x="16759" y="5"/>
                  </a:cubicBezTo>
                  <a:cubicBezTo>
                    <a:pt x="16723" y="-138"/>
                    <a:pt x="16582" y="2723"/>
                    <a:pt x="16511" y="5369"/>
                  </a:cubicBezTo>
                  <a:cubicBezTo>
                    <a:pt x="16440" y="8016"/>
                    <a:pt x="16440" y="10447"/>
                    <a:pt x="16546" y="11949"/>
                  </a:cubicBezTo>
                  <a:cubicBezTo>
                    <a:pt x="16652" y="13451"/>
                    <a:pt x="16865" y="14024"/>
                    <a:pt x="17148" y="14310"/>
                  </a:cubicBezTo>
                  <a:cubicBezTo>
                    <a:pt x="17431" y="14596"/>
                    <a:pt x="17786" y="14596"/>
                    <a:pt x="18529" y="13666"/>
                  </a:cubicBezTo>
                  <a:cubicBezTo>
                    <a:pt x="19273" y="12736"/>
                    <a:pt x="20406" y="10877"/>
                    <a:pt x="21539" y="901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0" name="Line"/>
            <p:cNvSpPr/>
            <p:nvPr/>
          </p:nvSpPr>
          <p:spPr>
            <a:xfrm>
              <a:off x="19866891" y="4732500"/>
              <a:ext cx="280215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1" name="Line"/>
            <p:cNvSpPr/>
            <p:nvPr/>
          </p:nvSpPr>
          <p:spPr>
            <a:xfrm>
              <a:off x="20661948" y="4706986"/>
              <a:ext cx="398448" cy="264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3" h="21425" extrusionOk="0">
                  <a:moveTo>
                    <a:pt x="9632" y="4594"/>
                  </a:moveTo>
                  <a:cubicBezTo>
                    <a:pt x="9263" y="3191"/>
                    <a:pt x="8894" y="1789"/>
                    <a:pt x="8248" y="947"/>
                  </a:cubicBezTo>
                  <a:cubicBezTo>
                    <a:pt x="7601" y="106"/>
                    <a:pt x="6678" y="-175"/>
                    <a:pt x="5386" y="106"/>
                  </a:cubicBezTo>
                  <a:cubicBezTo>
                    <a:pt x="4094" y="386"/>
                    <a:pt x="2432" y="1228"/>
                    <a:pt x="1325" y="3191"/>
                  </a:cubicBezTo>
                  <a:cubicBezTo>
                    <a:pt x="217" y="5155"/>
                    <a:pt x="-337" y="8241"/>
                    <a:pt x="217" y="10485"/>
                  </a:cubicBezTo>
                  <a:cubicBezTo>
                    <a:pt x="771" y="12729"/>
                    <a:pt x="2432" y="14132"/>
                    <a:pt x="3817" y="14833"/>
                  </a:cubicBezTo>
                  <a:cubicBezTo>
                    <a:pt x="5201" y="15534"/>
                    <a:pt x="6309" y="15534"/>
                    <a:pt x="7417" y="14132"/>
                  </a:cubicBezTo>
                  <a:cubicBezTo>
                    <a:pt x="8525" y="12729"/>
                    <a:pt x="9632" y="9924"/>
                    <a:pt x="9817" y="8100"/>
                  </a:cubicBezTo>
                  <a:cubicBezTo>
                    <a:pt x="10001" y="6277"/>
                    <a:pt x="9263" y="5435"/>
                    <a:pt x="8894" y="5856"/>
                  </a:cubicBezTo>
                  <a:cubicBezTo>
                    <a:pt x="8525" y="6277"/>
                    <a:pt x="8525" y="7960"/>
                    <a:pt x="9632" y="10204"/>
                  </a:cubicBezTo>
                  <a:cubicBezTo>
                    <a:pt x="10740" y="12448"/>
                    <a:pt x="12955" y="15254"/>
                    <a:pt x="15078" y="17217"/>
                  </a:cubicBezTo>
                  <a:cubicBezTo>
                    <a:pt x="17201" y="19181"/>
                    <a:pt x="19232" y="20303"/>
                    <a:pt x="21263" y="214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2" name="Line"/>
            <p:cNvSpPr/>
            <p:nvPr/>
          </p:nvSpPr>
          <p:spPr>
            <a:xfrm>
              <a:off x="598885" y="5663020"/>
              <a:ext cx="373370" cy="478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2" h="21169" extrusionOk="0">
                  <a:moveTo>
                    <a:pt x="1500" y="8888"/>
                  </a:moveTo>
                  <a:cubicBezTo>
                    <a:pt x="2668" y="7663"/>
                    <a:pt x="3835" y="6437"/>
                    <a:pt x="4516" y="5441"/>
                  </a:cubicBezTo>
                  <a:cubicBezTo>
                    <a:pt x="5197" y="4446"/>
                    <a:pt x="5392" y="3680"/>
                    <a:pt x="5295" y="2837"/>
                  </a:cubicBezTo>
                  <a:cubicBezTo>
                    <a:pt x="5197" y="1995"/>
                    <a:pt x="4808" y="1076"/>
                    <a:pt x="4127" y="539"/>
                  </a:cubicBezTo>
                  <a:cubicBezTo>
                    <a:pt x="3446" y="3"/>
                    <a:pt x="2473" y="-150"/>
                    <a:pt x="1792" y="156"/>
                  </a:cubicBezTo>
                  <a:cubicBezTo>
                    <a:pt x="1111" y="463"/>
                    <a:pt x="722" y="1229"/>
                    <a:pt x="332" y="4216"/>
                  </a:cubicBezTo>
                  <a:cubicBezTo>
                    <a:pt x="-57" y="7203"/>
                    <a:pt x="-446" y="12412"/>
                    <a:pt x="1305" y="15782"/>
                  </a:cubicBezTo>
                  <a:cubicBezTo>
                    <a:pt x="3057" y="19152"/>
                    <a:pt x="6949" y="20684"/>
                    <a:pt x="10257" y="21067"/>
                  </a:cubicBezTo>
                  <a:cubicBezTo>
                    <a:pt x="13565" y="21450"/>
                    <a:pt x="16289" y="20684"/>
                    <a:pt x="17943" y="19995"/>
                  </a:cubicBezTo>
                  <a:cubicBezTo>
                    <a:pt x="19597" y="19305"/>
                    <a:pt x="20181" y="18693"/>
                    <a:pt x="20570" y="18003"/>
                  </a:cubicBezTo>
                  <a:cubicBezTo>
                    <a:pt x="20959" y="17314"/>
                    <a:pt x="21154" y="16548"/>
                    <a:pt x="20862" y="15935"/>
                  </a:cubicBezTo>
                  <a:cubicBezTo>
                    <a:pt x="20570" y="15322"/>
                    <a:pt x="19792" y="14863"/>
                    <a:pt x="18624" y="14710"/>
                  </a:cubicBezTo>
                  <a:cubicBezTo>
                    <a:pt x="17457" y="14556"/>
                    <a:pt x="15900" y="14710"/>
                    <a:pt x="15511" y="15552"/>
                  </a:cubicBezTo>
                  <a:cubicBezTo>
                    <a:pt x="15122" y="16395"/>
                    <a:pt x="15900" y="17927"/>
                    <a:pt x="16678" y="194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3" name="Line"/>
            <p:cNvSpPr/>
            <p:nvPr/>
          </p:nvSpPr>
          <p:spPr>
            <a:xfrm>
              <a:off x="1092565" y="5967434"/>
              <a:ext cx="446267" cy="184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8" extrusionOk="0">
                  <a:moveTo>
                    <a:pt x="0" y="1188"/>
                  </a:moveTo>
                  <a:cubicBezTo>
                    <a:pt x="837" y="1581"/>
                    <a:pt x="1674" y="1973"/>
                    <a:pt x="2595" y="3937"/>
                  </a:cubicBezTo>
                  <a:cubicBezTo>
                    <a:pt x="3516" y="5901"/>
                    <a:pt x="4521" y="9435"/>
                    <a:pt x="5358" y="11792"/>
                  </a:cubicBezTo>
                  <a:cubicBezTo>
                    <a:pt x="6195" y="14148"/>
                    <a:pt x="6865" y="15326"/>
                    <a:pt x="7284" y="14933"/>
                  </a:cubicBezTo>
                  <a:cubicBezTo>
                    <a:pt x="7702" y="14541"/>
                    <a:pt x="7870" y="12577"/>
                    <a:pt x="7953" y="10613"/>
                  </a:cubicBezTo>
                  <a:cubicBezTo>
                    <a:pt x="8037" y="8650"/>
                    <a:pt x="8037" y="6686"/>
                    <a:pt x="8372" y="6293"/>
                  </a:cubicBezTo>
                  <a:cubicBezTo>
                    <a:pt x="8707" y="5901"/>
                    <a:pt x="9377" y="7079"/>
                    <a:pt x="10214" y="9435"/>
                  </a:cubicBezTo>
                  <a:cubicBezTo>
                    <a:pt x="11051" y="11792"/>
                    <a:pt x="12056" y="15326"/>
                    <a:pt x="12977" y="17682"/>
                  </a:cubicBezTo>
                  <a:cubicBezTo>
                    <a:pt x="13898" y="20039"/>
                    <a:pt x="14735" y="21217"/>
                    <a:pt x="15153" y="20824"/>
                  </a:cubicBezTo>
                  <a:cubicBezTo>
                    <a:pt x="15572" y="20432"/>
                    <a:pt x="15572" y="18468"/>
                    <a:pt x="15572" y="15522"/>
                  </a:cubicBezTo>
                  <a:cubicBezTo>
                    <a:pt x="15572" y="12577"/>
                    <a:pt x="15572" y="8650"/>
                    <a:pt x="15572" y="5704"/>
                  </a:cubicBezTo>
                  <a:cubicBezTo>
                    <a:pt x="15572" y="2759"/>
                    <a:pt x="15572" y="795"/>
                    <a:pt x="16577" y="206"/>
                  </a:cubicBezTo>
                  <a:cubicBezTo>
                    <a:pt x="17581" y="-383"/>
                    <a:pt x="19591" y="402"/>
                    <a:pt x="21600" y="11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4" name="Line"/>
            <p:cNvSpPr/>
            <p:nvPr/>
          </p:nvSpPr>
          <p:spPr>
            <a:xfrm>
              <a:off x="2289528" y="5780707"/>
              <a:ext cx="681508" cy="347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7" extrusionOk="0">
                  <a:moveTo>
                    <a:pt x="877" y="0"/>
                  </a:moveTo>
                  <a:cubicBezTo>
                    <a:pt x="439" y="635"/>
                    <a:pt x="0" y="1271"/>
                    <a:pt x="0" y="3918"/>
                  </a:cubicBezTo>
                  <a:cubicBezTo>
                    <a:pt x="0" y="6565"/>
                    <a:pt x="439" y="11224"/>
                    <a:pt x="1096" y="14506"/>
                  </a:cubicBezTo>
                  <a:cubicBezTo>
                    <a:pt x="1754" y="17788"/>
                    <a:pt x="2631" y="19694"/>
                    <a:pt x="3344" y="20647"/>
                  </a:cubicBezTo>
                  <a:cubicBezTo>
                    <a:pt x="4057" y="21600"/>
                    <a:pt x="4605" y="21600"/>
                    <a:pt x="5373" y="20012"/>
                  </a:cubicBezTo>
                  <a:cubicBezTo>
                    <a:pt x="6140" y="18424"/>
                    <a:pt x="7127" y="15247"/>
                    <a:pt x="7675" y="12918"/>
                  </a:cubicBezTo>
                  <a:cubicBezTo>
                    <a:pt x="8223" y="10588"/>
                    <a:pt x="8333" y="9106"/>
                    <a:pt x="8552" y="8894"/>
                  </a:cubicBezTo>
                  <a:cubicBezTo>
                    <a:pt x="8772" y="8682"/>
                    <a:pt x="9101" y="9741"/>
                    <a:pt x="9539" y="11329"/>
                  </a:cubicBezTo>
                  <a:cubicBezTo>
                    <a:pt x="9978" y="12918"/>
                    <a:pt x="10526" y="15035"/>
                    <a:pt x="10964" y="16518"/>
                  </a:cubicBezTo>
                  <a:cubicBezTo>
                    <a:pt x="11403" y="18000"/>
                    <a:pt x="11732" y="18847"/>
                    <a:pt x="12171" y="19482"/>
                  </a:cubicBezTo>
                  <a:cubicBezTo>
                    <a:pt x="12609" y="20118"/>
                    <a:pt x="13157" y="20541"/>
                    <a:pt x="13651" y="20224"/>
                  </a:cubicBezTo>
                  <a:cubicBezTo>
                    <a:pt x="14144" y="19906"/>
                    <a:pt x="14583" y="18847"/>
                    <a:pt x="14912" y="17788"/>
                  </a:cubicBezTo>
                  <a:cubicBezTo>
                    <a:pt x="15241" y="16729"/>
                    <a:pt x="15460" y="15671"/>
                    <a:pt x="15679" y="14400"/>
                  </a:cubicBezTo>
                  <a:cubicBezTo>
                    <a:pt x="15898" y="13129"/>
                    <a:pt x="16118" y="11647"/>
                    <a:pt x="16392" y="11329"/>
                  </a:cubicBezTo>
                  <a:cubicBezTo>
                    <a:pt x="16666" y="11012"/>
                    <a:pt x="16995" y="11859"/>
                    <a:pt x="17324" y="12918"/>
                  </a:cubicBezTo>
                  <a:cubicBezTo>
                    <a:pt x="17653" y="13976"/>
                    <a:pt x="17982" y="15247"/>
                    <a:pt x="18475" y="16412"/>
                  </a:cubicBezTo>
                  <a:cubicBezTo>
                    <a:pt x="18969" y="17576"/>
                    <a:pt x="19626" y="18635"/>
                    <a:pt x="20175" y="18847"/>
                  </a:cubicBezTo>
                  <a:cubicBezTo>
                    <a:pt x="20723" y="19059"/>
                    <a:pt x="21161" y="18424"/>
                    <a:pt x="21600" y="177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5" name="Line"/>
            <p:cNvSpPr/>
            <p:nvPr/>
          </p:nvSpPr>
          <p:spPr>
            <a:xfrm>
              <a:off x="2867253" y="5780707"/>
              <a:ext cx="41514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6" name="Line"/>
            <p:cNvSpPr/>
            <p:nvPr/>
          </p:nvSpPr>
          <p:spPr>
            <a:xfrm>
              <a:off x="2203042" y="5946760"/>
              <a:ext cx="228324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7" name="Line"/>
            <p:cNvSpPr/>
            <p:nvPr/>
          </p:nvSpPr>
          <p:spPr>
            <a:xfrm>
              <a:off x="3231818" y="5937680"/>
              <a:ext cx="621373" cy="206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465" extrusionOk="0">
                  <a:moveTo>
                    <a:pt x="3892" y="2025"/>
                  </a:moveTo>
                  <a:cubicBezTo>
                    <a:pt x="3296" y="1305"/>
                    <a:pt x="2699" y="585"/>
                    <a:pt x="2102" y="225"/>
                  </a:cubicBezTo>
                  <a:cubicBezTo>
                    <a:pt x="1506" y="-135"/>
                    <a:pt x="909" y="-135"/>
                    <a:pt x="491" y="765"/>
                  </a:cubicBezTo>
                  <a:cubicBezTo>
                    <a:pt x="74" y="1665"/>
                    <a:pt x="-165" y="3465"/>
                    <a:pt x="133" y="5985"/>
                  </a:cubicBezTo>
                  <a:cubicBezTo>
                    <a:pt x="432" y="8505"/>
                    <a:pt x="1267" y="11745"/>
                    <a:pt x="1983" y="13365"/>
                  </a:cubicBezTo>
                  <a:cubicBezTo>
                    <a:pt x="2699" y="14985"/>
                    <a:pt x="3296" y="14985"/>
                    <a:pt x="3833" y="13545"/>
                  </a:cubicBezTo>
                  <a:cubicBezTo>
                    <a:pt x="4370" y="12105"/>
                    <a:pt x="4847" y="9225"/>
                    <a:pt x="4907" y="6705"/>
                  </a:cubicBezTo>
                  <a:cubicBezTo>
                    <a:pt x="4966" y="4185"/>
                    <a:pt x="4608" y="2025"/>
                    <a:pt x="4489" y="2025"/>
                  </a:cubicBezTo>
                  <a:cubicBezTo>
                    <a:pt x="4370" y="2025"/>
                    <a:pt x="4489" y="4185"/>
                    <a:pt x="5086" y="6705"/>
                  </a:cubicBezTo>
                  <a:cubicBezTo>
                    <a:pt x="5683" y="9225"/>
                    <a:pt x="6757" y="12105"/>
                    <a:pt x="7890" y="13545"/>
                  </a:cubicBezTo>
                  <a:cubicBezTo>
                    <a:pt x="9024" y="14985"/>
                    <a:pt x="10217" y="14985"/>
                    <a:pt x="10993" y="14265"/>
                  </a:cubicBezTo>
                  <a:cubicBezTo>
                    <a:pt x="11769" y="13545"/>
                    <a:pt x="12127" y="12105"/>
                    <a:pt x="12365" y="10485"/>
                  </a:cubicBezTo>
                  <a:cubicBezTo>
                    <a:pt x="12604" y="8865"/>
                    <a:pt x="12723" y="7065"/>
                    <a:pt x="13022" y="6885"/>
                  </a:cubicBezTo>
                  <a:cubicBezTo>
                    <a:pt x="13320" y="6705"/>
                    <a:pt x="13797" y="8145"/>
                    <a:pt x="14096" y="10125"/>
                  </a:cubicBezTo>
                  <a:cubicBezTo>
                    <a:pt x="14394" y="12105"/>
                    <a:pt x="14513" y="14625"/>
                    <a:pt x="14692" y="14805"/>
                  </a:cubicBezTo>
                  <a:cubicBezTo>
                    <a:pt x="14871" y="14985"/>
                    <a:pt x="15110" y="12825"/>
                    <a:pt x="15408" y="10845"/>
                  </a:cubicBezTo>
                  <a:cubicBezTo>
                    <a:pt x="15707" y="8865"/>
                    <a:pt x="16065" y="7065"/>
                    <a:pt x="16423" y="5445"/>
                  </a:cubicBezTo>
                  <a:cubicBezTo>
                    <a:pt x="16781" y="3825"/>
                    <a:pt x="17139" y="2385"/>
                    <a:pt x="17616" y="2025"/>
                  </a:cubicBezTo>
                  <a:cubicBezTo>
                    <a:pt x="18094" y="1665"/>
                    <a:pt x="18690" y="2385"/>
                    <a:pt x="19168" y="5085"/>
                  </a:cubicBezTo>
                  <a:cubicBezTo>
                    <a:pt x="19645" y="7785"/>
                    <a:pt x="20003" y="12465"/>
                    <a:pt x="20361" y="15525"/>
                  </a:cubicBezTo>
                  <a:cubicBezTo>
                    <a:pt x="20719" y="18585"/>
                    <a:pt x="21077" y="20025"/>
                    <a:pt x="21435" y="2146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8" name="Line"/>
            <p:cNvSpPr/>
            <p:nvPr/>
          </p:nvSpPr>
          <p:spPr>
            <a:xfrm>
              <a:off x="3932757" y="5642263"/>
              <a:ext cx="844102" cy="837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2" extrusionOk="0">
                  <a:moveTo>
                    <a:pt x="4603" y="8588"/>
                  </a:moveTo>
                  <a:cubicBezTo>
                    <a:pt x="4161" y="8411"/>
                    <a:pt x="3718" y="8234"/>
                    <a:pt x="3143" y="8323"/>
                  </a:cubicBezTo>
                  <a:cubicBezTo>
                    <a:pt x="2567" y="8411"/>
                    <a:pt x="1859" y="8765"/>
                    <a:pt x="1549" y="9208"/>
                  </a:cubicBezTo>
                  <a:cubicBezTo>
                    <a:pt x="1239" y="9651"/>
                    <a:pt x="1328" y="10182"/>
                    <a:pt x="1903" y="10536"/>
                  </a:cubicBezTo>
                  <a:cubicBezTo>
                    <a:pt x="2479" y="10890"/>
                    <a:pt x="3541" y="11067"/>
                    <a:pt x="4293" y="11111"/>
                  </a:cubicBezTo>
                  <a:cubicBezTo>
                    <a:pt x="5046" y="11156"/>
                    <a:pt x="5489" y="11067"/>
                    <a:pt x="5754" y="10802"/>
                  </a:cubicBezTo>
                  <a:cubicBezTo>
                    <a:pt x="6020" y="10536"/>
                    <a:pt x="6108" y="10093"/>
                    <a:pt x="5975" y="9606"/>
                  </a:cubicBezTo>
                  <a:cubicBezTo>
                    <a:pt x="5843" y="9120"/>
                    <a:pt x="5489" y="8588"/>
                    <a:pt x="5311" y="8544"/>
                  </a:cubicBezTo>
                  <a:cubicBezTo>
                    <a:pt x="5134" y="8500"/>
                    <a:pt x="5134" y="8943"/>
                    <a:pt x="5400" y="10138"/>
                  </a:cubicBezTo>
                  <a:cubicBezTo>
                    <a:pt x="5666" y="11333"/>
                    <a:pt x="6197" y="13280"/>
                    <a:pt x="6507" y="15095"/>
                  </a:cubicBezTo>
                  <a:cubicBezTo>
                    <a:pt x="6816" y="16910"/>
                    <a:pt x="6905" y="18592"/>
                    <a:pt x="6728" y="19654"/>
                  </a:cubicBezTo>
                  <a:cubicBezTo>
                    <a:pt x="6551" y="20716"/>
                    <a:pt x="6108" y="21159"/>
                    <a:pt x="5400" y="21336"/>
                  </a:cubicBezTo>
                  <a:cubicBezTo>
                    <a:pt x="4692" y="21513"/>
                    <a:pt x="3718" y="21424"/>
                    <a:pt x="2833" y="20982"/>
                  </a:cubicBezTo>
                  <a:cubicBezTo>
                    <a:pt x="1948" y="20539"/>
                    <a:pt x="1151" y="19743"/>
                    <a:pt x="664" y="19123"/>
                  </a:cubicBezTo>
                  <a:cubicBezTo>
                    <a:pt x="177" y="18503"/>
                    <a:pt x="0" y="18061"/>
                    <a:pt x="0" y="17618"/>
                  </a:cubicBezTo>
                  <a:cubicBezTo>
                    <a:pt x="0" y="17175"/>
                    <a:pt x="177" y="16733"/>
                    <a:pt x="708" y="16334"/>
                  </a:cubicBezTo>
                  <a:cubicBezTo>
                    <a:pt x="1239" y="15936"/>
                    <a:pt x="2125" y="15582"/>
                    <a:pt x="3408" y="14962"/>
                  </a:cubicBezTo>
                  <a:cubicBezTo>
                    <a:pt x="4692" y="14343"/>
                    <a:pt x="6374" y="13457"/>
                    <a:pt x="7392" y="12882"/>
                  </a:cubicBezTo>
                  <a:cubicBezTo>
                    <a:pt x="8410" y="12306"/>
                    <a:pt x="8764" y="12041"/>
                    <a:pt x="9074" y="12085"/>
                  </a:cubicBezTo>
                  <a:cubicBezTo>
                    <a:pt x="9384" y="12129"/>
                    <a:pt x="9649" y="12483"/>
                    <a:pt x="9915" y="12882"/>
                  </a:cubicBezTo>
                  <a:cubicBezTo>
                    <a:pt x="10180" y="13280"/>
                    <a:pt x="10446" y="13723"/>
                    <a:pt x="10800" y="14033"/>
                  </a:cubicBezTo>
                  <a:cubicBezTo>
                    <a:pt x="11154" y="14343"/>
                    <a:pt x="11597" y="14520"/>
                    <a:pt x="11907" y="14387"/>
                  </a:cubicBezTo>
                  <a:cubicBezTo>
                    <a:pt x="12216" y="14254"/>
                    <a:pt x="12393" y="13811"/>
                    <a:pt x="12482" y="13369"/>
                  </a:cubicBezTo>
                  <a:cubicBezTo>
                    <a:pt x="12570" y="12926"/>
                    <a:pt x="12570" y="12483"/>
                    <a:pt x="12748" y="12483"/>
                  </a:cubicBezTo>
                  <a:cubicBezTo>
                    <a:pt x="12925" y="12483"/>
                    <a:pt x="13279" y="12926"/>
                    <a:pt x="13633" y="13280"/>
                  </a:cubicBezTo>
                  <a:cubicBezTo>
                    <a:pt x="13987" y="13634"/>
                    <a:pt x="14341" y="13900"/>
                    <a:pt x="14739" y="14033"/>
                  </a:cubicBezTo>
                  <a:cubicBezTo>
                    <a:pt x="15138" y="14165"/>
                    <a:pt x="15580" y="14165"/>
                    <a:pt x="16289" y="13634"/>
                  </a:cubicBezTo>
                  <a:cubicBezTo>
                    <a:pt x="16997" y="13103"/>
                    <a:pt x="17970" y="12041"/>
                    <a:pt x="18723" y="10182"/>
                  </a:cubicBezTo>
                  <a:cubicBezTo>
                    <a:pt x="19475" y="8323"/>
                    <a:pt x="20007" y="5667"/>
                    <a:pt x="20272" y="4029"/>
                  </a:cubicBezTo>
                  <a:cubicBezTo>
                    <a:pt x="20538" y="2392"/>
                    <a:pt x="20538" y="1772"/>
                    <a:pt x="20449" y="1241"/>
                  </a:cubicBezTo>
                  <a:cubicBezTo>
                    <a:pt x="20361" y="710"/>
                    <a:pt x="20184" y="267"/>
                    <a:pt x="19874" y="90"/>
                  </a:cubicBezTo>
                  <a:cubicBezTo>
                    <a:pt x="19564" y="-87"/>
                    <a:pt x="19121" y="2"/>
                    <a:pt x="18900" y="311"/>
                  </a:cubicBezTo>
                  <a:cubicBezTo>
                    <a:pt x="18679" y="621"/>
                    <a:pt x="18679" y="1152"/>
                    <a:pt x="18723" y="2746"/>
                  </a:cubicBezTo>
                  <a:cubicBezTo>
                    <a:pt x="18767" y="4339"/>
                    <a:pt x="18856" y="6995"/>
                    <a:pt x="19121" y="8810"/>
                  </a:cubicBezTo>
                  <a:cubicBezTo>
                    <a:pt x="19387" y="10624"/>
                    <a:pt x="19830" y="11598"/>
                    <a:pt x="20272" y="12129"/>
                  </a:cubicBezTo>
                  <a:cubicBezTo>
                    <a:pt x="20715" y="12661"/>
                    <a:pt x="21157" y="12749"/>
                    <a:pt x="21600" y="1283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39" name="Line"/>
            <p:cNvSpPr/>
            <p:nvPr/>
          </p:nvSpPr>
          <p:spPr>
            <a:xfrm>
              <a:off x="4883426" y="6019408"/>
              <a:ext cx="578400" cy="179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0361" extrusionOk="0">
                  <a:moveTo>
                    <a:pt x="3753" y="2356"/>
                  </a:moveTo>
                  <a:cubicBezTo>
                    <a:pt x="3239" y="1178"/>
                    <a:pt x="2725" y="0"/>
                    <a:pt x="2210" y="0"/>
                  </a:cubicBezTo>
                  <a:cubicBezTo>
                    <a:pt x="1696" y="0"/>
                    <a:pt x="1182" y="1178"/>
                    <a:pt x="732" y="2749"/>
                  </a:cubicBezTo>
                  <a:cubicBezTo>
                    <a:pt x="282" y="4320"/>
                    <a:pt x="-104" y="6284"/>
                    <a:pt x="25" y="9229"/>
                  </a:cubicBezTo>
                  <a:cubicBezTo>
                    <a:pt x="153" y="12175"/>
                    <a:pt x="796" y="16102"/>
                    <a:pt x="1760" y="17673"/>
                  </a:cubicBezTo>
                  <a:cubicBezTo>
                    <a:pt x="2725" y="19244"/>
                    <a:pt x="4010" y="18458"/>
                    <a:pt x="4782" y="17084"/>
                  </a:cubicBezTo>
                  <a:cubicBezTo>
                    <a:pt x="5553" y="15709"/>
                    <a:pt x="5810" y="13745"/>
                    <a:pt x="5939" y="11782"/>
                  </a:cubicBezTo>
                  <a:cubicBezTo>
                    <a:pt x="6067" y="9818"/>
                    <a:pt x="6067" y="7855"/>
                    <a:pt x="5682" y="5695"/>
                  </a:cubicBezTo>
                  <a:cubicBezTo>
                    <a:pt x="5296" y="3535"/>
                    <a:pt x="4525" y="1178"/>
                    <a:pt x="4203" y="1375"/>
                  </a:cubicBezTo>
                  <a:cubicBezTo>
                    <a:pt x="3882" y="1571"/>
                    <a:pt x="4010" y="4320"/>
                    <a:pt x="4396" y="7462"/>
                  </a:cubicBezTo>
                  <a:cubicBezTo>
                    <a:pt x="4782" y="10604"/>
                    <a:pt x="5425" y="14138"/>
                    <a:pt x="6325" y="16887"/>
                  </a:cubicBezTo>
                  <a:cubicBezTo>
                    <a:pt x="7225" y="19636"/>
                    <a:pt x="8382" y="21600"/>
                    <a:pt x="9796" y="19440"/>
                  </a:cubicBezTo>
                  <a:cubicBezTo>
                    <a:pt x="11210" y="17280"/>
                    <a:pt x="12882" y="10996"/>
                    <a:pt x="13975" y="7265"/>
                  </a:cubicBezTo>
                  <a:cubicBezTo>
                    <a:pt x="15067" y="3535"/>
                    <a:pt x="15582" y="2356"/>
                    <a:pt x="15903" y="2945"/>
                  </a:cubicBezTo>
                  <a:cubicBezTo>
                    <a:pt x="16225" y="3535"/>
                    <a:pt x="16353" y="5891"/>
                    <a:pt x="16610" y="8444"/>
                  </a:cubicBezTo>
                  <a:cubicBezTo>
                    <a:pt x="16867" y="10996"/>
                    <a:pt x="17253" y="13745"/>
                    <a:pt x="18089" y="15513"/>
                  </a:cubicBezTo>
                  <a:cubicBezTo>
                    <a:pt x="18925" y="17280"/>
                    <a:pt x="20210" y="18065"/>
                    <a:pt x="21496" y="1885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0" name="Line"/>
            <p:cNvSpPr/>
            <p:nvPr/>
          </p:nvSpPr>
          <p:spPr>
            <a:xfrm>
              <a:off x="6136414" y="5989817"/>
              <a:ext cx="601942" cy="170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32" extrusionOk="0">
                  <a:moveTo>
                    <a:pt x="0" y="3553"/>
                  </a:moveTo>
                  <a:cubicBezTo>
                    <a:pt x="497" y="2307"/>
                    <a:pt x="993" y="1061"/>
                    <a:pt x="1552" y="853"/>
                  </a:cubicBezTo>
                  <a:cubicBezTo>
                    <a:pt x="2110" y="646"/>
                    <a:pt x="2731" y="1477"/>
                    <a:pt x="3228" y="2930"/>
                  </a:cubicBezTo>
                  <a:cubicBezTo>
                    <a:pt x="3724" y="4384"/>
                    <a:pt x="4097" y="6461"/>
                    <a:pt x="4469" y="9992"/>
                  </a:cubicBezTo>
                  <a:cubicBezTo>
                    <a:pt x="4841" y="13523"/>
                    <a:pt x="5214" y="18507"/>
                    <a:pt x="5586" y="19961"/>
                  </a:cubicBezTo>
                  <a:cubicBezTo>
                    <a:pt x="5959" y="21415"/>
                    <a:pt x="6331" y="19338"/>
                    <a:pt x="6828" y="16015"/>
                  </a:cubicBezTo>
                  <a:cubicBezTo>
                    <a:pt x="7324" y="12692"/>
                    <a:pt x="7945" y="8123"/>
                    <a:pt x="8503" y="5007"/>
                  </a:cubicBezTo>
                  <a:cubicBezTo>
                    <a:pt x="9062" y="1892"/>
                    <a:pt x="9559" y="230"/>
                    <a:pt x="10055" y="23"/>
                  </a:cubicBezTo>
                  <a:cubicBezTo>
                    <a:pt x="10552" y="-185"/>
                    <a:pt x="11048" y="1061"/>
                    <a:pt x="11421" y="3761"/>
                  </a:cubicBezTo>
                  <a:cubicBezTo>
                    <a:pt x="11793" y="6461"/>
                    <a:pt x="12041" y="10615"/>
                    <a:pt x="12166" y="13730"/>
                  </a:cubicBezTo>
                  <a:cubicBezTo>
                    <a:pt x="12290" y="16846"/>
                    <a:pt x="12290" y="18923"/>
                    <a:pt x="12414" y="18507"/>
                  </a:cubicBezTo>
                  <a:cubicBezTo>
                    <a:pt x="12538" y="18092"/>
                    <a:pt x="12786" y="15184"/>
                    <a:pt x="13097" y="12900"/>
                  </a:cubicBezTo>
                  <a:cubicBezTo>
                    <a:pt x="13407" y="10615"/>
                    <a:pt x="13779" y="8953"/>
                    <a:pt x="14214" y="7292"/>
                  </a:cubicBezTo>
                  <a:cubicBezTo>
                    <a:pt x="14648" y="5630"/>
                    <a:pt x="15145" y="3969"/>
                    <a:pt x="15703" y="3138"/>
                  </a:cubicBezTo>
                  <a:cubicBezTo>
                    <a:pt x="16262" y="2307"/>
                    <a:pt x="16883" y="2307"/>
                    <a:pt x="17255" y="3554"/>
                  </a:cubicBezTo>
                  <a:cubicBezTo>
                    <a:pt x="17628" y="4800"/>
                    <a:pt x="17752" y="7292"/>
                    <a:pt x="17876" y="9577"/>
                  </a:cubicBezTo>
                  <a:cubicBezTo>
                    <a:pt x="18000" y="11861"/>
                    <a:pt x="18124" y="13938"/>
                    <a:pt x="18372" y="15807"/>
                  </a:cubicBezTo>
                  <a:cubicBezTo>
                    <a:pt x="18621" y="17677"/>
                    <a:pt x="18993" y="19338"/>
                    <a:pt x="19552" y="19546"/>
                  </a:cubicBezTo>
                  <a:cubicBezTo>
                    <a:pt x="20110" y="19753"/>
                    <a:pt x="20855" y="18507"/>
                    <a:pt x="21600" y="1726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1" name="Line"/>
            <p:cNvSpPr/>
            <p:nvPr/>
          </p:nvSpPr>
          <p:spPr>
            <a:xfrm>
              <a:off x="6881023" y="5612809"/>
              <a:ext cx="915919" cy="598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485" extrusionOk="0">
                  <a:moveTo>
                    <a:pt x="3228" y="15335"/>
                  </a:moveTo>
                  <a:cubicBezTo>
                    <a:pt x="2985" y="14839"/>
                    <a:pt x="2741" y="14342"/>
                    <a:pt x="2416" y="14094"/>
                  </a:cubicBezTo>
                  <a:cubicBezTo>
                    <a:pt x="2091" y="13845"/>
                    <a:pt x="1685" y="13845"/>
                    <a:pt x="1239" y="14342"/>
                  </a:cubicBezTo>
                  <a:cubicBezTo>
                    <a:pt x="792" y="14839"/>
                    <a:pt x="305" y="15832"/>
                    <a:pt x="102" y="16639"/>
                  </a:cubicBezTo>
                  <a:cubicBezTo>
                    <a:pt x="-101" y="17445"/>
                    <a:pt x="-20" y="18066"/>
                    <a:pt x="508" y="18563"/>
                  </a:cubicBezTo>
                  <a:cubicBezTo>
                    <a:pt x="1036" y="19059"/>
                    <a:pt x="2010" y="19432"/>
                    <a:pt x="2822" y="19308"/>
                  </a:cubicBezTo>
                  <a:cubicBezTo>
                    <a:pt x="3634" y="19183"/>
                    <a:pt x="4284" y="18563"/>
                    <a:pt x="4609" y="17942"/>
                  </a:cubicBezTo>
                  <a:cubicBezTo>
                    <a:pt x="4934" y="17321"/>
                    <a:pt x="4934" y="16701"/>
                    <a:pt x="4771" y="16204"/>
                  </a:cubicBezTo>
                  <a:cubicBezTo>
                    <a:pt x="4609" y="15708"/>
                    <a:pt x="4284" y="15335"/>
                    <a:pt x="4122" y="15459"/>
                  </a:cubicBezTo>
                  <a:cubicBezTo>
                    <a:pt x="3959" y="15583"/>
                    <a:pt x="3959" y="16204"/>
                    <a:pt x="4040" y="17135"/>
                  </a:cubicBezTo>
                  <a:cubicBezTo>
                    <a:pt x="4122" y="18066"/>
                    <a:pt x="4284" y="19308"/>
                    <a:pt x="4771" y="20176"/>
                  </a:cubicBezTo>
                  <a:cubicBezTo>
                    <a:pt x="5258" y="21045"/>
                    <a:pt x="6070" y="21542"/>
                    <a:pt x="6923" y="21480"/>
                  </a:cubicBezTo>
                  <a:cubicBezTo>
                    <a:pt x="7776" y="21418"/>
                    <a:pt x="8669" y="20797"/>
                    <a:pt x="9522" y="18749"/>
                  </a:cubicBezTo>
                  <a:cubicBezTo>
                    <a:pt x="10374" y="16701"/>
                    <a:pt x="11186" y="13225"/>
                    <a:pt x="11592" y="10121"/>
                  </a:cubicBezTo>
                  <a:cubicBezTo>
                    <a:pt x="11998" y="7018"/>
                    <a:pt x="11998" y="4287"/>
                    <a:pt x="11876" y="2549"/>
                  </a:cubicBezTo>
                  <a:cubicBezTo>
                    <a:pt x="11755" y="811"/>
                    <a:pt x="11511" y="66"/>
                    <a:pt x="11267" y="4"/>
                  </a:cubicBezTo>
                  <a:cubicBezTo>
                    <a:pt x="11024" y="-58"/>
                    <a:pt x="10780" y="563"/>
                    <a:pt x="10537" y="3045"/>
                  </a:cubicBezTo>
                  <a:cubicBezTo>
                    <a:pt x="10293" y="5528"/>
                    <a:pt x="10049" y="9873"/>
                    <a:pt x="9968" y="12666"/>
                  </a:cubicBezTo>
                  <a:cubicBezTo>
                    <a:pt x="9887" y="15459"/>
                    <a:pt x="9968" y="16701"/>
                    <a:pt x="10171" y="17570"/>
                  </a:cubicBezTo>
                  <a:cubicBezTo>
                    <a:pt x="10374" y="18439"/>
                    <a:pt x="10699" y="18935"/>
                    <a:pt x="11267" y="18997"/>
                  </a:cubicBezTo>
                  <a:cubicBezTo>
                    <a:pt x="11836" y="19059"/>
                    <a:pt x="12648" y="18687"/>
                    <a:pt x="13176" y="18190"/>
                  </a:cubicBezTo>
                  <a:cubicBezTo>
                    <a:pt x="13704" y="17694"/>
                    <a:pt x="13947" y="17073"/>
                    <a:pt x="14110" y="16452"/>
                  </a:cubicBezTo>
                  <a:cubicBezTo>
                    <a:pt x="14272" y="15832"/>
                    <a:pt x="14353" y="15211"/>
                    <a:pt x="14475" y="15211"/>
                  </a:cubicBezTo>
                  <a:cubicBezTo>
                    <a:pt x="14597" y="15211"/>
                    <a:pt x="14759" y="15832"/>
                    <a:pt x="15043" y="16763"/>
                  </a:cubicBezTo>
                  <a:cubicBezTo>
                    <a:pt x="15328" y="17694"/>
                    <a:pt x="15734" y="18935"/>
                    <a:pt x="16140" y="19680"/>
                  </a:cubicBezTo>
                  <a:cubicBezTo>
                    <a:pt x="16546" y="20425"/>
                    <a:pt x="16952" y="20673"/>
                    <a:pt x="17236" y="20487"/>
                  </a:cubicBezTo>
                  <a:cubicBezTo>
                    <a:pt x="17520" y="20301"/>
                    <a:pt x="17682" y="19680"/>
                    <a:pt x="17926" y="18687"/>
                  </a:cubicBezTo>
                  <a:cubicBezTo>
                    <a:pt x="18170" y="17694"/>
                    <a:pt x="18494" y="16328"/>
                    <a:pt x="18819" y="15459"/>
                  </a:cubicBezTo>
                  <a:cubicBezTo>
                    <a:pt x="19144" y="14590"/>
                    <a:pt x="19469" y="14218"/>
                    <a:pt x="19753" y="14466"/>
                  </a:cubicBezTo>
                  <a:cubicBezTo>
                    <a:pt x="20037" y="14714"/>
                    <a:pt x="20281" y="15583"/>
                    <a:pt x="20565" y="16266"/>
                  </a:cubicBezTo>
                  <a:cubicBezTo>
                    <a:pt x="20849" y="16949"/>
                    <a:pt x="21174" y="17445"/>
                    <a:pt x="21499" y="179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2" name="Line"/>
            <p:cNvSpPr/>
            <p:nvPr/>
          </p:nvSpPr>
          <p:spPr>
            <a:xfrm>
              <a:off x="7682779" y="5842977"/>
              <a:ext cx="3113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3" name="Line"/>
            <p:cNvSpPr/>
            <p:nvPr/>
          </p:nvSpPr>
          <p:spPr>
            <a:xfrm>
              <a:off x="7205378" y="5926003"/>
              <a:ext cx="16605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4" name="Line"/>
            <p:cNvSpPr/>
            <p:nvPr/>
          </p:nvSpPr>
          <p:spPr>
            <a:xfrm>
              <a:off x="8077154" y="5977894"/>
              <a:ext cx="238702" cy="228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757" y="4255"/>
                    <a:pt x="7513" y="8509"/>
                    <a:pt x="11113" y="12109"/>
                  </a:cubicBezTo>
                  <a:cubicBezTo>
                    <a:pt x="14713" y="15709"/>
                    <a:pt x="18157" y="18655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5" name="Line"/>
            <p:cNvSpPr/>
            <p:nvPr/>
          </p:nvSpPr>
          <p:spPr>
            <a:xfrm>
              <a:off x="8056398" y="6009030"/>
              <a:ext cx="269836" cy="217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554" y="2743"/>
                    <a:pt x="15508" y="5486"/>
                    <a:pt x="11908" y="9086"/>
                  </a:cubicBezTo>
                  <a:cubicBezTo>
                    <a:pt x="8308" y="12686"/>
                    <a:pt x="4154" y="17143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6" name="Line"/>
            <p:cNvSpPr/>
            <p:nvPr/>
          </p:nvSpPr>
          <p:spPr>
            <a:xfrm>
              <a:off x="2721026" y="7461990"/>
              <a:ext cx="312280" cy="45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479" extrusionOk="0">
                  <a:moveTo>
                    <a:pt x="3625" y="0"/>
                  </a:moveTo>
                  <a:cubicBezTo>
                    <a:pt x="2913" y="3957"/>
                    <a:pt x="2201" y="7915"/>
                    <a:pt x="1726" y="10553"/>
                  </a:cubicBezTo>
                  <a:cubicBezTo>
                    <a:pt x="1251" y="13191"/>
                    <a:pt x="1014" y="14510"/>
                    <a:pt x="658" y="15582"/>
                  </a:cubicBezTo>
                  <a:cubicBezTo>
                    <a:pt x="302" y="16653"/>
                    <a:pt x="-173" y="17478"/>
                    <a:pt x="64" y="18137"/>
                  </a:cubicBezTo>
                  <a:cubicBezTo>
                    <a:pt x="302" y="18797"/>
                    <a:pt x="1251" y="19292"/>
                    <a:pt x="4218" y="19869"/>
                  </a:cubicBezTo>
                  <a:cubicBezTo>
                    <a:pt x="7185" y="20446"/>
                    <a:pt x="12170" y="21105"/>
                    <a:pt x="15374" y="21353"/>
                  </a:cubicBezTo>
                  <a:cubicBezTo>
                    <a:pt x="18579" y="21600"/>
                    <a:pt x="20003" y="21435"/>
                    <a:pt x="21427" y="212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7" name="Line"/>
            <p:cNvSpPr/>
            <p:nvPr/>
          </p:nvSpPr>
          <p:spPr>
            <a:xfrm>
              <a:off x="3137088" y="7285559"/>
              <a:ext cx="41514" cy="20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200" y="1440"/>
                    <a:pt x="10800" y="2880"/>
                    <a:pt x="7200" y="6480"/>
                  </a:cubicBezTo>
                  <a:cubicBezTo>
                    <a:pt x="3600" y="10080"/>
                    <a:pt x="1800" y="1584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8" name="Line"/>
            <p:cNvSpPr/>
            <p:nvPr/>
          </p:nvSpPr>
          <p:spPr>
            <a:xfrm>
              <a:off x="3624868" y="7659178"/>
              <a:ext cx="28021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67" y="0"/>
                    <a:pt x="11733" y="0"/>
                    <a:pt x="15333" y="3600"/>
                  </a:cubicBezTo>
                  <a:cubicBezTo>
                    <a:pt x="18933" y="7200"/>
                    <a:pt x="20267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9" name="Line"/>
            <p:cNvSpPr/>
            <p:nvPr/>
          </p:nvSpPr>
          <p:spPr>
            <a:xfrm>
              <a:off x="3676759" y="7794095"/>
              <a:ext cx="332107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0" name="Line"/>
            <p:cNvSpPr/>
            <p:nvPr/>
          </p:nvSpPr>
          <p:spPr>
            <a:xfrm>
              <a:off x="4611804" y="6785403"/>
              <a:ext cx="206568" cy="2181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586" extrusionOk="0">
                  <a:moveTo>
                    <a:pt x="21496" y="123"/>
                  </a:moveTo>
                  <a:cubicBezTo>
                    <a:pt x="19696" y="54"/>
                    <a:pt x="17896" y="-14"/>
                    <a:pt x="16276" y="3"/>
                  </a:cubicBezTo>
                  <a:cubicBezTo>
                    <a:pt x="14656" y="20"/>
                    <a:pt x="13216" y="123"/>
                    <a:pt x="11236" y="465"/>
                  </a:cubicBezTo>
                  <a:cubicBezTo>
                    <a:pt x="9256" y="808"/>
                    <a:pt x="6736" y="1389"/>
                    <a:pt x="5296" y="2194"/>
                  </a:cubicBezTo>
                  <a:cubicBezTo>
                    <a:pt x="3856" y="2998"/>
                    <a:pt x="3496" y="4025"/>
                    <a:pt x="3496" y="5069"/>
                  </a:cubicBezTo>
                  <a:cubicBezTo>
                    <a:pt x="3496" y="6113"/>
                    <a:pt x="3856" y="7175"/>
                    <a:pt x="3856" y="8270"/>
                  </a:cubicBezTo>
                  <a:cubicBezTo>
                    <a:pt x="3856" y="9365"/>
                    <a:pt x="3496" y="10495"/>
                    <a:pt x="3136" y="11710"/>
                  </a:cubicBezTo>
                  <a:cubicBezTo>
                    <a:pt x="2776" y="12925"/>
                    <a:pt x="2416" y="14226"/>
                    <a:pt x="2056" y="15356"/>
                  </a:cubicBezTo>
                  <a:cubicBezTo>
                    <a:pt x="1696" y="16486"/>
                    <a:pt x="1336" y="17444"/>
                    <a:pt x="976" y="18180"/>
                  </a:cubicBezTo>
                  <a:cubicBezTo>
                    <a:pt x="616" y="18916"/>
                    <a:pt x="256" y="19429"/>
                    <a:pt x="76" y="19806"/>
                  </a:cubicBezTo>
                  <a:cubicBezTo>
                    <a:pt x="-104" y="20183"/>
                    <a:pt x="-104" y="20422"/>
                    <a:pt x="1696" y="20696"/>
                  </a:cubicBezTo>
                  <a:cubicBezTo>
                    <a:pt x="3496" y="20970"/>
                    <a:pt x="7096" y="21278"/>
                    <a:pt x="10696" y="215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1" name="Line"/>
            <p:cNvSpPr/>
            <p:nvPr/>
          </p:nvSpPr>
          <p:spPr>
            <a:xfrm>
              <a:off x="5400405" y="6741982"/>
              <a:ext cx="289744" cy="315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3" h="21395" extrusionOk="0">
                  <a:moveTo>
                    <a:pt x="699" y="5899"/>
                  </a:moveTo>
                  <a:cubicBezTo>
                    <a:pt x="699" y="4725"/>
                    <a:pt x="699" y="3552"/>
                    <a:pt x="1970" y="2495"/>
                  </a:cubicBezTo>
                  <a:cubicBezTo>
                    <a:pt x="3241" y="1438"/>
                    <a:pt x="5782" y="499"/>
                    <a:pt x="7688" y="147"/>
                  </a:cubicBezTo>
                  <a:cubicBezTo>
                    <a:pt x="9594" y="-205"/>
                    <a:pt x="10864" y="30"/>
                    <a:pt x="12008" y="1321"/>
                  </a:cubicBezTo>
                  <a:cubicBezTo>
                    <a:pt x="13151" y="2612"/>
                    <a:pt x="14168" y="4960"/>
                    <a:pt x="13532" y="7543"/>
                  </a:cubicBezTo>
                  <a:cubicBezTo>
                    <a:pt x="12897" y="10125"/>
                    <a:pt x="10610" y="12943"/>
                    <a:pt x="8831" y="14704"/>
                  </a:cubicBezTo>
                  <a:cubicBezTo>
                    <a:pt x="7052" y="16465"/>
                    <a:pt x="5782" y="17169"/>
                    <a:pt x="4130" y="17873"/>
                  </a:cubicBezTo>
                  <a:cubicBezTo>
                    <a:pt x="2478" y="18578"/>
                    <a:pt x="445" y="19282"/>
                    <a:pt x="64" y="19634"/>
                  </a:cubicBezTo>
                  <a:cubicBezTo>
                    <a:pt x="-317" y="19986"/>
                    <a:pt x="954" y="19986"/>
                    <a:pt x="4765" y="20221"/>
                  </a:cubicBezTo>
                  <a:cubicBezTo>
                    <a:pt x="8577" y="20456"/>
                    <a:pt x="14930" y="20925"/>
                    <a:pt x="21283" y="2139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2" name="Line"/>
            <p:cNvSpPr/>
            <p:nvPr/>
          </p:nvSpPr>
          <p:spPr>
            <a:xfrm>
              <a:off x="5171233" y="7628043"/>
              <a:ext cx="269837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3" name="Line"/>
            <p:cNvSpPr/>
            <p:nvPr/>
          </p:nvSpPr>
          <p:spPr>
            <a:xfrm>
              <a:off x="5641716" y="7513881"/>
              <a:ext cx="287133" cy="269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74" y="0"/>
                  </a:moveTo>
                  <a:cubicBezTo>
                    <a:pt x="10930" y="3600"/>
                    <a:pt x="7287" y="7200"/>
                    <a:pt x="4554" y="10246"/>
                  </a:cubicBezTo>
                  <a:cubicBezTo>
                    <a:pt x="1822" y="13292"/>
                    <a:pt x="0" y="15785"/>
                    <a:pt x="0" y="17169"/>
                  </a:cubicBezTo>
                  <a:cubicBezTo>
                    <a:pt x="0" y="18554"/>
                    <a:pt x="1822" y="18831"/>
                    <a:pt x="5075" y="19108"/>
                  </a:cubicBezTo>
                  <a:cubicBezTo>
                    <a:pt x="8328" y="19385"/>
                    <a:pt x="13012" y="19662"/>
                    <a:pt x="16005" y="20077"/>
                  </a:cubicBezTo>
                  <a:cubicBezTo>
                    <a:pt x="18998" y="20492"/>
                    <a:pt x="20299" y="21046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4" name="Line"/>
            <p:cNvSpPr/>
            <p:nvPr/>
          </p:nvSpPr>
          <p:spPr>
            <a:xfrm>
              <a:off x="5804309" y="7638421"/>
              <a:ext cx="10379" cy="30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5" name="Line"/>
            <p:cNvSpPr/>
            <p:nvPr/>
          </p:nvSpPr>
          <p:spPr>
            <a:xfrm>
              <a:off x="5423400" y="8273041"/>
              <a:ext cx="245992" cy="268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476" extrusionOk="0">
                  <a:moveTo>
                    <a:pt x="2432" y="6522"/>
                  </a:moveTo>
                  <a:cubicBezTo>
                    <a:pt x="2432" y="5138"/>
                    <a:pt x="2432" y="3753"/>
                    <a:pt x="2882" y="2507"/>
                  </a:cubicBezTo>
                  <a:cubicBezTo>
                    <a:pt x="3332" y="1261"/>
                    <a:pt x="4232" y="153"/>
                    <a:pt x="6032" y="14"/>
                  </a:cubicBezTo>
                  <a:cubicBezTo>
                    <a:pt x="7832" y="-124"/>
                    <a:pt x="10532" y="707"/>
                    <a:pt x="11732" y="2507"/>
                  </a:cubicBezTo>
                  <a:cubicBezTo>
                    <a:pt x="12932" y="4307"/>
                    <a:pt x="12632" y="7076"/>
                    <a:pt x="11282" y="9568"/>
                  </a:cubicBezTo>
                  <a:cubicBezTo>
                    <a:pt x="9932" y="12061"/>
                    <a:pt x="7532" y="14276"/>
                    <a:pt x="5132" y="15938"/>
                  </a:cubicBezTo>
                  <a:cubicBezTo>
                    <a:pt x="2732" y="17599"/>
                    <a:pt x="332" y="18707"/>
                    <a:pt x="32" y="19261"/>
                  </a:cubicBezTo>
                  <a:cubicBezTo>
                    <a:pt x="-268" y="19814"/>
                    <a:pt x="1532" y="19814"/>
                    <a:pt x="5432" y="20091"/>
                  </a:cubicBezTo>
                  <a:cubicBezTo>
                    <a:pt x="9332" y="20368"/>
                    <a:pt x="15332" y="20922"/>
                    <a:pt x="21332" y="214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6" name="Line"/>
            <p:cNvSpPr/>
            <p:nvPr/>
          </p:nvSpPr>
          <p:spPr>
            <a:xfrm>
              <a:off x="5223125" y="8987599"/>
              <a:ext cx="18680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7" name="Line"/>
            <p:cNvSpPr/>
            <p:nvPr/>
          </p:nvSpPr>
          <p:spPr>
            <a:xfrm>
              <a:off x="5687572" y="8821547"/>
              <a:ext cx="230899" cy="393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1" h="21562" extrusionOk="0">
                  <a:moveTo>
                    <a:pt x="21201" y="0"/>
                  </a:moveTo>
                  <a:cubicBezTo>
                    <a:pt x="16436" y="1137"/>
                    <a:pt x="11672" y="2274"/>
                    <a:pt x="8177" y="3695"/>
                  </a:cubicBezTo>
                  <a:cubicBezTo>
                    <a:pt x="4683" y="5116"/>
                    <a:pt x="2460" y="6821"/>
                    <a:pt x="1189" y="8716"/>
                  </a:cubicBezTo>
                  <a:cubicBezTo>
                    <a:pt x="-81" y="10611"/>
                    <a:pt x="-399" y="12695"/>
                    <a:pt x="554" y="14779"/>
                  </a:cubicBezTo>
                  <a:cubicBezTo>
                    <a:pt x="1507" y="16863"/>
                    <a:pt x="3730" y="18947"/>
                    <a:pt x="5636" y="20084"/>
                  </a:cubicBezTo>
                  <a:cubicBezTo>
                    <a:pt x="7542" y="21221"/>
                    <a:pt x="9130" y="21411"/>
                    <a:pt x="10719" y="21505"/>
                  </a:cubicBezTo>
                  <a:cubicBezTo>
                    <a:pt x="12307" y="21600"/>
                    <a:pt x="13895" y="21600"/>
                    <a:pt x="15325" y="21316"/>
                  </a:cubicBezTo>
                  <a:cubicBezTo>
                    <a:pt x="16754" y="21032"/>
                    <a:pt x="18025" y="20463"/>
                    <a:pt x="18977" y="19705"/>
                  </a:cubicBezTo>
                  <a:cubicBezTo>
                    <a:pt x="19930" y="18947"/>
                    <a:pt x="20566" y="18000"/>
                    <a:pt x="20883" y="17053"/>
                  </a:cubicBezTo>
                  <a:cubicBezTo>
                    <a:pt x="21201" y="16105"/>
                    <a:pt x="21201" y="15158"/>
                    <a:pt x="20566" y="14400"/>
                  </a:cubicBezTo>
                  <a:cubicBezTo>
                    <a:pt x="19930" y="13642"/>
                    <a:pt x="18660" y="13074"/>
                    <a:pt x="15166" y="12695"/>
                  </a:cubicBezTo>
                  <a:cubicBezTo>
                    <a:pt x="11672" y="12316"/>
                    <a:pt x="5954" y="12126"/>
                    <a:pt x="236" y="119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8" name="Line"/>
            <p:cNvSpPr/>
            <p:nvPr/>
          </p:nvSpPr>
          <p:spPr>
            <a:xfrm>
              <a:off x="5070910" y="6610971"/>
              <a:ext cx="51892" cy="2788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8" extrusionOk="0">
                  <a:moveTo>
                    <a:pt x="7200" y="0"/>
                  </a:moveTo>
                  <a:cubicBezTo>
                    <a:pt x="7200" y="1151"/>
                    <a:pt x="7200" y="2302"/>
                    <a:pt x="8640" y="3292"/>
                  </a:cubicBezTo>
                  <a:cubicBezTo>
                    <a:pt x="10080" y="4283"/>
                    <a:pt x="12960" y="5112"/>
                    <a:pt x="15840" y="5969"/>
                  </a:cubicBezTo>
                  <a:cubicBezTo>
                    <a:pt x="18720" y="6825"/>
                    <a:pt x="21600" y="7709"/>
                    <a:pt x="21600" y="8431"/>
                  </a:cubicBezTo>
                  <a:cubicBezTo>
                    <a:pt x="21600" y="9154"/>
                    <a:pt x="18720" y="9716"/>
                    <a:pt x="15840" y="10479"/>
                  </a:cubicBezTo>
                  <a:cubicBezTo>
                    <a:pt x="12960" y="11242"/>
                    <a:pt x="10080" y="12205"/>
                    <a:pt x="7920" y="12981"/>
                  </a:cubicBezTo>
                  <a:cubicBezTo>
                    <a:pt x="5760" y="13758"/>
                    <a:pt x="4320" y="14346"/>
                    <a:pt x="2880" y="15083"/>
                  </a:cubicBezTo>
                  <a:cubicBezTo>
                    <a:pt x="1440" y="15819"/>
                    <a:pt x="0" y="16702"/>
                    <a:pt x="0" y="17478"/>
                  </a:cubicBezTo>
                  <a:cubicBezTo>
                    <a:pt x="0" y="18254"/>
                    <a:pt x="1440" y="18923"/>
                    <a:pt x="2880" y="19539"/>
                  </a:cubicBezTo>
                  <a:cubicBezTo>
                    <a:pt x="4320" y="20155"/>
                    <a:pt x="5760" y="20717"/>
                    <a:pt x="7200" y="21065"/>
                  </a:cubicBezTo>
                  <a:cubicBezTo>
                    <a:pt x="8640" y="21413"/>
                    <a:pt x="10080" y="21546"/>
                    <a:pt x="10080" y="21573"/>
                  </a:cubicBezTo>
                  <a:cubicBezTo>
                    <a:pt x="10080" y="21600"/>
                    <a:pt x="8640" y="21520"/>
                    <a:pt x="7200" y="21439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59" name="Line"/>
            <p:cNvSpPr/>
            <p:nvPr/>
          </p:nvSpPr>
          <p:spPr>
            <a:xfrm>
              <a:off x="5097385" y="6606500"/>
              <a:ext cx="1032190" cy="282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571" extrusionOk="0">
                  <a:moveTo>
                    <a:pt x="886" y="272"/>
                  </a:moveTo>
                  <a:cubicBezTo>
                    <a:pt x="383" y="166"/>
                    <a:pt x="-119" y="60"/>
                    <a:pt x="25" y="21"/>
                  </a:cubicBezTo>
                  <a:cubicBezTo>
                    <a:pt x="168" y="-19"/>
                    <a:pt x="957" y="7"/>
                    <a:pt x="2751" y="21"/>
                  </a:cubicBezTo>
                  <a:cubicBezTo>
                    <a:pt x="4545" y="34"/>
                    <a:pt x="7344" y="34"/>
                    <a:pt x="9712" y="47"/>
                  </a:cubicBezTo>
                  <a:cubicBezTo>
                    <a:pt x="12080" y="60"/>
                    <a:pt x="14018" y="87"/>
                    <a:pt x="15704" y="126"/>
                  </a:cubicBezTo>
                  <a:cubicBezTo>
                    <a:pt x="17391" y="166"/>
                    <a:pt x="18826" y="219"/>
                    <a:pt x="19759" y="259"/>
                  </a:cubicBezTo>
                  <a:cubicBezTo>
                    <a:pt x="20692" y="298"/>
                    <a:pt x="21122" y="325"/>
                    <a:pt x="21302" y="404"/>
                  </a:cubicBezTo>
                  <a:cubicBezTo>
                    <a:pt x="21481" y="483"/>
                    <a:pt x="21409" y="616"/>
                    <a:pt x="21302" y="1105"/>
                  </a:cubicBezTo>
                  <a:cubicBezTo>
                    <a:pt x="21194" y="1594"/>
                    <a:pt x="21050" y="2440"/>
                    <a:pt x="20943" y="3286"/>
                  </a:cubicBezTo>
                  <a:cubicBezTo>
                    <a:pt x="20835" y="4132"/>
                    <a:pt x="20763" y="4978"/>
                    <a:pt x="20692" y="5758"/>
                  </a:cubicBezTo>
                  <a:cubicBezTo>
                    <a:pt x="20620" y="6538"/>
                    <a:pt x="20548" y="7252"/>
                    <a:pt x="20548" y="7992"/>
                  </a:cubicBezTo>
                  <a:cubicBezTo>
                    <a:pt x="20548" y="8732"/>
                    <a:pt x="20620" y="9499"/>
                    <a:pt x="20692" y="10358"/>
                  </a:cubicBezTo>
                  <a:cubicBezTo>
                    <a:pt x="20763" y="11217"/>
                    <a:pt x="20835" y="12169"/>
                    <a:pt x="20871" y="13227"/>
                  </a:cubicBezTo>
                  <a:cubicBezTo>
                    <a:pt x="20907" y="14284"/>
                    <a:pt x="20907" y="15447"/>
                    <a:pt x="20871" y="16320"/>
                  </a:cubicBezTo>
                  <a:cubicBezTo>
                    <a:pt x="20835" y="17192"/>
                    <a:pt x="20763" y="17774"/>
                    <a:pt x="20692" y="18329"/>
                  </a:cubicBezTo>
                  <a:cubicBezTo>
                    <a:pt x="20620" y="18884"/>
                    <a:pt x="20548" y="19413"/>
                    <a:pt x="20476" y="19810"/>
                  </a:cubicBezTo>
                  <a:cubicBezTo>
                    <a:pt x="20405" y="20206"/>
                    <a:pt x="20333" y="20471"/>
                    <a:pt x="20225" y="20669"/>
                  </a:cubicBezTo>
                  <a:cubicBezTo>
                    <a:pt x="20118" y="20867"/>
                    <a:pt x="19974" y="20999"/>
                    <a:pt x="19292" y="21079"/>
                  </a:cubicBezTo>
                  <a:cubicBezTo>
                    <a:pt x="18611" y="21158"/>
                    <a:pt x="17391" y="21184"/>
                    <a:pt x="15884" y="21251"/>
                  </a:cubicBezTo>
                  <a:cubicBezTo>
                    <a:pt x="14377" y="21317"/>
                    <a:pt x="12583" y="21422"/>
                    <a:pt x="10789" y="21488"/>
                  </a:cubicBezTo>
                  <a:cubicBezTo>
                    <a:pt x="8995" y="21555"/>
                    <a:pt x="7201" y="21581"/>
                    <a:pt x="5622" y="21568"/>
                  </a:cubicBezTo>
                  <a:cubicBezTo>
                    <a:pt x="4043" y="21555"/>
                    <a:pt x="2680" y="21502"/>
                    <a:pt x="1316" y="21449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0" name="Line"/>
            <p:cNvSpPr/>
            <p:nvPr/>
          </p:nvSpPr>
          <p:spPr>
            <a:xfrm>
              <a:off x="6956299" y="7463288"/>
              <a:ext cx="242543" cy="435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9" h="21411" extrusionOk="0">
                  <a:moveTo>
                    <a:pt x="2738" y="2487"/>
                  </a:moveTo>
                  <a:cubicBezTo>
                    <a:pt x="3346" y="1637"/>
                    <a:pt x="3955" y="786"/>
                    <a:pt x="5020" y="361"/>
                  </a:cubicBezTo>
                  <a:cubicBezTo>
                    <a:pt x="6084" y="-64"/>
                    <a:pt x="7606" y="-64"/>
                    <a:pt x="9431" y="106"/>
                  </a:cubicBezTo>
                  <a:cubicBezTo>
                    <a:pt x="11256" y="276"/>
                    <a:pt x="13386" y="616"/>
                    <a:pt x="14755" y="1297"/>
                  </a:cubicBezTo>
                  <a:cubicBezTo>
                    <a:pt x="16124" y="1977"/>
                    <a:pt x="16732" y="2997"/>
                    <a:pt x="15820" y="4018"/>
                  </a:cubicBezTo>
                  <a:cubicBezTo>
                    <a:pt x="14907" y="5038"/>
                    <a:pt x="12473" y="6059"/>
                    <a:pt x="10496" y="6739"/>
                  </a:cubicBezTo>
                  <a:cubicBezTo>
                    <a:pt x="8518" y="7419"/>
                    <a:pt x="6997" y="7760"/>
                    <a:pt x="6997" y="8185"/>
                  </a:cubicBezTo>
                  <a:cubicBezTo>
                    <a:pt x="6997" y="8610"/>
                    <a:pt x="8518" y="9120"/>
                    <a:pt x="11104" y="10226"/>
                  </a:cubicBezTo>
                  <a:cubicBezTo>
                    <a:pt x="13690" y="11331"/>
                    <a:pt x="17341" y="13032"/>
                    <a:pt x="19318" y="14648"/>
                  </a:cubicBezTo>
                  <a:cubicBezTo>
                    <a:pt x="21296" y="16264"/>
                    <a:pt x="21600" y="17794"/>
                    <a:pt x="21144" y="18815"/>
                  </a:cubicBezTo>
                  <a:cubicBezTo>
                    <a:pt x="20687" y="19835"/>
                    <a:pt x="19470" y="20345"/>
                    <a:pt x="17341" y="20771"/>
                  </a:cubicBezTo>
                  <a:cubicBezTo>
                    <a:pt x="15211" y="21196"/>
                    <a:pt x="12169" y="21536"/>
                    <a:pt x="9279" y="21366"/>
                  </a:cubicBezTo>
                  <a:cubicBezTo>
                    <a:pt x="6389" y="21196"/>
                    <a:pt x="3651" y="20516"/>
                    <a:pt x="2130" y="19750"/>
                  </a:cubicBezTo>
                  <a:cubicBezTo>
                    <a:pt x="608" y="18985"/>
                    <a:pt x="304" y="18134"/>
                    <a:pt x="0" y="172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1" name="Line"/>
            <p:cNvSpPr/>
            <p:nvPr/>
          </p:nvSpPr>
          <p:spPr>
            <a:xfrm>
              <a:off x="6842138" y="8406414"/>
              <a:ext cx="23870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2" name="Line"/>
            <p:cNvSpPr/>
            <p:nvPr/>
          </p:nvSpPr>
          <p:spPr>
            <a:xfrm>
              <a:off x="7307728" y="8310362"/>
              <a:ext cx="229756" cy="38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6" h="21364" extrusionOk="0">
                  <a:moveTo>
                    <a:pt x="19190" y="2440"/>
                  </a:moveTo>
                  <a:cubicBezTo>
                    <a:pt x="18237" y="1676"/>
                    <a:pt x="17284" y="911"/>
                    <a:pt x="15220" y="433"/>
                  </a:cubicBezTo>
                  <a:cubicBezTo>
                    <a:pt x="13155" y="-45"/>
                    <a:pt x="9978" y="-236"/>
                    <a:pt x="7120" y="433"/>
                  </a:cubicBezTo>
                  <a:cubicBezTo>
                    <a:pt x="4261" y="1102"/>
                    <a:pt x="1720" y="2631"/>
                    <a:pt x="608" y="3969"/>
                  </a:cubicBezTo>
                  <a:cubicBezTo>
                    <a:pt x="-504" y="5307"/>
                    <a:pt x="-186" y="6454"/>
                    <a:pt x="2355" y="7410"/>
                  </a:cubicBezTo>
                  <a:cubicBezTo>
                    <a:pt x="4896" y="8366"/>
                    <a:pt x="9661" y="9130"/>
                    <a:pt x="12837" y="9417"/>
                  </a:cubicBezTo>
                  <a:cubicBezTo>
                    <a:pt x="16014" y="9704"/>
                    <a:pt x="17602" y="9513"/>
                    <a:pt x="18872" y="8748"/>
                  </a:cubicBezTo>
                  <a:cubicBezTo>
                    <a:pt x="20143" y="7983"/>
                    <a:pt x="21096" y="6645"/>
                    <a:pt x="21096" y="5594"/>
                  </a:cubicBezTo>
                  <a:cubicBezTo>
                    <a:pt x="21096" y="4543"/>
                    <a:pt x="20143" y="3778"/>
                    <a:pt x="19508" y="3969"/>
                  </a:cubicBezTo>
                  <a:cubicBezTo>
                    <a:pt x="18872" y="4160"/>
                    <a:pt x="18555" y="5307"/>
                    <a:pt x="18396" y="8366"/>
                  </a:cubicBezTo>
                  <a:cubicBezTo>
                    <a:pt x="18237" y="11424"/>
                    <a:pt x="18237" y="16394"/>
                    <a:pt x="18237" y="213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3" name="Line"/>
            <p:cNvSpPr/>
            <p:nvPr/>
          </p:nvSpPr>
          <p:spPr>
            <a:xfrm>
              <a:off x="7070460" y="9018734"/>
              <a:ext cx="1" cy="238702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4" name="Line"/>
            <p:cNvSpPr/>
            <p:nvPr/>
          </p:nvSpPr>
          <p:spPr>
            <a:xfrm>
              <a:off x="7339864" y="9018734"/>
              <a:ext cx="332538" cy="301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360" extrusionOk="0">
                  <a:moveTo>
                    <a:pt x="4036" y="1473"/>
                  </a:moveTo>
                  <a:cubicBezTo>
                    <a:pt x="4927" y="736"/>
                    <a:pt x="5817" y="0"/>
                    <a:pt x="6819" y="0"/>
                  </a:cubicBezTo>
                  <a:cubicBezTo>
                    <a:pt x="7821" y="0"/>
                    <a:pt x="8935" y="736"/>
                    <a:pt x="9714" y="2332"/>
                  </a:cubicBezTo>
                  <a:cubicBezTo>
                    <a:pt x="10494" y="3927"/>
                    <a:pt x="10939" y="6382"/>
                    <a:pt x="10382" y="8591"/>
                  </a:cubicBezTo>
                  <a:cubicBezTo>
                    <a:pt x="9826" y="10800"/>
                    <a:pt x="8267" y="12764"/>
                    <a:pt x="6931" y="13991"/>
                  </a:cubicBezTo>
                  <a:cubicBezTo>
                    <a:pt x="5595" y="15218"/>
                    <a:pt x="4481" y="15709"/>
                    <a:pt x="3145" y="16323"/>
                  </a:cubicBezTo>
                  <a:cubicBezTo>
                    <a:pt x="1809" y="16936"/>
                    <a:pt x="250" y="17673"/>
                    <a:pt x="28" y="18041"/>
                  </a:cubicBezTo>
                  <a:cubicBezTo>
                    <a:pt x="-195" y="18409"/>
                    <a:pt x="918" y="18409"/>
                    <a:pt x="3368" y="19023"/>
                  </a:cubicBezTo>
                  <a:cubicBezTo>
                    <a:pt x="5817" y="19636"/>
                    <a:pt x="9603" y="20864"/>
                    <a:pt x="12832" y="21232"/>
                  </a:cubicBezTo>
                  <a:cubicBezTo>
                    <a:pt x="16061" y="21600"/>
                    <a:pt x="18733" y="21109"/>
                    <a:pt x="21405" y="206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5" name="Line"/>
            <p:cNvSpPr/>
            <p:nvPr/>
          </p:nvSpPr>
          <p:spPr>
            <a:xfrm>
              <a:off x="6618544" y="7430855"/>
              <a:ext cx="36786" cy="2011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1543" extrusionOk="0">
                  <a:moveTo>
                    <a:pt x="20879" y="0"/>
                  </a:moveTo>
                  <a:cubicBezTo>
                    <a:pt x="16952" y="778"/>
                    <a:pt x="13024" y="1556"/>
                    <a:pt x="11061" y="2593"/>
                  </a:cubicBezTo>
                  <a:cubicBezTo>
                    <a:pt x="9097" y="3631"/>
                    <a:pt x="9097" y="4928"/>
                    <a:pt x="7134" y="6058"/>
                  </a:cubicBezTo>
                  <a:cubicBezTo>
                    <a:pt x="5170" y="7188"/>
                    <a:pt x="1243" y="8151"/>
                    <a:pt x="261" y="9096"/>
                  </a:cubicBezTo>
                  <a:cubicBezTo>
                    <a:pt x="-721" y="10040"/>
                    <a:pt x="1243" y="10967"/>
                    <a:pt x="3206" y="11800"/>
                  </a:cubicBezTo>
                  <a:cubicBezTo>
                    <a:pt x="5170" y="12634"/>
                    <a:pt x="7134" y="13375"/>
                    <a:pt x="8115" y="14375"/>
                  </a:cubicBezTo>
                  <a:cubicBezTo>
                    <a:pt x="9097" y="15376"/>
                    <a:pt x="9097" y="16635"/>
                    <a:pt x="10079" y="17747"/>
                  </a:cubicBezTo>
                  <a:cubicBezTo>
                    <a:pt x="11061" y="18858"/>
                    <a:pt x="13024" y="19822"/>
                    <a:pt x="14006" y="20470"/>
                  </a:cubicBezTo>
                  <a:cubicBezTo>
                    <a:pt x="14988" y="21118"/>
                    <a:pt x="14988" y="21452"/>
                    <a:pt x="14988" y="21526"/>
                  </a:cubicBezTo>
                  <a:cubicBezTo>
                    <a:pt x="14988" y="21600"/>
                    <a:pt x="14988" y="21415"/>
                    <a:pt x="14006" y="21267"/>
                  </a:cubicBezTo>
                  <a:cubicBezTo>
                    <a:pt x="13024" y="21118"/>
                    <a:pt x="11061" y="21007"/>
                    <a:pt x="9097" y="20896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6" name="Line"/>
            <p:cNvSpPr/>
            <p:nvPr/>
          </p:nvSpPr>
          <p:spPr>
            <a:xfrm>
              <a:off x="6655329" y="7332558"/>
              <a:ext cx="1224638" cy="2121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5" extrusionOk="0">
                  <a:moveTo>
                    <a:pt x="0" y="683"/>
                  </a:moveTo>
                  <a:cubicBezTo>
                    <a:pt x="61" y="507"/>
                    <a:pt x="122" y="331"/>
                    <a:pt x="336" y="225"/>
                  </a:cubicBezTo>
                  <a:cubicBezTo>
                    <a:pt x="549" y="120"/>
                    <a:pt x="915" y="85"/>
                    <a:pt x="2075" y="49"/>
                  </a:cubicBezTo>
                  <a:cubicBezTo>
                    <a:pt x="3234" y="14"/>
                    <a:pt x="5186" y="-21"/>
                    <a:pt x="6956" y="14"/>
                  </a:cubicBezTo>
                  <a:cubicBezTo>
                    <a:pt x="8725" y="49"/>
                    <a:pt x="10312" y="155"/>
                    <a:pt x="11776" y="243"/>
                  </a:cubicBezTo>
                  <a:cubicBezTo>
                    <a:pt x="13241" y="331"/>
                    <a:pt x="14583" y="401"/>
                    <a:pt x="15864" y="454"/>
                  </a:cubicBezTo>
                  <a:cubicBezTo>
                    <a:pt x="17146" y="507"/>
                    <a:pt x="18366" y="542"/>
                    <a:pt x="19129" y="559"/>
                  </a:cubicBezTo>
                  <a:cubicBezTo>
                    <a:pt x="19892" y="577"/>
                    <a:pt x="20197" y="577"/>
                    <a:pt x="20441" y="647"/>
                  </a:cubicBezTo>
                  <a:cubicBezTo>
                    <a:pt x="20685" y="718"/>
                    <a:pt x="20868" y="858"/>
                    <a:pt x="20959" y="1263"/>
                  </a:cubicBezTo>
                  <a:cubicBezTo>
                    <a:pt x="21051" y="1668"/>
                    <a:pt x="21051" y="2336"/>
                    <a:pt x="21051" y="3391"/>
                  </a:cubicBezTo>
                  <a:cubicBezTo>
                    <a:pt x="21051" y="4447"/>
                    <a:pt x="21051" y="5889"/>
                    <a:pt x="21051" y="7384"/>
                  </a:cubicBezTo>
                  <a:cubicBezTo>
                    <a:pt x="21051" y="8879"/>
                    <a:pt x="21051" y="10427"/>
                    <a:pt x="21081" y="11676"/>
                  </a:cubicBezTo>
                  <a:cubicBezTo>
                    <a:pt x="21112" y="12925"/>
                    <a:pt x="21173" y="13875"/>
                    <a:pt x="21264" y="14877"/>
                  </a:cubicBezTo>
                  <a:cubicBezTo>
                    <a:pt x="21356" y="15880"/>
                    <a:pt x="21478" y="16935"/>
                    <a:pt x="21539" y="17920"/>
                  </a:cubicBezTo>
                  <a:cubicBezTo>
                    <a:pt x="21600" y="18905"/>
                    <a:pt x="21600" y="19820"/>
                    <a:pt x="21600" y="20400"/>
                  </a:cubicBezTo>
                  <a:cubicBezTo>
                    <a:pt x="21600" y="20981"/>
                    <a:pt x="21600" y="21227"/>
                    <a:pt x="21447" y="21350"/>
                  </a:cubicBezTo>
                  <a:cubicBezTo>
                    <a:pt x="21295" y="21473"/>
                    <a:pt x="20990" y="21473"/>
                    <a:pt x="20197" y="21491"/>
                  </a:cubicBezTo>
                  <a:cubicBezTo>
                    <a:pt x="19403" y="21509"/>
                    <a:pt x="18122" y="21544"/>
                    <a:pt x="16322" y="21561"/>
                  </a:cubicBezTo>
                  <a:cubicBezTo>
                    <a:pt x="14522" y="21579"/>
                    <a:pt x="12203" y="21579"/>
                    <a:pt x="10129" y="21561"/>
                  </a:cubicBezTo>
                  <a:cubicBezTo>
                    <a:pt x="8054" y="21544"/>
                    <a:pt x="6224" y="21509"/>
                    <a:pt x="4637" y="21438"/>
                  </a:cubicBezTo>
                  <a:cubicBezTo>
                    <a:pt x="3051" y="21368"/>
                    <a:pt x="1708" y="21262"/>
                    <a:pt x="366" y="21157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7" name="Line"/>
            <p:cNvSpPr/>
            <p:nvPr/>
          </p:nvSpPr>
          <p:spPr>
            <a:xfrm>
              <a:off x="8604601" y="8271439"/>
              <a:ext cx="302818" cy="289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273" extrusionOk="0">
                  <a:moveTo>
                    <a:pt x="1604" y="6865"/>
                  </a:moveTo>
                  <a:cubicBezTo>
                    <a:pt x="1113" y="5595"/>
                    <a:pt x="622" y="4324"/>
                    <a:pt x="868" y="3308"/>
                  </a:cubicBezTo>
                  <a:cubicBezTo>
                    <a:pt x="1113" y="2291"/>
                    <a:pt x="2095" y="1529"/>
                    <a:pt x="3445" y="894"/>
                  </a:cubicBezTo>
                  <a:cubicBezTo>
                    <a:pt x="4795" y="258"/>
                    <a:pt x="6513" y="-250"/>
                    <a:pt x="8354" y="131"/>
                  </a:cubicBezTo>
                  <a:cubicBezTo>
                    <a:pt x="10195" y="512"/>
                    <a:pt x="12159" y="1783"/>
                    <a:pt x="12895" y="3816"/>
                  </a:cubicBezTo>
                  <a:cubicBezTo>
                    <a:pt x="13631" y="5849"/>
                    <a:pt x="13141" y="8644"/>
                    <a:pt x="11300" y="11312"/>
                  </a:cubicBezTo>
                  <a:cubicBezTo>
                    <a:pt x="9459" y="13981"/>
                    <a:pt x="6268" y="16522"/>
                    <a:pt x="3936" y="18174"/>
                  </a:cubicBezTo>
                  <a:cubicBezTo>
                    <a:pt x="1604" y="19825"/>
                    <a:pt x="131" y="20588"/>
                    <a:pt x="9" y="20969"/>
                  </a:cubicBezTo>
                  <a:cubicBezTo>
                    <a:pt x="-114" y="21350"/>
                    <a:pt x="1113" y="21350"/>
                    <a:pt x="4918" y="21096"/>
                  </a:cubicBezTo>
                  <a:cubicBezTo>
                    <a:pt x="8722" y="20842"/>
                    <a:pt x="15104" y="20334"/>
                    <a:pt x="21486" y="198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8" name="Line"/>
            <p:cNvSpPr/>
            <p:nvPr/>
          </p:nvSpPr>
          <p:spPr>
            <a:xfrm>
              <a:off x="8629988" y="9008355"/>
              <a:ext cx="350523" cy="274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8" h="21402" extrusionOk="0">
                  <a:moveTo>
                    <a:pt x="14301" y="0"/>
                  </a:moveTo>
                  <a:cubicBezTo>
                    <a:pt x="13252" y="0"/>
                    <a:pt x="12204" y="0"/>
                    <a:pt x="10421" y="1755"/>
                  </a:cubicBezTo>
                  <a:cubicBezTo>
                    <a:pt x="8639" y="3510"/>
                    <a:pt x="6122" y="7020"/>
                    <a:pt x="4445" y="9450"/>
                  </a:cubicBezTo>
                  <a:cubicBezTo>
                    <a:pt x="2767" y="11880"/>
                    <a:pt x="1928" y="13230"/>
                    <a:pt x="1194" y="14445"/>
                  </a:cubicBezTo>
                  <a:cubicBezTo>
                    <a:pt x="460" y="15660"/>
                    <a:pt x="-169" y="16740"/>
                    <a:pt x="41" y="17280"/>
                  </a:cubicBezTo>
                  <a:cubicBezTo>
                    <a:pt x="250" y="17820"/>
                    <a:pt x="1299" y="17820"/>
                    <a:pt x="4130" y="18225"/>
                  </a:cubicBezTo>
                  <a:cubicBezTo>
                    <a:pt x="6961" y="18630"/>
                    <a:pt x="11575" y="19440"/>
                    <a:pt x="14406" y="19980"/>
                  </a:cubicBezTo>
                  <a:cubicBezTo>
                    <a:pt x="17237" y="20520"/>
                    <a:pt x="18285" y="20790"/>
                    <a:pt x="19334" y="21060"/>
                  </a:cubicBezTo>
                  <a:cubicBezTo>
                    <a:pt x="20382" y="21330"/>
                    <a:pt x="21431" y="21600"/>
                    <a:pt x="21221" y="21195"/>
                  </a:cubicBezTo>
                  <a:cubicBezTo>
                    <a:pt x="21012" y="20790"/>
                    <a:pt x="19544" y="19710"/>
                    <a:pt x="18076" y="1863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69" name="Line"/>
            <p:cNvSpPr/>
            <p:nvPr/>
          </p:nvSpPr>
          <p:spPr>
            <a:xfrm>
              <a:off x="8803635" y="9112138"/>
              <a:ext cx="31135" cy="311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0" name="Line"/>
            <p:cNvSpPr/>
            <p:nvPr/>
          </p:nvSpPr>
          <p:spPr>
            <a:xfrm>
              <a:off x="8357368" y="8167714"/>
              <a:ext cx="61678" cy="126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573" extrusionOk="0">
                  <a:moveTo>
                    <a:pt x="0" y="0"/>
                  </a:moveTo>
                  <a:cubicBezTo>
                    <a:pt x="1200" y="1589"/>
                    <a:pt x="2400" y="3178"/>
                    <a:pt x="3600" y="5032"/>
                  </a:cubicBezTo>
                  <a:cubicBezTo>
                    <a:pt x="4800" y="6886"/>
                    <a:pt x="6000" y="9005"/>
                    <a:pt x="6600" y="11065"/>
                  </a:cubicBezTo>
                  <a:cubicBezTo>
                    <a:pt x="7200" y="13125"/>
                    <a:pt x="7200" y="15126"/>
                    <a:pt x="7800" y="16568"/>
                  </a:cubicBezTo>
                  <a:cubicBezTo>
                    <a:pt x="8400" y="18010"/>
                    <a:pt x="9600" y="18893"/>
                    <a:pt x="11400" y="19511"/>
                  </a:cubicBezTo>
                  <a:cubicBezTo>
                    <a:pt x="13200" y="20129"/>
                    <a:pt x="15600" y="20482"/>
                    <a:pt x="17400" y="20835"/>
                  </a:cubicBezTo>
                  <a:cubicBezTo>
                    <a:pt x="19200" y="21188"/>
                    <a:pt x="20400" y="21541"/>
                    <a:pt x="21000" y="21571"/>
                  </a:cubicBezTo>
                  <a:cubicBezTo>
                    <a:pt x="21600" y="21600"/>
                    <a:pt x="21600" y="21306"/>
                    <a:pt x="20400" y="20835"/>
                  </a:cubicBezTo>
                  <a:cubicBezTo>
                    <a:pt x="19200" y="20364"/>
                    <a:pt x="16800" y="19717"/>
                    <a:pt x="14400" y="19069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1" name="Line"/>
            <p:cNvSpPr/>
            <p:nvPr/>
          </p:nvSpPr>
          <p:spPr>
            <a:xfrm>
              <a:off x="8360828" y="8038443"/>
              <a:ext cx="805615" cy="1652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8" h="21543" extrusionOk="0">
                  <a:moveTo>
                    <a:pt x="185" y="1549"/>
                  </a:moveTo>
                  <a:cubicBezTo>
                    <a:pt x="93" y="1324"/>
                    <a:pt x="0" y="1098"/>
                    <a:pt x="0" y="850"/>
                  </a:cubicBezTo>
                  <a:cubicBezTo>
                    <a:pt x="0" y="602"/>
                    <a:pt x="93" y="332"/>
                    <a:pt x="371" y="174"/>
                  </a:cubicBezTo>
                  <a:cubicBezTo>
                    <a:pt x="649" y="16"/>
                    <a:pt x="1112" y="-29"/>
                    <a:pt x="2364" y="16"/>
                  </a:cubicBezTo>
                  <a:cubicBezTo>
                    <a:pt x="3615" y="61"/>
                    <a:pt x="5655" y="196"/>
                    <a:pt x="8112" y="264"/>
                  </a:cubicBezTo>
                  <a:cubicBezTo>
                    <a:pt x="10568" y="332"/>
                    <a:pt x="13442" y="332"/>
                    <a:pt x="15342" y="332"/>
                  </a:cubicBezTo>
                  <a:cubicBezTo>
                    <a:pt x="17243" y="332"/>
                    <a:pt x="18170" y="332"/>
                    <a:pt x="18819" y="399"/>
                  </a:cubicBezTo>
                  <a:cubicBezTo>
                    <a:pt x="19468" y="467"/>
                    <a:pt x="19839" y="602"/>
                    <a:pt x="20070" y="895"/>
                  </a:cubicBezTo>
                  <a:cubicBezTo>
                    <a:pt x="20302" y="1189"/>
                    <a:pt x="20395" y="1639"/>
                    <a:pt x="20488" y="2474"/>
                  </a:cubicBezTo>
                  <a:cubicBezTo>
                    <a:pt x="20580" y="3308"/>
                    <a:pt x="20673" y="4525"/>
                    <a:pt x="20766" y="5788"/>
                  </a:cubicBezTo>
                  <a:cubicBezTo>
                    <a:pt x="20858" y="7051"/>
                    <a:pt x="20951" y="8358"/>
                    <a:pt x="20997" y="9824"/>
                  </a:cubicBezTo>
                  <a:cubicBezTo>
                    <a:pt x="21044" y="11290"/>
                    <a:pt x="21044" y="12913"/>
                    <a:pt x="21090" y="14221"/>
                  </a:cubicBezTo>
                  <a:cubicBezTo>
                    <a:pt x="21136" y="15528"/>
                    <a:pt x="21229" y="16520"/>
                    <a:pt x="21322" y="17467"/>
                  </a:cubicBezTo>
                  <a:cubicBezTo>
                    <a:pt x="21415" y="18414"/>
                    <a:pt x="21507" y="19316"/>
                    <a:pt x="21554" y="19880"/>
                  </a:cubicBezTo>
                  <a:cubicBezTo>
                    <a:pt x="21600" y="20444"/>
                    <a:pt x="21600" y="20669"/>
                    <a:pt x="21554" y="20895"/>
                  </a:cubicBezTo>
                  <a:cubicBezTo>
                    <a:pt x="21507" y="21120"/>
                    <a:pt x="21415" y="21346"/>
                    <a:pt x="21136" y="21458"/>
                  </a:cubicBezTo>
                  <a:cubicBezTo>
                    <a:pt x="20858" y="21571"/>
                    <a:pt x="20395" y="21571"/>
                    <a:pt x="18865" y="21458"/>
                  </a:cubicBezTo>
                  <a:cubicBezTo>
                    <a:pt x="17336" y="21346"/>
                    <a:pt x="14740" y="21120"/>
                    <a:pt x="12515" y="20940"/>
                  </a:cubicBezTo>
                  <a:cubicBezTo>
                    <a:pt x="10290" y="20759"/>
                    <a:pt x="8436" y="20624"/>
                    <a:pt x="6814" y="20489"/>
                  </a:cubicBezTo>
                  <a:cubicBezTo>
                    <a:pt x="5191" y="20353"/>
                    <a:pt x="3801" y="20218"/>
                    <a:pt x="2920" y="20083"/>
                  </a:cubicBezTo>
                  <a:cubicBezTo>
                    <a:pt x="2039" y="19948"/>
                    <a:pt x="1669" y="19812"/>
                    <a:pt x="1298" y="19497"/>
                  </a:cubicBezTo>
                  <a:cubicBezTo>
                    <a:pt x="927" y="19181"/>
                    <a:pt x="556" y="18685"/>
                    <a:pt x="185" y="18189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2" name="Line"/>
            <p:cNvSpPr/>
            <p:nvPr/>
          </p:nvSpPr>
          <p:spPr>
            <a:xfrm>
              <a:off x="9945247" y="9081004"/>
              <a:ext cx="287895" cy="378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468" extrusionOk="0">
                  <a:moveTo>
                    <a:pt x="5400" y="0"/>
                  </a:moveTo>
                  <a:cubicBezTo>
                    <a:pt x="4886" y="982"/>
                    <a:pt x="4371" y="1964"/>
                    <a:pt x="3986" y="3044"/>
                  </a:cubicBezTo>
                  <a:cubicBezTo>
                    <a:pt x="3600" y="4124"/>
                    <a:pt x="3343" y="5302"/>
                    <a:pt x="3986" y="5891"/>
                  </a:cubicBezTo>
                  <a:cubicBezTo>
                    <a:pt x="4629" y="6480"/>
                    <a:pt x="6171" y="6480"/>
                    <a:pt x="8229" y="6775"/>
                  </a:cubicBezTo>
                  <a:cubicBezTo>
                    <a:pt x="10286" y="7069"/>
                    <a:pt x="12857" y="7658"/>
                    <a:pt x="15171" y="9327"/>
                  </a:cubicBezTo>
                  <a:cubicBezTo>
                    <a:pt x="17486" y="10996"/>
                    <a:pt x="19543" y="13745"/>
                    <a:pt x="20571" y="15709"/>
                  </a:cubicBezTo>
                  <a:cubicBezTo>
                    <a:pt x="21600" y="17673"/>
                    <a:pt x="21600" y="18851"/>
                    <a:pt x="20957" y="19735"/>
                  </a:cubicBezTo>
                  <a:cubicBezTo>
                    <a:pt x="20314" y="20618"/>
                    <a:pt x="19029" y="21207"/>
                    <a:pt x="16971" y="21404"/>
                  </a:cubicBezTo>
                  <a:cubicBezTo>
                    <a:pt x="14914" y="21600"/>
                    <a:pt x="12086" y="21404"/>
                    <a:pt x="9129" y="20029"/>
                  </a:cubicBezTo>
                  <a:cubicBezTo>
                    <a:pt x="6171" y="18655"/>
                    <a:pt x="3086" y="16102"/>
                    <a:pt x="0" y="1354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3" name="Line"/>
            <p:cNvSpPr/>
            <p:nvPr/>
          </p:nvSpPr>
          <p:spPr>
            <a:xfrm>
              <a:off x="9966003" y="9076111"/>
              <a:ext cx="269837" cy="25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1108" y="11918"/>
                    <a:pt x="2215" y="3818"/>
                    <a:pt x="5815" y="1118"/>
                  </a:cubicBezTo>
                  <a:cubicBezTo>
                    <a:pt x="9415" y="-1582"/>
                    <a:pt x="15508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4" name="Line"/>
            <p:cNvSpPr/>
            <p:nvPr/>
          </p:nvSpPr>
          <p:spPr>
            <a:xfrm>
              <a:off x="9696863" y="8935707"/>
              <a:ext cx="798002" cy="605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492" extrusionOk="0">
                  <a:moveTo>
                    <a:pt x="1384" y="2945"/>
                  </a:moveTo>
                  <a:cubicBezTo>
                    <a:pt x="1290" y="6995"/>
                    <a:pt x="1197" y="11045"/>
                    <a:pt x="1150" y="13807"/>
                  </a:cubicBezTo>
                  <a:cubicBezTo>
                    <a:pt x="1103" y="16568"/>
                    <a:pt x="1103" y="18041"/>
                    <a:pt x="1103" y="19145"/>
                  </a:cubicBezTo>
                  <a:cubicBezTo>
                    <a:pt x="1103" y="20250"/>
                    <a:pt x="1103" y="20986"/>
                    <a:pt x="1010" y="20864"/>
                  </a:cubicBezTo>
                  <a:cubicBezTo>
                    <a:pt x="916" y="20741"/>
                    <a:pt x="729" y="19759"/>
                    <a:pt x="589" y="17305"/>
                  </a:cubicBezTo>
                  <a:cubicBezTo>
                    <a:pt x="449" y="14850"/>
                    <a:pt x="355" y="10923"/>
                    <a:pt x="262" y="8345"/>
                  </a:cubicBezTo>
                  <a:cubicBezTo>
                    <a:pt x="168" y="5768"/>
                    <a:pt x="75" y="4541"/>
                    <a:pt x="28" y="3620"/>
                  </a:cubicBezTo>
                  <a:cubicBezTo>
                    <a:pt x="-19" y="2700"/>
                    <a:pt x="-19" y="2086"/>
                    <a:pt x="121" y="1534"/>
                  </a:cubicBezTo>
                  <a:cubicBezTo>
                    <a:pt x="262" y="982"/>
                    <a:pt x="542" y="491"/>
                    <a:pt x="916" y="245"/>
                  </a:cubicBezTo>
                  <a:cubicBezTo>
                    <a:pt x="1290" y="0"/>
                    <a:pt x="1758" y="0"/>
                    <a:pt x="2973" y="0"/>
                  </a:cubicBezTo>
                  <a:cubicBezTo>
                    <a:pt x="4189" y="0"/>
                    <a:pt x="6152" y="0"/>
                    <a:pt x="8350" y="61"/>
                  </a:cubicBezTo>
                  <a:cubicBezTo>
                    <a:pt x="10547" y="123"/>
                    <a:pt x="12978" y="245"/>
                    <a:pt x="14895" y="368"/>
                  </a:cubicBezTo>
                  <a:cubicBezTo>
                    <a:pt x="16812" y="491"/>
                    <a:pt x="18215" y="614"/>
                    <a:pt x="19150" y="675"/>
                  </a:cubicBezTo>
                  <a:cubicBezTo>
                    <a:pt x="20085" y="736"/>
                    <a:pt x="20552" y="736"/>
                    <a:pt x="20833" y="1105"/>
                  </a:cubicBezTo>
                  <a:cubicBezTo>
                    <a:pt x="21113" y="1473"/>
                    <a:pt x="21207" y="2209"/>
                    <a:pt x="21300" y="4664"/>
                  </a:cubicBezTo>
                  <a:cubicBezTo>
                    <a:pt x="21394" y="7118"/>
                    <a:pt x="21487" y="11291"/>
                    <a:pt x="21534" y="14114"/>
                  </a:cubicBezTo>
                  <a:cubicBezTo>
                    <a:pt x="21581" y="16936"/>
                    <a:pt x="21581" y="18409"/>
                    <a:pt x="21534" y="19452"/>
                  </a:cubicBezTo>
                  <a:cubicBezTo>
                    <a:pt x="21487" y="20495"/>
                    <a:pt x="21394" y="21109"/>
                    <a:pt x="20693" y="21355"/>
                  </a:cubicBezTo>
                  <a:cubicBezTo>
                    <a:pt x="19991" y="21600"/>
                    <a:pt x="18682" y="21477"/>
                    <a:pt x="16812" y="21293"/>
                  </a:cubicBezTo>
                  <a:cubicBezTo>
                    <a:pt x="14942" y="21109"/>
                    <a:pt x="12511" y="20864"/>
                    <a:pt x="10267" y="20680"/>
                  </a:cubicBezTo>
                  <a:cubicBezTo>
                    <a:pt x="8023" y="20495"/>
                    <a:pt x="5965" y="20373"/>
                    <a:pt x="4610" y="20066"/>
                  </a:cubicBezTo>
                  <a:cubicBezTo>
                    <a:pt x="3254" y="19759"/>
                    <a:pt x="2599" y="19268"/>
                    <a:pt x="1945" y="18777"/>
                  </a:cubicBezTo>
                </a:path>
              </a:pathLst>
            </a:custGeom>
            <a:noFill/>
            <a:ln w="38100" cap="rnd">
              <a:solidFill>
                <a:srgbClr val="FCD02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5" name="Line"/>
            <p:cNvSpPr/>
            <p:nvPr/>
          </p:nvSpPr>
          <p:spPr>
            <a:xfrm>
              <a:off x="11014210" y="6372270"/>
              <a:ext cx="321729" cy="3071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extrusionOk="0">
                  <a:moveTo>
                    <a:pt x="9755" y="0"/>
                  </a:moveTo>
                  <a:cubicBezTo>
                    <a:pt x="12542" y="267"/>
                    <a:pt x="15329" y="535"/>
                    <a:pt x="17303" y="802"/>
                  </a:cubicBezTo>
                  <a:cubicBezTo>
                    <a:pt x="19277" y="1069"/>
                    <a:pt x="20439" y="1336"/>
                    <a:pt x="21019" y="1968"/>
                  </a:cubicBezTo>
                  <a:cubicBezTo>
                    <a:pt x="21600" y="2600"/>
                    <a:pt x="21600" y="3596"/>
                    <a:pt x="21600" y="4556"/>
                  </a:cubicBezTo>
                  <a:cubicBezTo>
                    <a:pt x="21600" y="5515"/>
                    <a:pt x="21600" y="6439"/>
                    <a:pt x="21484" y="7289"/>
                  </a:cubicBezTo>
                  <a:cubicBezTo>
                    <a:pt x="21368" y="8139"/>
                    <a:pt x="21135" y="8917"/>
                    <a:pt x="20903" y="9743"/>
                  </a:cubicBezTo>
                  <a:cubicBezTo>
                    <a:pt x="20671" y="10569"/>
                    <a:pt x="20439" y="11444"/>
                    <a:pt x="20206" y="12270"/>
                  </a:cubicBezTo>
                  <a:cubicBezTo>
                    <a:pt x="19974" y="13096"/>
                    <a:pt x="19742" y="13874"/>
                    <a:pt x="19626" y="14773"/>
                  </a:cubicBezTo>
                  <a:cubicBezTo>
                    <a:pt x="19510" y="15672"/>
                    <a:pt x="19510" y="16692"/>
                    <a:pt x="19277" y="17482"/>
                  </a:cubicBezTo>
                  <a:cubicBezTo>
                    <a:pt x="19045" y="18271"/>
                    <a:pt x="18581" y="18830"/>
                    <a:pt x="17535" y="19316"/>
                  </a:cubicBezTo>
                  <a:cubicBezTo>
                    <a:pt x="16490" y="19802"/>
                    <a:pt x="14865" y="20215"/>
                    <a:pt x="13123" y="20507"/>
                  </a:cubicBezTo>
                  <a:cubicBezTo>
                    <a:pt x="11381" y="20798"/>
                    <a:pt x="9523" y="20968"/>
                    <a:pt x="8013" y="21114"/>
                  </a:cubicBezTo>
                  <a:cubicBezTo>
                    <a:pt x="6503" y="21260"/>
                    <a:pt x="5342" y="21381"/>
                    <a:pt x="4181" y="21466"/>
                  </a:cubicBezTo>
                  <a:cubicBezTo>
                    <a:pt x="3019" y="21551"/>
                    <a:pt x="1858" y="21600"/>
                    <a:pt x="1161" y="21551"/>
                  </a:cubicBezTo>
                  <a:cubicBezTo>
                    <a:pt x="465" y="21503"/>
                    <a:pt x="232" y="21357"/>
                    <a:pt x="0" y="2121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6" name="Line"/>
            <p:cNvSpPr/>
            <p:nvPr/>
          </p:nvSpPr>
          <p:spPr>
            <a:xfrm>
              <a:off x="368905" y="9973537"/>
              <a:ext cx="402364" cy="347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256" extrusionOk="0">
                  <a:moveTo>
                    <a:pt x="9187" y="1271"/>
                  </a:moveTo>
                  <a:cubicBezTo>
                    <a:pt x="8454" y="635"/>
                    <a:pt x="7722" y="0"/>
                    <a:pt x="6532" y="106"/>
                  </a:cubicBezTo>
                  <a:cubicBezTo>
                    <a:pt x="5343" y="212"/>
                    <a:pt x="3695" y="1059"/>
                    <a:pt x="2414" y="2965"/>
                  </a:cubicBezTo>
                  <a:cubicBezTo>
                    <a:pt x="1132" y="4871"/>
                    <a:pt x="217" y="7835"/>
                    <a:pt x="34" y="10376"/>
                  </a:cubicBezTo>
                  <a:cubicBezTo>
                    <a:pt x="-149" y="12918"/>
                    <a:pt x="400" y="15035"/>
                    <a:pt x="1956" y="16941"/>
                  </a:cubicBezTo>
                  <a:cubicBezTo>
                    <a:pt x="3512" y="18847"/>
                    <a:pt x="6075" y="20541"/>
                    <a:pt x="9187" y="21071"/>
                  </a:cubicBezTo>
                  <a:cubicBezTo>
                    <a:pt x="12298" y="21600"/>
                    <a:pt x="15959" y="20965"/>
                    <a:pt x="18248" y="19588"/>
                  </a:cubicBezTo>
                  <a:cubicBezTo>
                    <a:pt x="20536" y="18212"/>
                    <a:pt x="21451" y="16094"/>
                    <a:pt x="21268" y="13447"/>
                  </a:cubicBezTo>
                  <a:cubicBezTo>
                    <a:pt x="21085" y="10800"/>
                    <a:pt x="19804" y="7624"/>
                    <a:pt x="17515" y="5294"/>
                  </a:cubicBezTo>
                  <a:cubicBezTo>
                    <a:pt x="15227" y="2965"/>
                    <a:pt x="11932" y="1482"/>
                    <a:pt x="8637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7" name="Line"/>
            <p:cNvSpPr/>
            <p:nvPr/>
          </p:nvSpPr>
          <p:spPr>
            <a:xfrm>
              <a:off x="947269" y="9797106"/>
              <a:ext cx="1245396" cy="579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9" extrusionOk="0">
                  <a:moveTo>
                    <a:pt x="0" y="0"/>
                  </a:moveTo>
                  <a:cubicBezTo>
                    <a:pt x="360" y="4243"/>
                    <a:pt x="720" y="8486"/>
                    <a:pt x="900" y="10929"/>
                  </a:cubicBezTo>
                  <a:cubicBezTo>
                    <a:pt x="1080" y="13371"/>
                    <a:pt x="1080" y="14014"/>
                    <a:pt x="1080" y="14721"/>
                  </a:cubicBezTo>
                  <a:cubicBezTo>
                    <a:pt x="1080" y="15429"/>
                    <a:pt x="1080" y="16200"/>
                    <a:pt x="1020" y="16200"/>
                  </a:cubicBezTo>
                  <a:cubicBezTo>
                    <a:pt x="960" y="16200"/>
                    <a:pt x="840" y="15429"/>
                    <a:pt x="960" y="14464"/>
                  </a:cubicBezTo>
                  <a:cubicBezTo>
                    <a:pt x="1080" y="13500"/>
                    <a:pt x="1440" y="12343"/>
                    <a:pt x="1950" y="11507"/>
                  </a:cubicBezTo>
                  <a:cubicBezTo>
                    <a:pt x="2460" y="10671"/>
                    <a:pt x="3120" y="10157"/>
                    <a:pt x="3600" y="10093"/>
                  </a:cubicBezTo>
                  <a:cubicBezTo>
                    <a:pt x="4080" y="10029"/>
                    <a:pt x="4380" y="10414"/>
                    <a:pt x="4590" y="10929"/>
                  </a:cubicBezTo>
                  <a:cubicBezTo>
                    <a:pt x="4800" y="11443"/>
                    <a:pt x="4920" y="12086"/>
                    <a:pt x="4860" y="12986"/>
                  </a:cubicBezTo>
                  <a:cubicBezTo>
                    <a:pt x="4800" y="13886"/>
                    <a:pt x="4560" y="15043"/>
                    <a:pt x="4080" y="15943"/>
                  </a:cubicBezTo>
                  <a:cubicBezTo>
                    <a:pt x="3600" y="16843"/>
                    <a:pt x="2880" y="17486"/>
                    <a:pt x="2370" y="17807"/>
                  </a:cubicBezTo>
                  <a:cubicBezTo>
                    <a:pt x="1860" y="18129"/>
                    <a:pt x="1560" y="18129"/>
                    <a:pt x="1320" y="17871"/>
                  </a:cubicBezTo>
                  <a:cubicBezTo>
                    <a:pt x="1080" y="17614"/>
                    <a:pt x="900" y="17100"/>
                    <a:pt x="960" y="16714"/>
                  </a:cubicBezTo>
                  <a:cubicBezTo>
                    <a:pt x="1020" y="16329"/>
                    <a:pt x="1320" y="16071"/>
                    <a:pt x="2100" y="15621"/>
                  </a:cubicBezTo>
                  <a:cubicBezTo>
                    <a:pt x="2880" y="15171"/>
                    <a:pt x="4140" y="14529"/>
                    <a:pt x="5220" y="13757"/>
                  </a:cubicBezTo>
                  <a:cubicBezTo>
                    <a:pt x="6300" y="12986"/>
                    <a:pt x="7200" y="12086"/>
                    <a:pt x="7770" y="11379"/>
                  </a:cubicBezTo>
                  <a:cubicBezTo>
                    <a:pt x="8340" y="10671"/>
                    <a:pt x="8580" y="10157"/>
                    <a:pt x="8610" y="9643"/>
                  </a:cubicBezTo>
                  <a:cubicBezTo>
                    <a:pt x="8640" y="9129"/>
                    <a:pt x="8460" y="8614"/>
                    <a:pt x="8280" y="8100"/>
                  </a:cubicBezTo>
                  <a:cubicBezTo>
                    <a:pt x="8100" y="7586"/>
                    <a:pt x="7920" y="7071"/>
                    <a:pt x="7980" y="7007"/>
                  </a:cubicBezTo>
                  <a:cubicBezTo>
                    <a:pt x="8040" y="6943"/>
                    <a:pt x="8340" y="7329"/>
                    <a:pt x="8880" y="8936"/>
                  </a:cubicBezTo>
                  <a:cubicBezTo>
                    <a:pt x="9420" y="10543"/>
                    <a:pt x="10200" y="13371"/>
                    <a:pt x="10500" y="15493"/>
                  </a:cubicBezTo>
                  <a:cubicBezTo>
                    <a:pt x="10800" y="17614"/>
                    <a:pt x="10620" y="19029"/>
                    <a:pt x="10170" y="19929"/>
                  </a:cubicBezTo>
                  <a:cubicBezTo>
                    <a:pt x="9720" y="20829"/>
                    <a:pt x="9000" y="21214"/>
                    <a:pt x="8490" y="21407"/>
                  </a:cubicBezTo>
                  <a:cubicBezTo>
                    <a:pt x="7980" y="21600"/>
                    <a:pt x="7680" y="21600"/>
                    <a:pt x="7500" y="21279"/>
                  </a:cubicBezTo>
                  <a:cubicBezTo>
                    <a:pt x="7320" y="20957"/>
                    <a:pt x="7260" y="20314"/>
                    <a:pt x="7320" y="19736"/>
                  </a:cubicBezTo>
                  <a:cubicBezTo>
                    <a:pt x="7380" y="19157"/>
                    <a:pt x="7560" y="18643"/>
                    <a:pt x="8460" y="17614"/>
                  </a:cubicBezTo>
                  <a:cubicBezTo>
                    <a:pt x="9360" y="16586"/>
                    <a:pt x="10980" y="15043"/>
                    <a:pt x="11940" y="14143"/>
                  </a:cubicBezTo>
                  <a:cubicBezTo>
                    <a:pt x="12900" y="13243"/>
                    <a:pt x="13200" y="12986"/>
                    <a:pt x="13560" y="12664"/>
                  </a:cubicBezTo>
                  <a:cubicBezTo>
                    <a:pt x="13920" y="12343"/>
                    <a:pt x="14340" y="11957"/>
                    <a:pt x="14550" y="11443"/>
                  </a:cubicBezTo>
                  <a:cubicBezTo>
                    <a:pt x="14760" y="10929"/>
                    <a:pt x="14760" y="10286"/>
                    <a:pt x="14610" y="9836"/>
                  </a:cubicBezTo>
                  <a:cubicBezTo>
                    <a:pt x="14460" y="9386"/>
                    <a:pt x="14160" y="9129"/>
                    <a:pt x="13860" y="9000"/>
                  </a:cubicBezTo>
                  <a:cubicBezTo>
                    <a:pt x="13560" y="8871"/>
                    <a:pt x="13260" y="8871"/>
                    <a:pt x="13110" y="9257"/>
                  </a:cubicBezTo>
                  <a:cubicBezTo>
                    <a:pt x="12960" y="9643"/>
                    <a:pt x="12960" y="10414"/>
                    <a:pt x="13170" y="11314"/>
                  </a:cubicBezTo>
                  <a:cubicBezTo>
                    <a:pt x="13380" y="12214"/>
                    <a:pt x="13800" y="13243"/>
                    <a:pt x="14430" y="14014"/>
                  </a:cubicBezTo>
                  <a:cubicBezTo>
                    <a:pt x="15060" y="14786"/>
                    <a:pt x="15900" y="15300"/>
                    <a:pt x="16590" y="15300"/>
                  </a:cubicBezTo>
                  <a:cubicBezTo>
                    <a:pt x="17280" y="15300"/>
                    <a:pt x="17820" y="14786"/>
                    <a:pt x="18150" y="14207"/>
                  </a:cubicBezTo>
                  <a:cubicBezTo>
                    <a:pt x="18480" y="13629"/>
                    <a:pt x="18600" y="12986"/>
                    <a:pt x="18750" y="12279"/>
                  </a:cubicBezTo>
                  <a:cubicBezTo>
                    <a:pt x="18900" y="11571"/>
                    <a:pt x="19080" y="10800"/>
                    <a:pt x="19260" y="10671"/>
                  </a:cubicBezTo>
                  <a:cubicBezTo>
                    <a:pt x="19440" y="10543"/>
                    <a:pt x="19620" y="11057"/>
                    <a:pt x="20010" y="12407"/>
                  </a:cubicBezTo>
                  <a:cubicBezTo>
                    <a:pt x="20400" y="13757"/>
                    <a:pt x="21000" y="15943"/>
                    <a:pt x="21600" y="1812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8" name="Line"/>
            <p:cNvSpPr/>
            <p:nvPr/>
          </p:nvSpPr>
          <p:spPr>
            <a:xfrm>
              <a:off x="2286068" y="10056563"/>
              <a:ext cx="716103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26" y="2945"/>
                    <a:pt x="1252" y="5891"/>
                    <a:pt x="1826" y="8836"/>
                  </a:cubicBezTo>
                  <a:cubicBezTo>
                    <a:pt x="2400" y="11782"/>
                    <a:pt x="2922" y="14727"/>
                    <a:pt x="3339" y="16855"/>
                  </a:cubicBezTo>
                  <a:cubicBezTo>
                    <a:pt x="3757" y="18982"/>
                    <a:pt x="4070" y="20291"/>
                    <a:pt x="4330" y="19473"/>
                  </a:cubicBezTo>
                  <a:cubicBezTo>
                    <a:pt x="4591" y="18655"/>
                    <a:pt x="4800" y="15709"/>
                    <a:pt x="5009" y="13418"/>
                  </a:cubicBezTo>
                  <a:cubicBezTo>
                    <a:pt x="5217" y="11127"/>
                    <a:pt x="5426" y="9491"/>
                    <a:pt x="5791" y="8673"/>
                  </a:cubicBezTo>
                  <a:cubicBezTo>
                    <a:pt x="6157" y="7855"/>
                    <a:pt x="6678" y="7855"/>
                    <a:pt x="7930" y="8345"/>
                  </a:cubicBezTo>
                  <a:cubicBezTo>
                    <a:pt x="9183" y="8836"/>
                    <a:pt x="11165" y="9818"/>
                    <a:pt x="12678" y="10309"/>
                  </a:cubicBezTo>
                  <a:cubicBezTo>
                    <a:pt x="14191" y="10800"/>
                    <a:pt x="15235" y="10800"/>
                    <a:pt x="15913" y="10145"/>
                  </a:cubicBezTo>
                  <a:cubicBezTo>
                    <a:pt x="16591" y="9491"/>
                    <a:pt x="16904" y="8182"/>
                    <a:pt x="16852" y="6873"/>
                  </a:cubicBezTo>
                  <a:cubicBezTo>
                    <a:pt x="16800" y="5564"/>
                    <a:pt x="16383" y="4255"/>
                    <a:pt x="15913" y="3273"/>
                  </a:cubicBezTo>
                  <a:cubicBezTo>
                    <a:pt x="15443" y="2291"/>
                    <a:pt x="14922" y="1636"/>
                    <a:pt x="14348" y="1309"/>
                  </a:cubicBezTo>
                  <a:cubicBezTo>
                    <a:pt x="13774" y="982"/>
                    <a:pt x="13148" y="982"/>
                    <a:pt x="12835" y="1964"/>
                  </a:cubicBezTo>
                  <a:cubicBezTo>
                    <a:pt x="12522" y="2945"/>
                    <a:pt x="12522" y="4909"/>
                    <a:pt x="13148" y="7855"/>
                  </a:cubicBezTo>
                  <a:cubicBezTo>
                    <a:pt x="13774" y="10800"/>
                    <a:pt x="15026" y="14727"/>
                    <a:pt x="16539" y="17182"/>
                  </a:cubicBezTo>
                  <a:cubicBezTo>
                    <a:pt x="18052" y="19636"/>
                    <a:pt x="19826" y="20618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79" name="Line"/>
            <p:cNvSpPr/>
            <p:nvPr/>
          </p:nvSpPr>
          <p:spPr>
            <a:xfrm>
              <a:off x="3655921" y="9807072"/>
              <a:ext cx="529375" cy="591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489" extrusionOk="0">
                  <a:moveTo>
                    <a:pt x="424" y="10940"/>
                  </a:moveTo>
                  <a:cubicBezTo>
                    <a:pt x="144" y="12949"/>
                    <a:pt x="-137" y="14959"/>
                    <a:pt x="73" y="16654"/>
                  </a:cubicBezTo>
                  <a:cubicBezTo>
                    <a:pt x="284" y="18349"/>
                    <a:pt x="985" y="19731"/>
                    <a:pt x="2247" y="20422"/>
                  </a:cubicBezTo>
                  <a:cubicBezTo>
                    <a:pt x="3510" y="21112"/>
                    <a:pt x="5333" y="21112"/>
                    <a:pt x="7367" y="19229"/>
                  </a:cubicBezTo>
                  <a:cubicBezTo>
                    <a:pt x="9401" y="17345"/>
                    <a:pt x="11645" y="13577"/>
                    <a:pt x="12486" y="10375"/>
                  </a:cubicBezTo>
                  <a:cubicBezTo>
                    <a:pt x="13328" y="7173"/>
                    <a:pt x="12767" y="4536"/>
                    <a:pt x="12206" y="2777"/>
                  </a:cubicBezTo>
                  <a:cubicBezTo>
                    <a:pt x="11645" y="1019"/>
                    <a:pt x="11084" y="140"/>
                    <a:pt x="10803" y="15"/>
                  </a:cubicBezTo>
                  <a:cubicBezTo>
                    <a:pt x="10523" y="-111"/>
                    <a:pt x="10523" y="517"/>
                    <a:pt x="10523" y="3405"/>
                  </a:cubicBezTo>
                  <a:cubicBezTo>
                    <a:pt x="10523" y="6294"/>
                    <a:pt x="10523" y="11442"/>
                    <a:pt x="10523" y="14394"/>
                  </a:cubicBezTo>
                  <a:cubicBezTo>
                    <a:pt x="10523" y="17345"/>
                    <a:pt x="10523" y="18098"/>
                    <a:pt x="10733" y="18915"/>
                  </a:cubicBezTo>
                  <a:cubicBezTo>
                    <a:pt x="10944" y="19731"/>
                    <a:pt x="11364" y="20610"/>
                    <a:pt x="11785" y="20798"/>
                  </a:cubicBezTo>
                  <a:cubicBezTo>
                    <a:pt x="12206" y="20987"/>
                    <a:pt x="12627" y="20484"/>
                    <a:pt x="13188" y="19919"/>
                  </a:cubicBezTo>
                  <a:cubicBezTo>
                    <a:pt x="13749" y="19354"/>
                    <a:pt x="14450" y="18726"/>
                    <a:pt x="15081" y="18726"/>
                  </a:cubicBezTo>
                  <a:cubicBezTo>
                    <a:pt x="15712" y="18726"/>
                    <a:pt x="16273" y="19354"/>
                    <a:pt x="17325" y="19919"/>
                  </a:cubicBezTo>
                  <a:cubicBezTo>
                    <a:pt x="18377" y="20484"/>
                    <a:pt x="19920" y="20987"/>
                    <a:pt x="21463" y="2148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0" name="Line"/>
            <p:cNvSpPr/>
            <p:nvPr/>
          </p:nvSpPr>
          <p:spPr>
            <a:xfrm>
              <a:off x="4219238" y="10021969"/>
              <a:ext cx="713295" cy="384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258" extrusionOk="0">
                  <a:moveTo>
                    <a:pt x="4924" y="13954"/>
                  </a:moveTo>
                  <a:cubicBezTo>
                    <a:pt x="4715" y="12998"/>
                    <a:pt x="4506" y="12042"/>
                    <a:pt x="4141" y="11565"/>
                  </a:cubicBezTo>
                  <a:cubicBezTo>
                    <a:pt x="3776" y="11087"/>
                    <a:pt x="3254" y="11087"/>
                    <a:pt x="2732" y="11087"/>
                  </a:cubicBezTo>
                  <a:cubicBezTo>
                    <a:pt x="2211" y="11087"/>
                    <a:pt x="1689" y="11087"/>
                    <a:pt x="1167" y="11947"/>
                  </a:cubicBezTo>
                  <a:cubicBezTo>
                    <a:pt x="645" y="12807"/>
                    <a:pt x="124" y="14527"/>
                    <a:pt x="19" y="15770"/>
                  </a:cubicBezTo>
                  <a:cubicBezTo>
                    <a:pt x="-85" y="17012"/>
                    <a:pt x="228" y="17777"/>
                    <a:pt x="906" y="18350"/>
                  </a:cubicBezTo>
                  <a:cubicBezTo>
                    <a:pt x="1585" y="18924"/>
                    <a:pt x="2628" y="19306"/>
                    <a:pt x="3515" y="18828"/>
                  </a:cubicBezTo>
                  <a:cubicBezTo>
                    <a:pt x="4402" y="18350"/>
                    <a:pt x="5132" y="17012"/>
                    <a:pt x="5341" y="15866"/>
                  </a:cubicBezTo>
                  <a:cubicBezTo>
                    <a:pt x="5550" y="14719"/>
                    <a:pt x="5237" y="13763"/>
                    <a:pt x="5185" y="13858"/>
                  </a:cubicBezTo>
                  <a:cubicBezTo>
                    <a:pt x="5132" y="13954"/>
                    <a:pt x="5341" y="15101"/>
                    <a:pt x="5811" y="16343"/>
                  </a:cubicBezTo>
                  <a:cubicBezTo>
                    <a:pt x="6280" y="17586"/>
                    <a:pt x="7011" y="18924"/>
                    <a:pt x="7793" y="19593"/>
                  </a:cubicBezTo>
                  <a:cubicBezTo>
                    <a:pt x="8576" y="20262"/>
                    <a:pt x="9411" y="20262"/>
                    <a:pt x="10193" y="19402"/>
                  </a:cubicBezTo>
                  <a:cubicBezTo>
                    <a:pt x="10976" y="18542"/>
                    <a:pt x="11706" y="16821"/>
                    <a:pt x="12332" y="13763"/>
                  </a:cubicBezTo>
                  <a:cubicBezTo>
                    <a:pt x="12958" y="10704"/>
                    <a:pt x="13480" y="6308"/>
                    <a:pt x="13741" y="3632"/>
                  </a:cubicBezTo>
                  <a:cubicBezTo>
                    <a:pt x="14002" y="956"/>
                    <a:pt x="14002" y="0"/>
                    <a:pt x="14002" y="0"/>
                  </a:cubicBezTo>
                  <a:cubicBezTo>
                    <a:pt x="14002" y="0"/>
                    <a:pt x="14002" y="956"/>
                    <a:pt x="13950" y="3632"/>
                  </a:cubicBezTo>
                  <a:cubicBezTo>
                    <a:pt x="13898" y="6308"/>
                    <a:pt x="13793" y="10704"/>
                    <a:pt x="13793" y="13381"/>
                  </a:cubicBezTo>
                  <a:cubicBezTo>
                    <a:pt x="13793" y="16057"/>
                    <a:pt x="13898" y="17012"/>
                    <a:pt x="14054" y="17968"/>
                  </a:cubicBezTo>
                  <a:cubicBezTo>
                    <a:pt x="14211" y="18924"/>
                    <a:pt x="14419" y="19880"/>
                    <a:pt x="15202" y="20549"/>
                  </a:cubicBezTo>
                  <a:cubicBezTo>
                    <a:pt x="15985" y="21218"/>
                    <a:pt x="17341" y="21600"/>
                    <a:pt x="18489" y="20835"/>
                  </a:cubicBezTo>
                  <a:cubicBezTo>
                    <a:pt x="19637" y="20071"/>
                    <a:pt x="20576" y="18159"/>
                    <a:pt x="21515" y="16248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1" name="Line"/>
            <p:cNvSpPr/>
            <p:nvPr/>
          </p:nvSpPr>
          <p:spPr>
            <a:xfrm>
              <a:off x="4621184" y="10181102"/>
              <a:ext cx="21794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2" name="Line"/>
            <p:cNvSpPr/>
            <p:nvPr/>
          </p:nvSpPr>
          <p:spPr>
            <a:xfrm>
              <a:off x="3541842" y="10232994"/>
              <a:ext cx="25945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3" name="Line"/>
            <p:cNvSpPr/>
            <p:nvPr/>
          </p:nvSpPr>
          <p:spPr>
            <a:xfrm>
              <a:off x="5715178" y="10116982"/>
              <a:ext cx="271214" cy="295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6" h="21483" extrusionOk="0">
                  <a:moveTo>
                    <a:pt x="12471" y="2395"/>
                  </a:moveTo>
                  <a:cubicBezTo>
                    <a:pt x="11671" y="1139"/>
                    <a:pt x="10871" y="-117"/>
                    <a:pt x="11004" y="9"/>
                  </a:cubicBezTo>
                  <a:cubicBezTo>
                    <a:pt x="11138" y="134"/>
                    <a:pt x="12204" y="1641"/>
                    <a:pt x="14071" y="4404"/>
                  </a:cubicBezTo>
                  <a:cubicBezTo>
                    <a:pt x="15938" y="7167"/>
                    <a:pt x="18604" y="11185"/>
                    <a:pt x="19938" y="13823"/>
                  </a:cubicBezTo>
                  <a:cubicBezTo>
                    <a:pt x="21271" y="16460"/>
                    <a:pt x="21271" y="17716"/>
                    <a:pt x="19671" y="18971"/>
                  </a:cubicBezTo>
                  <a:cubicBezTo>
                    <a:pt x="18071" y="20227"/>
                    <a:pt x="14871" y="21483"/>
                    <a:pt x="11271" y="21483"/>
                  </a:cubicBezTo>
                  <a:cubicBezTo>
                    <a:pt x="7671" y="21483"/>
                    <a:pt x="3671" y="20227"/>
                    <a:pt x="1671" y="18720"/>
                  </a:cubicBezTo>
                  <a:cubicBezTo>
                    <a:pt x="-329" y="17213"/>
                    <a:pt x="-329" y="15455"/>
                    <a:pt x="604" y="14199"/>
                  </a:cubicBezTo>
                  <a:cubicBezTo>
                    <a:pt x="1538" y="12943"/>
                    <a:pt x="3404" y="12190"/>
                    <a:pt x="5271" y="11436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4" name="Line"/>
            <p:cNvSpPr/>
            <p:nvPr/>
          </p:nvSpPr>
          <p:spPr>
            <a:xfrm>
              <a:off x="6154596" y="10224777"/>
              <a:ext cx="1341375" cy="226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395" extrusionOk="0">
                  <a:moveTo>
                    <a:pt x="2373" y="7650"/>
                  </a:moveTo>
                  <a:cubicBezTo>
                    <a:pt x="2207" y="6013"/>
                    <a:pt x="2040" y="4377"/>
                    <a:pt x="1818" y="3231"/>
                  </a:cubicBezTo>
                  <a:cubicBezTo>
                    <a:pt x="1596" y="2086"/>
                    <a:pt x="1318" y="1431"/>
                    <a:pt x="985" y="1104"/>
                  </a:cubicBezTo>
                  <a:cubicBezTo>
                    <a:pt x="652" y="777"/>
                    <a:pt x="263" y="777"/>
                    <a:pt x="97" y="2413"/>
                  </a:cubicBezTo>
                  <a:cubicBezTo>
                    <a:pt x="-70" y="4050"/>
                    <a:pt x="-14" y="7322"/>
                    <a:pt x="208" y="10104"/>
                  </a:cubicBezTo>
                  <a:cubicBezTo>
                    <a:pt x="430" y="12886"/>
                    <a:pt x="818" y="15177"/>
                    <a:pt x="1290" y="15831"/>
                  </a:cubicBezTo>
                  <a:cubicBezTo>
                    <a:pt x="1762" y="16486"/>
                    <a:pt x="2318" y="15504"/>
                    <a:pt x="2595" y="13377"/>
                  </a:cubicBezTo>
                  <a:cubicBezTo>
                    <a:pt x="2873" y="11250"/>
                    <a:pt x="2873" y="7977"/>
                    <a:pt x="2817" y="5522"/>
                  </a:cubicBezTo>
                  <a:cubicBezTo>
                    <a:pt x="2762" y="3068"/>
                    <a:pt x="2651" y="1431"/>
                    <a:pt x="2623" y="1431"/>
                  </a:cubicBezTo>
                  <a:cubicBezTo>
                    <a:pt x="2595" y="1431"/>
                    <a:pt x="2651" y="3068"/>
                    <a:pt x="2873" y="5359"/>
                  </a:cubicBezTo>
                  <a:cubicBezTo>
                    <a:pt x="3095" y="7650"/>
                    <a:pt x="3484" y="10595"/>
                    <a:pt x="4011" y="12395"/>
                  </a:cubicBezTo>
                  <a:cubicBezTo>
                    <a:pt x="4539" y="14195"/>
                    <a:pt x="5205" y="14850"/>
                    <a:pt x="5733" y="14031"/>
                  </a:cubicBezTo>
                  <a:cubicBezTo>
                    <a:pt x="6260" y="13213"/>
                    <a:pt x="6649" y="10922"/>
                    <a:pt x="6926" y="8959"/>
                  </a:cubicBezTo>
                  <a:cubicBezTo>
                    <a:pt x="7204" y="6995"/>
                    <a:pt x="7371" y="5359"/>
                    <a:pt x="7509" y="5359"/>
                  </a:cubicBezTo>
                  <a:cubicBezTo>
                    <a:pt x="7648" y="5359"/>
                    <a:pt x="7759" y="6995"/>
                    <a:pt x="7815" y="8631"/>
                  </a:cubicBezTo>
                  <a:cubicBezTo>
                    <a:pt x="7870" y="10268"/>
                    <a:pt x="7870" y="11904"/>
                    <a:pt x="7898" y="13540"/>
                  </a:cubicBezTo>
                  <a:cubicBezTo>
                    <a:pt x="7926" y="15177"/>
                    <a:pt x="7981" y="16813"/>
                    <a:pt x="8092" y="16977"/>
                  </a:cubicBezTo>
                  <a:cubicBezTo>
                    <a:pt x="8204" y="17140"/>
                    <a:pt x="8370" y="15831"/>
                    <a:pt x="8509" y="14195"/>
                  </a:cubicBezTo>
                  <a:cubicBezTo>
                    <a:pt x="8648" y="12559"/>
                    <a:pt x="8759" y="10595"/>
                    <a:pt x="8898" y="8795"/>
                  </a:cubicBezTo>
                  <a:cubicBezTo>
                    <a:pt x="9036" y="6995"/>
                    <a:pt x="9203" y="5359"/>
                    <a:pt x="9425" y="4704"/>
                  </a:cubicBezTo>
                  <a:cubicBezTo>
                    <a:pt x="9647" y="4050"/>
                    <a:pt x="9925" y="4377"/>
                    <a:pt x="10091" y="5522"/>
                  </a:cubicBezTo>
                  <a:cubicBezTo>
                    <a:pt x="10258" y="6668"/>
                    <a:pt x="10314" y="8631"/>
                    <a:pt x="10341" y="10431"/>
                  </a:cubicBezTo>
                  <a:cubicBezTo>
                    <a:pt x="10369" y="12231"/>
                    <a:pt x="10369" y="13868"/>
                    <a:pt x="10452" y="14031"/>
                  </a:cubicBezTo>
                  <a:cubicBezTo>
                    <a:pt x="10536" y="14195"/>
                    <a:pt x="10702" y="12886"/>
                    <a:pt x="10841" y="11413"/>
                  </a:cubicBezTo>
                  <a:cubicBezTo>
                    <a:pt x="10980" y="9940"/>
                    <a:pt x="11091" y="8304"/>
                    <a:pt x="11258" y="6504"/>
                  </a:cubicBezTo>
                  <a:cubicBezTo>
                    <a:pt x="11424" y="4704"/>
                    <a:pt x="11646" y="2740"/>
                    <a:pt x="11813" y="2577"/>
                  </a:cubicBezTo>
                  <a:cubicBezTo>
                    <a:pt x="11979" y="2413"/>
                    <a:pt x="12090" y="4050"/>
                    <a:pt x="12229" y="6504"/>
                  </a:cubicBezTo>
                  <a:cubicBezTo>
                    <a:pt x="12368" y="8959"/>
                    <a:pt x="12535" y="12231"/>
                    <a:pt x="12868" y="14522"/>
                  </a:cubicBezTo>
                  <a:cubicBezTo>
                    <a:pt x="13201" y="16813"/>
                    <a:pt x="13701" y="18122"/>
                    <a:pt x="14339" y="18450"/>
                  </a:cubicBezTo>
                  <a:cubicBezTo>
                    <a:pt x="14978" y="18777"/>
                    <a:pt x="15755" y="18122"/>
                    <a:pt x="16366" y="16486"/>
                  </a:cubicBezTo>
                  <a:cubicBezTo>
                    <a:pt x="16977" y="14850"/>
                    <a:pt x="17421" y="12231"/>
                    <a:pt x="17671" y="10104"/>
                  </a:cubicBezTo>
                  <a:cubicBezTo>
                    <a:pt x="17921" y="7977"/>
                    <a:pt x="17976" y="6340"/>
                    <a:pt x="17837" y="4704"/>
                  </a:cubicBezTo>
                  <a:cubicBezTo>
                    <a:pt x="17699" y="3068"/>
                    <a:pt x="17365" y="1431"/>
                    <a:pt x="17060" y="613"/>
                  </a:cubicBezTo>
                  <a:cubicBezTo>
                    <a:pt x="16755" y="-205"/>
                    <a:pt x="16477" y="-205"/>
                    <a:pt x="16283" y="613"/>
                  </a:cubicBezTo>
                  <a:cubicBezTo>
                    <a:pt x="16088" y="1431"/>
                    <a:pt x="15977" y="3068"/>
                    <a:pt x="15922" y="4704"/>
                  </a:cubicBezTo>
                  <a:cubicBezTo>
                    <a:pt x="15866" y="6340"/>
                    <a:pt x="15866" y="7977"/>
                    <a:pt x="16227" y="10431"/>
                  </a:cubicBezTo>
                  <a:cubicBezTo>
                    <a:pt x="16588" y="12886"/>
                    <a:pt x="17310" y="16159"/>
                    <a:pt x="18254" y="18122"/>
                  </a:cubicBezTo>
                  <a:cubicBezTo>
                    <a:pt x="19198" y="20086"/>
                    <a:pt x="20364" y="20740"/>
                    <a:pt x="21530" y="21395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5" name="Line"/>
            <p:cNvSpPr/>
            <p:nvPr/>
          </p:nvSpPr>
          <p:spPr>
            <a:xfrm>
              <a:off x="8191316" y="9805634"/>
              <a:ext cx="1100099" cy="634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7" extrusionOk="0">
                  <a:moveTo>
                    <a:pt x="0" y="17830"/>
                  </a:moveTo>
                  <a:cubicBezTo>
                    <a:pt x="679" y="17365"/>
                    <a:pt x="1358" y="16901"/>
                    <a:pt x="2004" y="16494"/>
                  </a:cubicBezTo>
                  <a:cubicBezTo>
                    <a:pt x="2649" y="16088"/>
                    <a:pt x="3260" y="15740"/>
                    <a:pt x="3702" y="15275"/>
                  </a:cubicBezTo>
                  <a:cubicBezTo>
                    <a:pt x="4143" y="14811"/>
                    <a:pt x="4415" y="14230"/>
                    <a:pt x="4415" y="13765"/>
                  </a:cubicBezTo>
                  <a:cubicBezTo>
                    <a:pt x="4415" y="13301"/>
                    <a:pt x="4143" y="12952"/>
                    <a:pt x="3634" y="12836"/>
                  </a:cubicBezTo>
                  <a:cubicBezTo>
                    <a:pt x="3125" y="12720"/>
                    <a:pt x="2377" y="12836"/>
                    <a:pt x="1834" y="13185"/>
                  </a:cubicBezTo>
                  <a:cubicBezTo>
                    <a:pt x="1291" y="13533"/>
                    <a:pt x="951" y="14114"/>
                    <a:pt x="1087" y="15391"/>
                  </a:cubicBezTo>
                  <a:cubicBezTo>
                    <a:pt x="1223" y="16669"/>
                    <a:pt x="1834" y="18643"/>
                    <a:pt x="2683" y="19862"/>
                  </a:cubicBezTo>
                  <a:cubicBezTo>
                    <a:pt x="3532" y="21081"/>
                    <a:pt x="4619" y="21546"/>
                    <a:pt x="5740" y="21081"/>
                  </a:cubicBezTo>
                  <a:cubicBezTo>
                    <a:pt x="6860" y="20617"/>
                    <a:pt x="8015" y="19223"/>
                    <a:pt x="8932" y="17772"/>
                  </a:cubicBezTo>
                  <a:cubicBezTo>
                    <a:pt x="9849" y="16320"/>
                    <a:pt x="10528" y="14811"/>
                    <a:pt x="10936" y="13185"/>
                  </a:cubicBezTo>
                  <a:cubicBezTo>
                    <a:pt x="11343" y="11559"/>
                    <a:pt x="11479" y="9817"/>
                    <a:pt x="11479" y="8075"/>
                  </a:cubicBezTo>
                  <a:cubicBezTo>
                    <a:pt x="11479" y="6333"/>
                    <a:pt x="11343" y="4591"/>
                    <a:pt x="11275" y="3430"/>
                  </a:cubicBezTo>
                  <a:cubicBezTo>
                    <a:pt x="11208" y="2269"/>
                    <a:pt x="11208" y="1688"/>
                    <a:pt x="11106" y="1107"/>
                  </a:cubicBezTo>
                  <a:cubicBezTo>
                    <a:pt x="11004" y="527"/>
                    <a:pt x="10800" y="-54"/>
                    <a:pt x="10698" y="4"/>
                  </a:cubicBezTo>
                  <a:cubicBezTo>
                    <a:pt x="10596" y="62"/>
                    <a:pt x="10596" y="759"/>
                    <a:pt x="10562" y="2965"/>
                  </a:cubicBezTo>
                  <a:cubicBezTo>
                    <a:pt x="10528" y="5172"/>
                    <a:pt x="10460" y="8888"/>
                    <a:pt x="10460" y="11675"/>
                  </a:cubicBezTo>
                  <a:cubicBezTo>
                    <a:pt x="10460" y="14462"/>
                    <a:pt x="10528" y="16320"/>
                    <a:pt x="10800" y="17714"/>
                  </a:cubicBezTo>
                  <a:cubicBezTo>
                    <a:pt x="11072" y="19107"/>
                    <a:pt x="11547" y="20036"/>
                    <a:pt x="12158" y="20617"/>
                  </a:cubicBezTo>
                  <a:cubicBezTo>
                    <a:pt x="12770" y="21198"/>
                    <a:pt x="13517" y="21430"/>
                    <a:pt x="14400" y="21198"/>
                  </a:cubicBezTo>
                  <a:cubicBezTo>
                    <a:pt x="15283" y="20965"/>
                    <a:pt x="16302" y="20269"/>
                    <a:pt x="16947" y="19630"/>
                  </a:cubicBezTo>
                  <a:cubicBezTo>
                    <a:pt x="17592" y="18991"/>
                    <a:pt x="17864" y="18411"/>
                    <a:pt x="18000" y="17830"/>
                  </a:cubicBezTo>
                  <a:cubicBezTo>
                    <a:pt x="18136" y="17249"/>
                    <a:pt x="18136" y="16669"/>
                    <a:pt x="18034" y="16146"/>
                  </a:cubicBezTo>
                  <a:cubicBezTo>
                    <a:pt x="17932" y="15623"/>
                    <a:pt x="17728" y="15159"/>
                    <a:pt x="17457" y="14869"/>
                  </a:cubicBezTo>
                  <a:cubicBezTo>
                    <a:pt x="17185" y="14578"/>
                    <a:pt x="16845" y="14462"/>
                    <a:pt x="16540" y="14578"/>
                  </a:cubicBezTo>
                  <a:cubicBezTo>
                    <a:pt x="16234" y="14694"/>
                    <a:pt x="15962" y="15043"/>
                    <a:pt x="15860" y="15565"/>
                  </a:cubicBezTo>
                  <a:cubicBezTo>
                    <a:pt x="15758" y="16088"/>
                    <a:pt x="15826" y="16785"/>
                    <a:pt x="16098" y="17656"/>
                  </a:cubicBezTo>
                  <a:cubicBezTo>
                    <a:pt x="16370" y="18527"/>
                    <a:pt x="16845" y="19572"/>
                    <a:pt x="17728" y="20211"/>
                  </a:cubicBezTo>
                  <a:cubicBezTo>
                    <a:pt x="18611" y="20849"/>
                    <a:pt x="19902" y="21081"/>
                    <a:pt x="20615" y="21081"/>
                  </a:cubicBezTo>
                  <a:cubicBezTo>
                    <a:pt x="21328" y="21081"/>
                    <a:pt x="21464" y="20849"/>
                    <a:pt x="21600" y="2061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6" name="Line"/>
            <p:cNvSpPr/>
            <p:nvPr/>
          </p:nvSpPr>
          <p:spPr>
            <a:xfrm>
              <a:off x="9291414" y="9993859"/>
              <a:ext cx="1535988" cy="465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7" extrusionOk="0">
                  <a:moveTo>
                    <a:pt x="0" y="14106"/>
                  </a:moveTo>
                  <a:cubicBezTo>
                    <a:pt x="243" y="13950"/>
                    <a:pt x="486" y="13793"/>
                    <a:pt x="681" y="14028"/>
                  </a:cubicBezTo>
                  <a:cubicBezTo>
                    <a:pt x="876" y="14263"/>
                    <a:pt x="1022" y="14889"/>
                    <a:pt x="1119" y="15593"/>
                  </a:cubicBezTo>
                  <a:cubicBezTo>
                    <a:pt x="1216" y="16298"/>
                    <a:pt x="1265" y="17080"/>
                    <a:pt x="1338" y="17941"/>
                  </a:cubicBezTo>
                  <a:cubicBezTo>
                    <a:pt x="1411" y="18802"/>
                    <a:pt x="1508" y="19741"/>
                    <a:pt x="1605" y="19820"/>
                  </a:cubicBezTo>
                  <a:cubicBezTo>
                    <a:pt x="1703" y="19898"/>
                    <a:pt x="1800" y="19115"/>
                    <a:pt x="1922" y="18333"/>
                  </a:cubicBezTo>
                  <a:cubicBezTo>
                    <a:pt x="2043" y="17550"/>
                    <a:pt x="2189" y="16767"/>
                    <a:pt x="2311" y="15985"/>
                  </a:cubicBezTo>
                  <a:cubicBezTo>
                    <a:pt x="2432" y="15202"/>
                    <a:pt x="2530" y="14420"/>
                    <a:pt x="2700" y="13950"/>
                  </a:cubicBezTo>
                  <a:cubicBezTo>
                    <a:pt x="2870" y="13480"/>
                    <a:pt x="3114" y="13324"/>
                    <a:pt x="3259" y="13637"/>
                  </a:cubicBezTo>
                  <a:cubicBezTo>
                    <a:pt x="3405" y="13950"/>
                    <a:pt x="3454" y="14733"/>
                    <a:pt x="3527" y="15828"/>
                  </a:cubicBezTo>
                  <a:cubicBezTo>
                    <a:pt x="3600" y="16924"/>
                    <a:pt x="3697" y="18333"/>
                    <a:pt x="3770" y="18489"/>
                  </a:cubicBezTo>
                  <a:cubicBezTo>
                    <a:pt x="3843" y="18646"/>
                    <a:pt x="3892" y="17550"/>
                    <a:pt x="3989" y="16533"/>
                  </a:cubicBezTo>
                  <a:cubicBezTo>
                    <a:pt x="4086" y="15515"/>
                    <a:pt x="4232" y="14576"/>
                    <a:pt x="4378" y="13793"/>
                  </a:cubicBezTo>
                  <a:cubicBezTo>
                    <a:pt x="4524" y="13011"/>
                    <a:pt x="4670" y="12385"/>
                    <a:pt x="4816" y="12385"/>
                  </a:cubicBezTo>
                  <a:cubicBezTo>
                    <a:pt x="4962" y="12385"/>
                    <a:pt x="5108" y="13011"/>
                    <a:pt x="5254" y="14106"/>
                  </a:cubicBezTo>
                  <a:cubicBezTo>
                    <a:pt x="5400" y="15202"/>
                    <a:pt x="5546" y="16767"/>
                    <a:pt x="5814" y="18098"/>
                  </a:cubicBezTo>
                  <a:cubicBezTo>
                    <a:pt x="6081" y="19428"/>
                    <a:pt x="6470" y="20524"/>
                    <a:pt x="7054" y="20759"/>
                  </a:cubicBezTo>
                  <a:cubicBezTo>
                    <a:pt x="7638" y="20993"/>
                    <a:pt x="8416" y="20367"/>
                    <a:pt x="8976" y="19350"/>
                  </a:cubicBezTo>
                  <a:cubicBezTo>
                    <a:pt x="9535" y="18333"/>
                    <a:pt x="9876" y="16924"/>
                    <a:pt x="10046" y="15828"/>
                  </a:cubicBezTo>
                  <a:cubicBezTo>
                    <a:pt x="10216" y="14733"/>
                    <a:pt x="10216" y="13950"/>
                    <a:pt x="10143" y="13246"/>
                  </a:cubicBezTo>
                  <a:cubicBezTo>
                    <a:pt x="10070" y="12541"/>
                    <a:pt x="9924" y="11915"/>
                    <a:pt x="9705" y="11602"/>
                  </a:cubicBezTo>
                  <a:cubicBezTo>
                    <a:pt x="9486" y="11289"/>
                    <a:pt x="9195" y="11289"/>
                    <a:pt x="9024" y="11680"/>
                  </a:cubicBezTo>
                  <a:cubicBezTo>
                    <a:pt x="8854" y="12072"/>
                    <a:pt x="8805" y="12854"/>
                    <a:pt x="8854" y="14028"/>
                  </a:cubicBezTo>
                  <a:cubicBezTo>
                    <a:pt x="8903" y="15202"/>
                    <a:pt x="9049" y="16767"/>
                    <a:pt x="9365" y="18020"/>
                  </a:cubicBezTo>
                  <a:cubicBezTo>
                    <a:pt x="9681" y="19272"/>
                    <a:pt x="10168" y="20211"/>
                    <a:pt x="10751" y="20289"/>
                  </a:cubicBezTo>
                  <a:cubicBezTo>
                    <a:pt x="11335" y="20367"/>
                    <a:pt x="12016" y="19585"/>
                    <a:pt x="12430" y="18802"/>
                  </a:cubicBezTo>
                  <a:cubicBezTo>
                    <a:pt x="12843" y="18020"/>
                    <a:pt x="12989" y="17237"/>
                    <a:pt x="13111" y="16454"/>
                  </a:cubicBezTo>
                  <a:cubicBezTo>
                    <a:pt x="13232" y="15672"/>
                    <a:pt x="13330" y="14889"/>
                    <a:pt x="13427" y="14889"/>
                  </a:cubicBezTo>
                  <a:cubicBezTo>
                    <a:pt x="13524" y="14889"/>
                    <a:pt x="13622" y="15672"/>
                    <a:pt x="13695" y="16454"/>
                  </a:cubicBezTo>
                  <a:cubicBezTo>
                    <a:pt x="13768" y="17237"/>
                    <a:pt x="13816" y="18020"/>
                    <a:pt x="13865" y="18802"/>
                  </a:cubicBezTo>
                  <a:cubicBezTo>
                    <a:pt x="13914" y="19585"/>
                    <a:pt x="13962" y="20367"/>
                    <a:pt x="14011" y="20367"/>
                  </a:cubicBezTo>
                  <a:cubicBezTo>
                    <a:pt x="14059" y="20367"/>
                    <a:pt x="14108" y="19585"/>
                    <a:pt x="14181" y="18724"/>
                  </a:cubicBezTo>
                  <a:cubicBezTo>
                    <a:pt x="14254" y="17863"/>
                    <a:pt x="14351" y="16924"/>
                    <a:pt x="14473" y="16141"/>
                  </a:cubicBezTo>
                  <a:cubicBezTo>
                    <a:pt x="14595" y="15359"/>
                    <a:pt x="14741" y="14733"/>
                    <a:pt x="14862" y="14811"/>
                  </a:cubicBezTo>
                  <a:cubicBezTo>
                    <a:pt x="14984" y="14889"/>
                    <a:pt x="15081" y="15672"/>
                    <a:pt x="15324" y="17002"/>
                  </a:cubicBezTo>
                  <a:cubicBezTo>
                    <a:pt x="15568" y="18333"/>
                    <a:pt x="15957" y="20211"/>
                    <a:pt x="16516" y="20837"/>
                  </a:cubicBezTo>
                  <a:cubicBezTo>
                    <a:pt x="17076" y="21463"/>
                    <a:pt x="17805" y="20837"/>
                    <a:pt x="18365" y="18646"/>
                  </a:cubicBezTo>
                  <a:cubicBezTo>
                    <a:pt x="18924" y="16454"/>
                    <a:pt x="19314" y="12698"/>
                    <a:pt x="19484" y="9567"/>
                  </a:cubicBezTo>
                  <a:cubicBezTo>
                    <a:pt x="19654" y="6437"/>
                    <a:pt x="19605" y="3933"/>
                    <a:pt x="19532" y="2289"/>
                  </a:cubicBezTo>
                  <a:cubicBezTo>
                    <a:pt x="19459" y="646"/>
                    <a:pt x="19362" y="-137"/>
                    <a:pt x="19314" y="20"/>
                  </a:cubicBezTo>
                  <a:cubicBezTo>
                    <a:pt x="19265" y="176"/>
                    <a:pt x="19265" y="1272"/>
                    <a:pt x="19241" y="4089"/>
                  </a:cubicBezTo>
                  <a:cubicBezTo>
                    <a:pt x="19216" y="6906"/>
                    <a:pt x="19168" y="11446"/>
                    <a:pt x="19143" y="14106"/>
                  </a:cubicBezTo>
                  <a:cubicBezTo>
                    <a:pt x="19119" y="16767"/>
                    <a:pt x="19119" y="17550"/>
                    <a:pt x="19192" y="18333"/>
                  </a:cubicBezTo>
                  <a:cubicBezTo>
                    <a:pt x="19265" y="19115"/>
                    <a:pt x="19411" y="19898"/>
                    <a:pt x="19605" y="20289"/>
                  </a:cubicBezTo>
                  <a:cubicBezTo>
                    <a:pt x="19800" y="20680"/>
                    <a:pt x="20043" y="20680"/>
                    <a:pt x="20286" y="20602"/>
                  </a:cubicBezTo>
                  <a:cubicBezTo>
                    <a:pt x="20530" y="20524"/>
                    <a:pt x="20773" y="20367"/>
                    <a:pt x="20992" y="19115"/>
                  </a:cubicBezTo>
                  <a:cubicBezTo>
                    <a:pt x="21211" y="17863"/>
                    <a:pt x="21405" y="15515"/>
                    <a:pt x="21600" y="1316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7" name="Line"/>
            <p:cNvSpPr/>
            <p:nvPr/>
          </p:nvSpPr>
          <p:spPr>
            <a:xfrm>
              <a:off x="10557566" y="10232994"/>
              <a:ext cx="207566" cy="1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8" name="Line"/>
            <p:cNvSpPr/>
            <p:nvPr/>
          </p:nvSpPr>
          <p:spPr>
            <a:xfrm>
              <a:off x="10899209" y="10241523"/>
              <a:ext cx="571647" cy="18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3" h="21417" extrusionOk="0">
                  <a:moveTo>
                    <a:pt x="5852" y="1388"/>
                  </a:moveTo>
                  <a:cubicBezTo>
                    <a:pt x="5205" y="602"/>
                    <a:pt x="4559" y="-183"/>
                    <a:pt x="3589" y="602"/>
                  </a:cubicBezTo>
                  <a:cubicBezTo>
                    <a:pt x="2619" y="1388"/>
                    <a:pt x="1325" y="3744"/>
                    <a:pt x="614" y="6101"/>
                  </a:cubicBezTo>
                  <a:cubicBezTo>
                    <a:pt x="-98" y="8457"/>
                    <a:pt x="-227" y="10813"/>
                    <a:pt x="420" y="12973"/>
                  </a:cubicBezTo>
                  <a:cubicBezTo>
                    <a:pt x="1066" y="15133"/>
                    <a:pt x="2489" y="17097"/>
                    <a:pt x="3718" y="16704"/>
                  </a:cubicBezTo>
                  <a:cubicBezTo>
                    <a:pt x="4947" y="16312"/>
                    <a:pt x="5981" y="13562"/>
                    <a:pt x="6499" y="11206"/>
                  </a:cubicBezTo>
                  <a:cubicBezTo>
                    <a:pt x="7016" y="8850"/>
                    <a:pt x="7016" y="6886"/>
                    <a:pt x="6628" y="4726"/>
                  </a:cubicBezTo>
                  <a:cubicBezTo>
                    <a:pt x="6240" y="2566"/>
                    <a:pt x="5464" y="210"/>
                    <a:pt x="5141" y="13"/>
                  </a:cubicBezTo>
                  <a:cubicBezTo>
                    <a:pt x="4817" y="-183"/>
                    <a:pt x="4947" y="1781"/>
                    <a:pt x="5723" y="4922"/>
                  </a:cubicBezTo>
                  <a:cubicBezTo>
                    <a:pt x="6499" y="8064"/>
                    <a:pt x="7922" y="12384"/>
                    <a:pt x="8956" y="14741"/>
                  </a:cubicBezTo>
                  <a:cubicBezTo>
                    <a:pt x="9991" y="17097"/>
                    <a:pt x="10638" y="17490"/>
                    <a:pt x="11543" y="15526"/>
                  </a:cubicBezTo>
                  <a:cubicBezTo>
                    <a:pt x="12448" y="13562"/>
                    <a:pt x="13613" y="9242"/>
                    <a:pt x="14389" y="6101"/>
                  </a:cubicBezTo>
                  <a:cubicBezTo>
                    <a:pt x="15165" y="2959"/>
                    <a:pt x="15553" y="995"/>
                    <a:pt x="15941" y="799"/>
                  </a:cubicBezTo>
                  <a:cubicBezTo>
                    <a:pt x="16329" y="602"/>
                    <a:pt x="16717" y="2173"/>
                    <a:pt x="17105" y="4922"/>
                  </a:cubicBezTo>
                  <a:cubicBezTo>
                    <a:pt x="17493" y="7672"/>
                    <a:pt x="17881" y="11599"/>
                    <a:pt x="18592" y="14544"/>
                  </a:cubicBezTo>
                  <a:cubicBezTo>
                    <a:pt x="19304" y="17490"/>
                    <a:pt x="20338" y="19453"/>
                    <a:pt x="21373" y="2141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89" name="Line"/>
            <p:cNvSpPr/>
            <p:nvPr/>
          </p:nvSpPr>
          <p:spPr>
            <a:xfrm>
              <a:off x="11524237" y="10229534"/>
              <a:ext cx="216456" cy="562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541" extrusionOk="0">
                  <a:moveTo>
                    <a:pt x="1909" y="133"/>
                  </a:moveTo>
                  <a:cubicBezTo>
                    <a:pt x="3623" y="1325"/>
                    <a:pt x="5338" y="2518"/>
                    <a:pt x="6881" y="3313"/>
                  </a:cubicBezTo>
                  <a:cubicBezTo>
                    <a:pt x="8423" y="4108"/>
                    <a:pt x="9795" y="4506"/>
                    <a:pt x="11338" y="4506"/>
                  </a:cubicBezTo>
                  <a:cubicBezTo>
                    <a:pt x="12881" y="4506"/>
                    <a:pt x="14595" y="4108"/>
                    <a:pt x="15452" y="3512"/>
                  </a:cubicBezTo>
                  <a:cubicBezTo>
                    <a:pt x="16309" y="2915"/>
                    <a:pt x="16309" y="2120"/>
                    <a:pt x="16309" y="1391"/>
                  </a:cubicBezTo>
                  <a:cubicBezTo>
                    <a:pt x="16309" y="663"/>
                    <a:pt x="16309" y="0"/>
                    <a:pt x="16652" y="0"/>
                  </a:cubicBezTo>
                  <a:cubicBezTo>
                    <a:pt x="16995" y="0"/>
                    <a:pt x="17681" y="663"/>
                    <a:pt x="18195" y="3578"/>
                  </a:cubicBezTo>
                  <a:cubicBezTo>
                    <a:pt x="18709" y="6493"/>
                    <a:pt x="19052" y="11661"/>
                    <a:pt x="19052" y="14908"/>
                  </a:cubicBezTo>
                  <a:cubicBezTo>
                    <a:pt x="19052" y="18155"/>
                    <a:pt x="18709" y="19480"/>
                    <a:pt x="16823" y="20341"/>
                  </a:cubicBezTo>
                  <a:cubicBezTo>
                    <a:pt x="14938" y="21202"/>
                    <a:pt x="11509" y="21600"/>
                    <a:pt x="8938" y="21534"/>
                  </a:cubicBezTo>
                  <a:cubicBezTo>
                    <a:pt x="6366" y="21467"/>
                    <a:pt x="4652" y="20937"/>
                    <a:pt x="3281" y="20407"/>
                  </a:cubicBezTo>
                  <a:cubicBezTo>
                    <a:pt x="1909" y="19877"/>
                    <a:pt x="881" y="19347"/>
                    <a:pt x="366" y="18751"/>
                  </a:cubicBezTo>
                  <a:cubicBezTo>
                    <a:pt x="-148" y="18155"/>
                    <a:pt x="-148" y="17492"/>
                    <a:pt x="538" y="16896"/>
                  </a:cubicBezTo>
                  <a:cubicBezTo>
                    <a:pt x="1223" y="16299"/>
                    <a:pt x="2595" y="15769"/>
                    <a:pt x="6195" y="15239"/>
                  </a:cubicBezTo>
                  <a:cubicBezTo>
                    <a:pt x="9795" y="14709"/>
                    <a:pt x="15623" y="14179"/>
                    <a:pt x="21452" y="1364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0" name="Line"/>
            <p:cNvSpPr/>
            <p:nvPr/>
          </p:nvSpPr>
          <p:spPr>
            <a:xfrm>
              <a:off x="12467171" y="10240567"/>
              <a:ext cx="584712" cy="191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0973" extrusionOk="0">
                  <a:moveTo>
                    <a:pt x="0" y="307"/>
                  </a:moveTo>
                  <a:cubicBezTo>
                    <a:pt x="889" y="3717"/>
                    <a:pt x="1779" y="7128"/>
                    <a:pt x="2287" y="9781"/>
                  </a:cubicBezTo>
                  <a:cubicBezTo>
                    <a:pt x="2795" y="12433"/>
                    <a:pt x="2922" y="14328"/>
                    <a:pt x="3176" y="16412"/>
                  </a:cubicBezTo>
                  <a:cubicBezTo>
                    <a:pt x="3431" y="18496"/>
                    <a:pt x="3812" y="20770"/>
                    <a:pt x="4002" y="20960"/>
                  </a:cubicBezTo>
                  <a:cubicBezTo>
                    <a:pt x="4193" y="21149"/>
                    <a:pt x="4193" y="19254"/>
                    <a:pt x="4256" y="16412"/>
                  </a:cubicBezTo>
                  <a:cubicBezTo>
                    <a:pt x="4320" y="13570"/>
                    <a:pt x="4447" y="9781"/>
                    <a:pt x="4638" y="6560"/>
                  </a:cubicBezTo>
                  <a:cubicBezTo>
                    <a:pt x="4828" y="3338"/>
                    <a:pt x="5082" y="686"/>
                    <a:pt x="5591" y="117"/>
                  </a:cubicBezTo>
                  <a:cubicBezTo>
                    <a:pt x="6099" y="-451"/>
                    <a:pt x="6861" y="1065"/>
                    <a:pt x="8576" y="4096"/>
                  </a:cubicBezTo>
                  <a:cubicBezTo>
                    <a:pt x="10292" y="7128"/>
                    <a:pt x="12960" y="11675"/>
                    <a:pt x="14993" y="13949"/>
                  </a:cubicBezTo>
                  <a:cubicBezTo>
                    <a:pt x="17026" y="16223"/>
                    <a:pt x="18424" y="16223"/>
                    <a:pt x="19440" y="15654"/>
                  </a:cubicBezTo>
                  <a:cubicBezTo>
                    <a:pt x="20456" y="15086"/>
                    <a:pt x="21092" y="13949"/>
                    <a:pt x="21346" y="12433"/>
                  </a:cubicBezTo>
                  <a:cubicBezTo>
                    <a:pt x="21600" y="10917"/>
                    <a:pt x="21473" y="9023"/>
                    <a:pt x="21028" y="7507"/>
                  </a:cubicBezTo>
                  <a:cubicBezTo>
                    <a:pt x="20584" y="5991"/>
                    <a:pt x="19821" y="4854"/>
                    <a:pt x="19059" y="4286"/>
                  </a:cubicBezTo>
                  <a:cubicBezTo>
                    <a:pt x="18296" y="3717"/>
                    <a:pt x="17534" y="3717"/>
                    <a:pt x="16835" y="3717"/>
                  </a:cubicBezTo>
                  <a:cubicBezTo>
                    <a:pt x="16136" y="3717"/>
                    <a:pt x="15501" y="3717"/>
                    <a:pt x="15120" y="4665"/>
                  </a:cubicBezTo>
                  <a:cubicBezTo>
                    <a:pt x="14739" y="5612"/>
                    <a:pt x="14612" y="7507"/>
                    <a:pt x="15184" y="9781"/>
                  </a:cubicBezTo>
                  <a:cubicBezTo>
                    <a:pt x="15755" y="12054"/>
                    <a:pt x="17026" y="14707"/>
                    <a:pt x="18296" y="1736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1" name="Line"/>
            <p:cNvSpPr/>
            <p:nvPr/>
          </p:nvSpPr>
          <p:spPr>
            <a:xfrm>
              <a:off x="13255921" y="10251751"/>
              <a:ext cx="581186" cy="244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2" extrusionOk="0">
                  <a:moveTo>
                    <a:pt x="0" y="1073"/>
                  </a:moveTo>
                  <a:cubicBezTo>
                    <a:pt x="1414" y="5273"/>
                    <a:pt x="2829" y="9473"/>
                    <a:pt x="3729" y="12173"/>
                  </a:cubicBezTo>
                  <a:cubicBezTo>
                    <a:pt x="4629" y="14873"/>
                    <a:pt x="5014" y="16073"/>
                    <a:pt x="5464" y="17273"/>
                  </a:cubicBezTo>
                  <a:cubicBezTo>
                    <a:pt x="5914" y="18473"/>
                    <a:pt x="6429" y="19673"/>
                    <a:pt x="6814" y="19523"/>
                  </a:cubicBezTo>
                  <a:cubicBezTo>
                    <a:pt x="7200" y="19373"/>
                    <a:pt x="7457" y="17873"/>
                    <a:pt x="7586" y="15623"/>
                  </a:cubicBezTo>
                  <a:cubicBezTo>
                    <a:pt x="7714" y="13373"/>
                    <a:pt x="7714" y="10373"/>
                    <a:pt x="7521" y="7823"/>
                  </a:cubicBezTo>
                  <a:cubicBezTo>
                    <a:pt x="7329" y="5273"/>
                    <a:pt x="6943" y="3173"/>
                    <a:pt x="6879" y="2873"/>
                  </a:cubicBezTo>
                  <a:cubicBezTo>
                    <a:pt x="6814" y="2573"/>
                    <a:pt x="7071" y="4073"/>
                    <a:pt x="7907" y="6773"/>
                  </a:cubicBezTo>
                  <a:cubicBezTo>
                    <a:pt x="8743" y="9473"/>
                    <a:pt x="10157" y="13373"/>
                    <a:pt x="11186" y="15923"/>
                  </a:cubicBezTo>
                  <a:cubicBezTo>
                    <a:pt x="12214" y="18473"/>
                    <a:pt x="12857" y="19673"/>
                    <a:pt x="13500" y="20423"/>
                  </a:cubicBezTo>
                  <a:cubicBezTo>
                    <a:pt x="14143" y="21173"/>
                    <a:pt x="14786" y="21473"/>
                    <a:pt x="15171" y="20873"/>
                  </a:cubicBezTo>
                  <a:cubicBezTo>
                    <a:pt x="15557" y="20273"/>
                    <a:pt x="15686" y="18773"/>
                    <a:pt x="15750" y="16223"/>
                  </a:cubicBezTo>
                  <a:cubicBezTo>
                    <a:pt x="15814" y="13673"/>
                    <a:pt x="15814" y="10073"/>
                    <a:pt x="15750" y="7523"/>
                  </a:cubicBezTo>
                  <a:cubicBezTo>
                    <a:pt x="15686" y="4973"/>
                    <a:pt x="15557" y="3473"/>
                    <a:pt x="15750" y="2273"/>
                  </a:cubicBezTo>
                  <a:cubicBezTo>
                    <a:pt x="15943" y="1073"/>
                    <a:pt x="16457" y="173"/>
                    <a:pt x="17486" y="23"/>
                  </a:cubicBezTo>
                  <a:cubicBezTo>
                    <a:pt x="18514" y="-127"/>
                    <a:pt x="20057" y="473"/>
                    <a:pt x="21600" y="107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2" name="Line"/>
            <p:cNvSpPr/>
            <p:nvPr/>
          </p:nvSpPr>
          <p:spPr>
            <a:xfrm>
              <a:off x="14440668" y="10349317"/>
              <a:ext cx="223883" cy="142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4" h="21164" extrusionOk="0">
                  <a:moveTo>
                    <a:pt x="5651" y="5850"/>
                  </a:moveTo>
                  <a:cubicBezTo>
                    <a:pt x="3395" y="6365"/>
                    <a:pt x="1138" y="6879"/>
                    <a:pt x="332" y="8422"/>
                  </a:cubicBezTo>
                  <a:cubicBezTo>
                    <a:pt x="-474" y="9965"/>
                    <a:pt x="171" y="12536"/>
                    <a:pt x="2427" y="14850"/>
                  </a:cubicBezTo>
                  <a:cubicBezTo>
                    <a:pt x="4684" y="17165"/>
                    <a:pt x="8553" y="19222"/>
                    <a:pt x="11293" y="20250"/>
                  </a:cubicBezTo>
                  <a:cubicBezTo>
                    <a:pt x="14033" y="21279"/>
                    <a:pt x="15645" y="21279"/>
                    <a:pt x="17257" y="21022"/>
                  </a:cubicBezTo>
                  <a:cubicBezTo>
                    <a:pt x="18869" y="20765"/>
                    <a:pt x="20481" y="20250"/>
                    <a:pt x="20804" y="17936"/>
                  </a:cubicBezTo>
                  <a:cubicBezTo>
                    <a:pt x="21126" y="15622"/>
                    <a:pt x="20159" y="11508"/>
                    <a:pt x="17580" y="8165"/>
                  </a:cubicBezTo>
                  <a:cubicBezTo>
                    <a:pt x="15001" y="4822"/>
                    <a:pt x="10810" y="2250"/>
                    <a:pt x="7908" y="965"/>
                  </a:cubicBezTo>
                  <a:cubicBezTo>
                    <a:pt x="5007" y="-321"/>
                    <a:pt x="3395" y="-321"/>
                    <a:pt x="2589" y="965"/>
                  </a:cubicBezTo>
                  <a:cubicBezTo>
                    <a:pt x="1783" y="2250"/>
                    <a:pt x="1783" y="4822"/>
                    <a:pt x="2911" y="7650"/>
                  </a:cubicBezTo>
                  <a:cubicBezTo>
                    <a:pt x="4039" y="10479"/>
                    <a:pt x="6296" y="13565"/>
                    <a:pt x="8553" y="1665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3" name="Line"/>
            <p:cNvSpPr/>
            <p:nvPr/>
          </p:nvSpPr>
          <p:spPr>
            <a:xfrm>
              <a:off x="14890053" y="10280657"/>
              <a:ext cx="887793" cy="678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15" extrusionOk="0">
                  <a:moveTo>
                    <a:pt x="389" y="1121"/>
                  </a:moveTo>
                  <a:cubicBezTo>
                    <a:pt x="221" y="573"/>
                    <a:pt x="53" y="25"/>
                    <a:pt x="11" y="79"/>
                  </a:cubicBezTo>
                  <a:cubicBezTo>
                    <a:pt x="-31" y="134"/>
                    <a:pt x="53" y="792"/>
                    <a:pt x="179" y="2985"/>
                  </a:cubicBezTo>
                  <a:cubicBezTo>
                    <a:pt x="305" y="5178"/>
                    <a:pt x="473" y="8906"/>
                    <a:pt x="641" y="12031"/>
                  </a:cubicBezTo>
                  <a:cubicBezTo>
                    <a:pt x="809" y="15156"/>
                    <a:pt x="978" y="17677"/>
                    <a:pt x="1104" y="19267"/>
                  </a:cubicBezTo>
                  <a:cubicBezTo>
                    <a:pt x="1230" y="20857"/>
                    <a:pt x="1314" y="21515"/>
                    <a:pt x="1398" y="21515"/>
                  </a:cubicBezTo>
                  <a:cubicBezTo>
                    <a:pt x="1482" y="21515"/>
                    <a:pt x="1566" y="20857"/>
                    <a:pt x="1524" y="18664"/>
                  </a:cubicBezTo>
                  <a:cubicBezTo>
                    <a:pt x="1482" y="16471"/>
                    <a:pt x="1314" y="12743"/>
                    <a:pt x="1314" y="9564"/>
                  </a:cubicBezTo>
                  <a:cubicBezTo>
                    <a:pt x="1314" y="6384"/>
                    <a:pt x="1482" y="3753"/>
                    <a:pt x="1734" y="2272"/>
                  </a:cubicBezTo>
                  <a:cubicBezTo>
                    <a:pt x="1986" y="792"/>
                    <a:pt x="2322" y="463"/>
                    <a:pt x="2701" y="244"/>
                  </a:cubicBezTo>
                  <a:cubicBezTo>
                    <a:pt x="3079" y="25"/>
                    <a:pt x="3499" y="-85"/>
                    <a:pt x="3877" y="79"/>
                  </a:cubicBezTo>
                  <a:cubicBezTo>
                    <a:pt x="4255" y="244"/>
                    <a:pt x="4592" y="683"/>
                    <a:pt x="4802" y="1286"/>
                  </a:cubicBezTo>
                  <a:cubicBezTo>
                    <a:pt x="5012" y="1889"/>
                    <a:pt x="5096" y="2656"/>
                    <a:pt x="5096" y="3424"/>
                  </a:cubicBezTo>
                  <a:cubicBezTo>
                    <a:pt x="5096" y="4191"/>
                    <a:pt x="5012" y="4959"/>
                    <a:pt x="4760" y="5507"/>
                  </a:cubicBezTo>
                  <a:cubicBezTo>
                    <a:pt x="4508" y="6055"/>
                    <a:pt x="4087" y="6384"/>
                    <a:pt x="3457" y="6603"/>
                  </a:cubicBezTo>
                  <a:cubicBezTo>
                    <a:pt x="2827" y="6823"/>
                    <a:pt x="1986" y="6932"/>
                    <a:pt x="1314" y="6877"/>
                  </a:cubicBezTo>
                  <a:cubicBezTo>
                    <a:pt x="641" y="6823"/>
                    <a:pt x="137" y="6603"/>
                    <a:pt x="137" y="6439"/>
                  </a:cubicBezTo>
                  <a:cubicBezTo>
                    <a:pt x="137" y="6274"/>
                    <a:pt x="641" y="6165"/>
                    <a:pt x="1860" y="6000"/>
                  </a:cubicBezTo>
                  <a:cubicBezTo>
                    <a:pt x="3079" y="5836"/>
                    <a:pt x="5012" y="5617"/>
                    <a:pt x="6441" y="5288"/>
                  </a:cubicBezTo>
                  <a:cubicBezTo>
                    <a:pt x="7869" y="4959"/>
                    <a:pt x="8794" y="4520"/>
                    <a:pt x="9424" y="4136"/>
                  </a:cubicBezTo>
                  <a:cubicBezTo>
                    <a:pt x="10055" y="3753"/>
                    <a:pt x="10391" y="3424"/>
                    <a:pt x="10601" y="2985"/>
                  </a:cubicBezTo>
                  <a:cubicBezTo>
                    <a:pt x="10811" y="2546"/>
                    <a:pt x="10895" y="1998"/>
                    <a:pt x="10769" y="1560"/>
                  </a:cubicBezTo>
                  <a:cubicBezTo>
                    <a:pt x="10643" y="1121"/>
                    <a:pt x="10307" y="792"/>
                    <a:pt x="9929" y="573"/>
                  </a:cubicBezTo>
                  <a:cubicBezTo>
                    <a:pt x="9550" y="354"/>
                    <a:pt x="9130" y="244"/>
                    <a:pt x="8752" y="354"/>
                  </a:cubicBezTo>
                  <a:cubicBezTo>
                    <a:pt x="8374" y="463"/>
                    <a:pt x="8037" y="792"/>
                    <a:pt x="7911" y="1286"/>
                  </a:cubicBezTo>
                  <a:cubicBezTo>
                    <a:pt x="7785" y="1779"/>
                    <a:pt x="7869" y="2437"/>
                    <a:pt x="8542" y="3478"/>
                  </a:cubicBezTo>
                  <a:cubicBezTo>
                    <a:pt x="9214" y="4520"/>
                    <a:pt x="10475" y="5945"/>
                    <a:pt x="11441" y="6713"/>
                  </a:cubicBezTo>
                  <a:cubicBezTo>
                    <a:pt x="12408" y="7480"/>
                    <a:pt x="13080" y="7590"/>
                    <a:pt x="13627" y="7590"/>
                  </a:cubicBezTo>
                  <a:cubicBezTo>
                    <a:pt x="14173" y="7590"/>
                    <a:pt x="14593" y="7480"/>
                    <a:pt x="14971" y="7097"/>
                  </a:cubicBezTo>
                  <a:cubicBezTo>
                    <a:pt x="15350" y="6713"/>
                    <a:pt x="15686" y="6055"/>
                    <a:pt x="15980" y="5507"/>
                  </a:cubicBezTo>
                  <a:cubicBezTo>
                    <a:pt x="16274" y="4959"/>
                    <a:pt x="16526" y="4520"/>
                    <a:pt x="16862" y="4465"/>
                  </a:cubicBezTo>
                  <a:cubicBezTo>
                    <a:pt x="17199" y="4410"/>
                    <a:pt x="17619" y="4739"/>
                    <a:pt x="17913" y="5178"/>
                  </a:cubicBezTo>
                  <a:cubicBezTo>
                    <a:pt x="18207" y="5617"/>
                    <a:pt x="18375" y="6165"/>
                    <a:pt x="18627" y="6768"/>
                  </a:cubicBezTo>
                  <a:cubicBezTo>
                    <a:pt x="18880" y="7371"/>
                    <a:pt x="19216" y="8029"/>
                    <a:pt x="19720" y="8193"/>
                  </a:cubicBezTo>
                  <a:cubicBezTo>
                    <a:pt x="20224" y="8358"/>
                    <a:pt x="20897" y="8029"/>
                    <a:pt x="21569" y="77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4" name="Line"/>
            <p:cNvSpPr/>
            <p:nvPr/>
          </p:nvSpPr>
          <p:spPr>
            <a:xfrm>
              <a:off x="15852034" y="9910844"/>
              <a:ext cx="911750" cy="689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412" extrusionOk="0">
                  <a:moveTo>
                    <a:pt x="3891" y="16455"/>
                  </a:moveTo>
                  <a:cubicBezTo>
                    <a:pt x="3728" y="15918"/>
                    <a:pt x="3564" y="15381"/>
                    <a:pt x="3196" y="15112"/>
                  </a:cubicBezTo>
                  <a:cubicBezTo>
                    <a:pt x="2828" y="14843"/>
                    <a:pt x="2255" y="14843"/>
                    <a:pt x="1764" y="14843"/>
                  </a:cubicBezTo>
                  <a:cubicBezTo>
                    <a:pt x="1273" y="14843"/>
                    <a:pt x="864" y="14843"/>
                    <a:pt x="537" y="15058"/>
                  </a:cubicBezTo>
                  <a:cubicBezTo>
                    <a:pt x="209" y="15273"/>
                    <a:pt x="-36" y="15703"/>
                    <a:pt x="5" y="16348"/>
                  </a:cubicBezTo>
                  <a:cubicBezTo>
                    <a:pt x="46" y="16993"/>
                    <a:pt x="373" y="17852"/>
                    <a:pt x="1150" y="18443"/>
                  </a:cubicBezTo>
                  <a:cubicBezTo>
                    <a:pt x="1928" y="19034"/>
                    <a:pt x="3155" y="19357"/>
                    <a:pt x="3932" y="19357"/>
                  </a:cubicBezTo>
                  <a:cubicBezTo>
                    <a:pt x="4709" y="19357"/>
                    <a:pt x="5037" y="19034"/>
                    <a:pt x="5241" y="18551"/>
                  </a:cubicBezTo>
                  <a:cubicBezTo>
                    <a:pt x="5446" y="18067"/>
                    <a:pt x="5528" y="17422"/>
                    <a:pt x="5323" y="16885"/>
                  </a:cubicBezTo>
                  <a:cubicBezTo>
                    <a:pt x="5119" y="16348"/>
                    <a:pt x="4628" y="15918"/>
                    <a:pt x="4505" y="15972"/>
                  </a:cubicBezTo>
                  <a:cubicBezTo>
                    <a:pt x="4382" y="16025"/>
                    <a:pt x="4628" y="16563"/>
                    <a:pt x="5323" y="17315"/>
                  </a:cubicBezTo>
                  <a:cubicBezTo>
                    <a:pt x="6019" y="18067"/>
                    <a:pt x="7164" y="19034"/>
                    <a:pt x="8391" y="19249"/>
                  </a:cubicBezTo>
                  <a:cubicBezTo>
                    <a:pt x="9619" y="19464"/>
                    <a:pt x="10928" y="18927"/>
                    <a:pt x="11828" y="17261"/>
                  </a:cubicBezTo>
                  <a:cubicBezTo>
                    <a:pt x="12728" y="15596"/>
                    <a:pt x="13219" y="12802"/>
                    <a:pt x="13464" y="10007"/>
                  </a:cubicBezTo>
                  <a:cubicBezTo>
                    <a:pt x="13709" y="7213"/>
                    <a:pt x="13709" y="4419"/>
                    <a:pt x="13587" y="2646"/>
                  </a:cubicBezTo>
                  <a:cubicBezTo>
                    <a:pt x="13464" y="873"/>
                    <a:pt x="13219" y="121"/>
                    <a:pt x="13014" y="13"/>
                  </a:cubicBezTo>
                  <a:cubicBezTo>
                    <a:pt x="12809" y="-94"/>
                    <a:pt x="12646" y="443"/>
                    <a:pt x="12319" y="2163"/>
                  </a:cubicBezTo>
                  <a:cubicBezTo>
                    <a:pt x="11991" y="3882"/>
                    <a:pt x="11500" y="6784"/>
                    <a:pt x="11132" y="9631"/>
                  </a:cubicBezTo>
                  <a:cubicBezTo>
                    <a:pt x="10764" y="12479"/>
                    <a:pt x="10519" y="15273"/>
                    <a:pt x="10559" y="17207"/>
                  </a:cubicBezTo>
                  <a:cubicBezTo>
                    <a:pt x="10600" y="19142"/>
                    <a:pt x="10928" y="20216"/>
                    <a:pt x="11378" y="20807"/>
                  </a:cubicBezTo>
                  <a:cubicBezTo>
                    <a:pt x="11828" y="21399"/>
                    <a:pt x="12400" y="21506"/>
                    <a:pt x="13055" y="21345"/>
                  </a:cubicBezTo>
                  <a:cubicBezTo>
                    <a:pt x="13709" y="21184"/>
                    <a:pt x="14446" y="20754"/>
                    <a:pt x="14937" y="20324"/>
                  </a:cubicBezTo>
                  <a:cubicBezTo>
                    <a:pt x="15428" y="19894"/>
                    <a:pt x="15673" y="19464"/>
                    <a:pt x="15878" y="18927"/>
                  </a:cubicBezTo>
                  <a:cubicBezTo>
                    <a:pt x="16082" y="18390"/>
                    <a:pt x="16246" y="17745"/>
                    <a:pt x="16409" y="17691"/>
                  </a:cubicBezTo>
                  <a:cubicBezTo>
                    <a:pt x="16573" y="17637"/>
                    <a:pt x="16737" y="18175"/>
                    <a:pt x="17187" y="18819"/>
                  </a:cubicBezTo>
                  <a:cubicBezTo>
                    <a:pt x="17637" y="19464"/>
                    <a:pt x="18373" y="20216"/>
                    <a:pt x="19028" y="20646"/>
                  </a:cubicBezTo>
                  <a:cubicBezTo>
                    <a:pt x="19682" y="21076"/>
                    <a:pt x="20255" y="21184"/>
                    <a:pt x="20664" y="21022"/>
                  </a:cubicBezTo>
                  <a:cubicBezTo>
                    <a:pt x="21073" y="20861"/>
                    <a:pt x="21319" y="20431"/>
                    <a:pt x="21564" y="20002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5" name="Line"/>
            <p:cNvSpPr/>
            <p:nvPr/>
          </p:nvSpPr>
          <p:spPr>
            <a:xfrm>
              <a:off x="16618487" y="10222615"/>
              <a:ext cx="13491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6" name="Line"/>
            <p:cNvSpPr/>
            <p:nvPr/>
          </p:nvSpPr>
          <p:spPr>
            <a:xfrm>
              <a:off x="16213733" y="10326398"/>
              <a:ext cx="32172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7" name="Line"/>
            <p:cNvSpPr/>
            <p:nvPr/>
          </p:nvSpPr>
          <p:spPr>
            <a:xfrm>
              <a:off x="16789583" y="10380534"/>
              <a:ext cx="783708" cy="194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354" extrusionOk="0">
                  <a:moveTo>
                    <a:pt x="717" y="13396"/>
                  </a:moveTo>
                  <a:cubicBezTo>
                    <a:pt x="1859" y="13396"/>
                    <a:pt x="3001" y="13396"/>
                    <a:pt x="3857" y="13396"/>
                  </a:cubicBezTo>
                  <a:cubicBezTo>
                    <a:pt x="4714" y="13396"/>
                    <a:pt x="5285" y="13396"/>
                    <a:pt x="5618" y="12449"/>
                  </a:cubicBezTo>
                  <a:cubicBezTo>
                    <a:pt x="5951" y="11501"/>
                    <a:pt x="6046" y="9607"/>
                    <a:pt x="5665" y="7333"/>
                  </a:cubicBezTo>
                  <a:cubicBezTo>
                    <a:pt x="5285" y="5059"/>
                    <a:pt x="4428" y="2407"/>
                    <a:pt x="3524" y="1080"/>
                  </a:cubicBezTo>
                  <a:cubicBezTo>
                    <a:pt x="2620" y="-246"/>
                    <a:pt x="1669" y="-246"/>
                    <a:pt x="1003" y="512"/>
                  </a:cubicBezTo>
                  <a:cubicBezTo>
                    <a:pt x="337" y="1270"/>
                    <a:pt x="-44" y="2786"/>
                    <a:pt x="4" y="5059"/>
                  </a:cubicBezTo>
                  <a:cubicBezTo>
                    <a:pt x="51" y="7333"/>
                    <a:pt x="527" y="10365"/>
                    <a:pt x="1621" y="12259"/>
                  </a:cubicBezTo>
                  <a:cubicBezTo>
                    <a:pt x="2715" y="14154"/>
                    <a:pt x="4428" y="14912"/>
                    <a:pt x="5713" y="13965"/>
                  </a:cubicBezTo>
                  <a:cubicBezTo>
                    <a:pt x="6997" y="13017"/>
                    <a:pt x="7854" y="10365"/>
                    <a:pt x="8567" y="7901"/>
                  </a:cubicBezTo>
                  <a:cubicBezTo>
                    <a:pt x="9281" y="5438"/>
                    <a:pt x="9852" y="3165"/>
                    <a:pt x="10233" y="2975"/>
                  </a:cubicBezTo>
                  <a:cubicBezTo>
                    <a:pt x="10613" y="2786"/>
                    <a:pt x="10804" y="4680"/>
                    <a:pt x="10899" y="6575"/>
                  </a:cubicBezTo>
                  <a:cubicBezTo>
                    <a:pt x="10994" y="8470"/>
                    <a:pt x="10994" y="10365"/>
                    <a:pt x="10994" y="12259"/>
                  </a:cubicBezTo>
                  <a:cubicBezTo>
                    <a:pt x="10994" y="14154"/>
                    <a:pt x="10994" y="16049"/>
                    <a:pt x="11184" y="16428"/>
                  </a:cubicBezTo>
                  <a:cubicBezTo>
                    <a:pt x="11375" y="16807"/>
                    <a:pt x="11755" y="15670"/>
                    <a:pt x="12326" y="13396"/>
                  </a:cubicBezTo>
                  <a:cubicBezTo>
                    <a:pt x="12897" y="11122"/>
                    <a:pt x="13658" y="7712"/>
                    <a:pt x="14277" y="6007"/>
                  </a:cubicBezTo>
                  <a:cubicBezTo>
                    <a:pt x="14895" y="4301"/>
                    <a:pt x="15371" y="4301"/>
                    <a:pt x="16180" y="6386"/>
                  </a:cubicBezTo>
                  <a:cubicBezTo>
                    <a:pt x="16989" y="8470"/>
                    <a:pt x="18130" y="12638"/>
                    <a:pt x="19082" y="15480"/>
                  </a:cubicBezTo>
                  <a:cubicBezTo>
                    <a:pt x="20034" y="18322"/>
                    <a:pt x="20795" y="19838"/>
                    <a:pt x="21556" y="2135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8" name="Line"/>
            <p:cNvSpPr/>
            <p:nvPr/>
          </p:nvSpPr>
          <p:spPr>
            <a:xfrm>
              <a:off x="17683992" y="10328179"/>
              <a:ext cx="252540" cy="329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8" h="21425" extrusionOk="0">
                  <a:moveTo>
                    <a:pt x="21308" y="1909"/>
                  </a:moveTo>
                  <a:cubicBezTo>
                    <a:pt x="20140" y="1234"/>
                    <a:pt x="18973" y="559"/>
                    <a:pt x="16784" y="222"/>
                  </a:cubicBezTo>
                  <a:cubicBezTo>
                    <a:pt x="14594" y="-116"/>
                    <a:pt x="11384" y="-116"/>
                    <a:pt x="9632" y="559"/>
                  </a:cubicBezTo>
                  <a:cubicBezTo>
                    <a:pt x="7881" y="1234"/>
                    <a:pt x="7589" y="2584"/>
                    <a:pt x="9486" y="5172"/>
                  </a:cubicBezTo>
                  <a:cubicBezTo>
                    <a:pt x="11384" y="7759"/>
                    <a:pt x="15470" y="11584"/>
                    <a:pt x="17659" y="14397"/>
                  </a:cubicBezTo>
                  <a:cubicBezTo>
                    <a:pt x="19848" y="17209"/>
                    <a:pt x="20140" y="19009"/>
                    <a:pt x="19557" y="20021"/>
                  </a:cubicBezTo>
                  <a:cubicBezTo>
                    <a:pt x="18973" y="21034"/>
                    <a:pt x="17513" y="21259"/>
                    <a:pt x="15032" y="21371"/>
                  </a:cubicBezTo>
                  <a:cubicBezTo>
                    <a:pt x="12551" y="21484"/>
                    <a:pt x="9048" y="21484"/>
                    <a:pt x="6275" y="20696"/>
                  </a:cubicBezTo>
                  <a:cubicBezTo>
                    <a:pt x="3503" y="19909"/>
                    <a:pt x="1459" y="18334"/>
                    <a:pt x="584" y="16871"/>
                  </a:cubicBezTo>
                  <a:cubicBezTo>
                    <a:pt x="-292" y="15409"/>
                    <a:pt x="0" y="14059"/>
                    <a:pt x="292" y="12709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99" name="Line"/>
            <p:cNvSpPr/>
            <p:nvPr/>
          </p:nvSpPr>
          <p:spPr>
            <a:xfrm>
              <a:off x="18839441" y="10310406"/>
              <a:ext cx="633077" cy="254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0" extrusionOk="0">
                  <a:moveTo>
                    <a:pt x="0" y="1349"/>
                  </a:moveTo>
                  <a:cubicBezTo>
                    <a:pt x="826" y="3685"/>
                    <a:pt x="1652" y="6020"/>
                    <a:pt x="2184" y="8793"/>
                  </a:cubicBezTo>
                  <a:cubicBezTo>
                    <a:pt x="2715" y="11566"/>
                    <a:pt x="2951" y="14777"/>
                    <a:pt x="3069" y="17112"/>
                  </a:cubicBezTo>
                  <a:cubicBezTo>
                    <a:pt x="3187" y="19447"/>
                    <a:pt x="3187" y="20906"/>
                    <a:pt x="3187" y="20906"/>
                  </a:cubicBezTo>
                  <a:cubicBezTo>
                    <a:pt x="3187" y="20906"/>
                    <a:pt x="3187" y="19447"/>
                    <a:pt x="3246" y="17112"/>
                  </a:cubicBezTo>
                  <a:cubicBezTo>
                    <a:pt x="3305" y="14777"/>
                    <a:pt x="3423" y="11566"/>
                    <a:pt x="3718" y="8939"/>
                  </a:cubicBezTo>
                  <a:cubicBezTo>
                    <a:pt x="4013" y="6312"/>
                    <a:pt x="4485" y="4268"/>
                    <a:pt x="5016" y="3247"/>
                  </a:cubicBezTo>
                  <a:cubicBezTo>
                    <a:pt x="5548" y="2225"/>
                    <a:pt x="6138" y="2225"/>
                    <a:pt x="6905" y="3247"/>
                  </a:cubicBezTo>
                  <a:cubicBezTo>
                    <a:pt x="7672" y="4268"/>
                    <a:pt x="8616" y="6312"/>
                    <a:pt x="9797" y="7917"/>
                  </a:cubicBezTo>
                  <a:cubicBezTo>
                    <a:pt x="10977" y="9522"/>
                    <a:pt x="12393" y="10690"/>
                    <a:pt x="13397" y="11274"/>
                  </a:cubicBezTo>
                  <a:cubicBezTo>
                    <a:pt x="14400" y="11858"/>
                    <a:pt x="14990" y="11858"/>
                    <a:pt x="15580" y="11420"/>
                  </a:cubicBezTo>
                  <a:cubicBezTo>
                    <a:pt x="16170" y="10982"/>
                    <a:pt x="16761" y="10106"/>
                    <a:pt x="17056" y="8793"/>
                  </a:cubicBezTo>
                  <a:cubicBezTo>
                    <a:pt x="17351" y="7479"/>
                    <a:pt x="17351" y="5728"/>
                    <a:pt x="17115" y="4414"/>
                  </a:cubicBezTo>
                  <a:cubicBezTo>
                    <a:pt x="16879" y="3101"/>
                    <a:pt x="16407" y="2225"/>
                    <a:pt x="15875" y="1495"/>
                  </a:cubicBezTo>
                  <a:cubicBezTo>
                    <a:pt x="15344" y="766"/>
                    <a:pt x="14754" y="182"/>
                    <a:pt x="14164" y="36"/>
                  </a:cubicBezTo>
                  <a:cubicBezTo>
                    <a:pt x="13574" y="-110"/>
                    <a:pt x="12984" y="182"/>
                    <a:pt x="12629" y="1058"/>
                  </a:cubicBezTo>
                  <a:cubicBezTo>
                    <a:pt x="12275" y="1933"/>
                    <a:pt x="12157" y="3393"/>
                    <a:pt x="12216" y="5582"/>
                  </a:cubicBezTo>
                  <a:cubicBezTo>
                    <a:pt x="12275" y="7771"/>
                    <a:pt x="12511" y="10690"/>
                    <a:pt x="13751" y="13463"/>
                  </a:cubicBezTo>
                  <a:cubicBezTo>
                    <a:pt x="14990" y="16236"/>
                    <a:pt x="17233" y="18863"/>
                    <a:pt x="18708" y="20176"/>
                  </a:cubicBezTo>
                  <a:cubicBezTo>
                    <a:pt x="20184" y="21490"/>
                    <a:pt x="20892" y="21490"/>
                    <a:pt x="21600" y="2149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0" name="Line"/>
            <p:cNvSpPr/>
            <p:nvPr/>
          </p:nvSpPr>
          <p:spPr>
            <a:xfrm>
              <a:off x="19636798" y="10011590"/>
              <a:ext cx="582957" cy="574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600" extrusionOk="0">
                  <a:moveTo>
                    <a:pt x="6164" y="18087"/>
                  </a:moveTo>
                  <a:cubicBezTo>
                    <a:pt x="6037" y="17436"/>
                    <a:pt x="5910" y="16786"/>
                    <a:pt x="5529" y="16395"/>
                  </a:cubicBezTo>
                  <a:cubicBezTo>
                    <a:pt x="5147" y="16005"/>
                    <a:pt x="4512" y="15875"/>
                    <a:pt x="3813" y="15810"/>
                  </a:cubicBezTo>
                  <a:cubicBezTo>
                    <a:pt x="3115" y="15745"/>
                    <a:pt x="2352" y="15745"/>
                    <a:pt x="1717" y="15940"/>
                  </a:cubicBezTo>
                  <a:cubicBezTo>
                    <a:pt x="1082" y="16135"/>
                    <a:pt x="573" y="16525"/>
                    <a:pt x="256" y="17111"/>
                  </a:cubicBezTo>
                  <a:cubicBezTo>
                    <a:pt x="-62" y="17696"/>
                    <a:pt x="-189" y="18477"/>
                    <a:pt x="510" y="19063"/>
                  </a:cubicBezTo>
                  <a:cubicBezTo>
                    <a:pt x="1209" y="19648"/>
                    <a:pt x="2733" y="20039"/>
                    <a:pt x="4067" y="19648"/>
                  </a:cubicBezTo>
                  <a:cubicBezTo>
                    <a:pt x="5402" y="19258"/>
                    <a:pt x="6545" y="18087"/>
                    <a:pt x="7307" y="15745"/>
                  </a:cubicBezTo>
                  <a:cubicBezTo>
                    <a:pt x="8070" y="13402"/>
                    <a:pt x="8451" y="9889"/>
                    <a:pt x="8705" y="7417"/>
                  </a:cubicBezTo>
                  <a:cubicBezTo>
                    <a:pt x="8959" y="4945"/>
                    <a:pt x="9086" y="3513"/>
                    <a:pt x="8896" y="2277"/>
                  </a:cubicBezTo>
                  <a:cubicBezTo>
                    <a:pt x="8705" y="1041"/>
                    <a:pt x="8197" y="0"/>
                    <a:pt x="7816" y="0"/>
                  </a:cubicBezTo>
                  <a:cubicBezTo>
                    <a:pt x="7435" y="0"/>
                    <a:pt x="7180" y="1041"/>
                    <a:pt x="6990" y="3383"/>
                  </a:cubicBezTo>
                  <a:cubicBezTo>
                    <a:pt x="6799" y="5725"/>
                    <a:pt x="6672" y="9369"/>
                    <a:pt x="6799" y="12296"/>
                  </a:cubicBezTo>
                  <a:cubicBezTo>
                    <a:pt x="6926" y="15224"/>
                    <a:pt x="7307" y="17436"/>
                    <a:pt x="7689" y="18802"/>
                  </a:cubicBezTo>
                  <a:cubicBezTo>
                    <a:pt x="8070" y="20169"/>
                    <a:pt x="8451" y="20689"/>
                    <a:pt x="8959" y="20949"/>
                  </a:cubicBezTo>
                  <a:cubicBezTo>
                    <a:pt x="9467" y="21210"/>
                    <a:pt x="10103" y="21210"/>
                    <a:pt x="10611" y="20884"/>
                  </a:cubicBezTo>
                  <a:cubicBezTo>
                    <a:pt x="11119" y="20559"/>
                    <a:pt x="11500" y="19908"/>
                    <a:pt x="11755" y="19258"/>
                  </a:cubicBezTo>
                  <a:cubicBezTo>
                    <a:pt x="12009" y="18607"/>
                    <a:pt x="12136" y="17957"/>
                    <a:pt x="12263" y="17241"/>
                  </a:cubicBezTo>
                  <a:cubicBezTo>
                    <a:pt x="12390" y="16525"/>
                    <a:pt x="12517" y="15745"/>
                    <a:pt x="12580" y="15680"/>
                  </a:cubicBezTo>
                  <a:cubicBezTo>
                    <a:pt x="12644" y="15614"/>
                    <a:pt x="12644" y="16265"/>
                    <a:pt x="12898" y="17241"/>
                  </a:cubicBezTo>
                  <a:cubicBezTo>
                    <a:pt x="13152" y="18217"/>
                    <a:pt x="13660" y="19518"/>
                    <a:pt x="14169" y="20364"/>
                  </a:cubicBezTo>
                  <a:cubicBezTo>
                    <a:pt x="14677" y="21210"/>
                    <a:pt x="15185" y="21600"/>
                    <a:pt x="15757" y="21600"/>
                  </a:cubicBezTo>
                  <a:cubicBezTo>
                    <a:pt x="16329" y="21600"/>
                    <a:pt x="16964" y="21210"/>
                    <a:pt x="17282" y="20689"/>
                  </a:cubicBezTo>
                  <a:cubicBezTo>
                    <a:pt x="17599" y="20169"/>
                    <a:pt x="17599" y="19518"/>
                    <a:pt x="17599" y="18867"/>
                  </a:cubicBezTo>
                  <a:cubicBezTo>
                    <a:pt x="17599" y="18217"/>
                    <a:pt x="17599" y="17566"/>
                    <a:pt x="17853" y="17761"/>
                  </a:cubicBezTo>
                  <a:cubicBezTo>
                    <a:pt x="18107" y="17957"/>
                    <a:pt x="18616" y="18998"/>
                    <a:pt x="19251" y="19778"/>
                  </a:cubicBezTo>
                  <a:cubicBezTo>
                    <a:pt x="19886" y="20559"/>
                    <a:pt x="20649" y="21080"/>
                    <a:pt x="21411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1" name="Line"/>
            <p:cNvSpPr/>
            <p:nvPr/>
          </p:nvSpPr>
          <p:spPr>
            <a:xfrm>
              <a:off x="20480997" y="10359081"/>
              <a:ext cx="687123" cy="278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481" extrusionOk="0">
                  <a:moveTo>
                    <a:pt x="2846" y="3081"/>
                  </a:moveTo>
                  <a:cubicBezTo>
                    <a:pt x="2416" y="2281"/>
                    <a:pt x="1986" y="1481"/>
                    <a:pt x="1556" y="1614"/>
                  </a:cubicBezTo>
                  <a:cubicBezTo>
                    <a:pt x="1127" y="1748"/>
                    <a:pt x="697" y="2814"/>
                    <a:pt x="374" y="5081"/>
                  </a:cubicBezTo>
                  <a:cubicBezTo>
                    <a:pt x="52" y="7348"/>
                    <a:pt x="-163" y="10814"/>
                    <a:pt x="159" y="13481"/>
                  </a:cubicBezTo>
                  <a:cubicBezTo>
                    <a:pt x="482" y="16148"/>
                    <a:pt x="1341" y="18014"/>
                    <a:pt x="2631" y="18681"/>
                  </a:cubicBezTo>
                  <a:cubicBezTo>
                    <a:pt x="3921" y="19348"/>
                    <a:pt x="5640" y="18814"/>
                    <a:pt x="6607" y="17881"/>
                  </a:cubicBezTo>
                  <a:cubicBezTo>
                    <a:pt x="7574" y="16948"/>
                    <a:pt x="7789" y="15614"/>
                    <a:pt x="7897" y="14281"/>
                  </a:cubicBezTo>
                  <a:cubicBezTo>
                    <a:pt x="8004" y="12948"/>
                    <a:pt x="8004" y="11614"/>
                    <a:pt x="7789" y="10548"/>
                  </a:cubicBezTo>
                  <a:cubicBezTo>
                    <a:pt x="7574" y="9481"/>
                    <a:pt x="7144" y="8681"/>
                    <a:pt x="6661" y="8548"/>
                  </a:cubicBezTo>
                  <a:cubicBezTo>
                    <a:pt x="6177" y="8414"/>
                    <a:pt x="5640" y="8948"/>
                    <a:pt x="5533" y="10548"/>
                  </a:cubicBezTo>
                  <a:cubicBezTo>
                    <a:pt x="5425" y="12148"/>
                    <a:pt x="5747" y="14814"/>
                    <a:pt x="6392" y="16681"/>
                  </a:cubicBezTo>
                  <a:cubicBezTo>
                    <a:pt x="7037" y="18548"/>
                    <a:pt x="8004" y="19614"/>
                    <a:pt x="9240" y="19748"/>
                  </a:cubicBezTo>
                  <a:cubicBezTo>
                    <a:pt x="10476" y="19881"/>
                    <a:pt x="11980" y="19081"/>
                    <a:pt x="13109" y="16681"/>
                  </a:cubicBezTo>
                  <a:cubicBezTo>
                    <a:pt x="14237" y="14281"/>
                    <a:pt x="14989" y="10281"/>
                    <a:pt x="15419" y="7614"/>
                  </a:cubicBezTo>
                  <a:cubicBezTo>
                    <a:pt x="15849" y="4948"/>
                    <a:pt x="15956" y="3614"/>
                    <a:pt x="16171" y="2414"/>
                  </a:cubicBezTo>
                  <a:cubicBezTo>
                    <a:pt x="16386" y="1214"/>
                    <a:pt x="16709" y="148"/>
                    <a:pt x="17085" y="14"/>
                  </a:cubicBezTo>
                  <a:cubicBezTo>
                    <a:pt x="17461" y="-119"/>
                    <a:pt x="17891" y="681"/>
                    <a:pt x="18589" y="3081"/>
                  </a:cubicBezTo>
                  <a:cubicBezTo>
                    <a:pt x="19288" y="5481"/>
                    <a:pt x="20255" y="9481"/>
                    <a:pt x="20792" y="12548"/>
                  </a:cubicBezTo>
                  <a:cubicBezTo>
                    <a:pt x="21330" y="15614"/>
                    <a:pt x="21437" y="17748"/>
                    <a:pt x="21276" y="19214"/>
                  </a:cubicBezTo>
                  <a:cubicBezTo>
                    <a:pt x="21115" y="20681"/>
                    <a:pt x="20685" y="21481"/>
                    <a:pt x="19933" y="21481"/>
                  </a:cubicBezTo>
                  <a:cubicBezTo>
                    <a:pt x="19180" y="21481"/>
                    <a:pt x="18106" y="20681"/>
                    <a:pt x="17031" y="19214"/>
                  </a:cubicBezTo>
                  <a:cubicBezTo>
                    <a:pt x="15956" y="17748"/>
                    <a:pt x="14882" y="15614"/>
                    <a:pt x="13807" y="13481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2" name="Line"/>
            <p:cNvSpPr/>
            <p:nvPr/>
          </p:nvSpPr>
          <p:spPr>
            <a:xfrm>
              <a:off x="527245" y="11250066"/>
              <a:ext cx="406554" cy="45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483" extrusionOk="0">
                  <a:moveTo>
                    <a:pt x="1891" y="0"/>
                  </a:moveTo>
                  <a:cubicBezTo>
                    <a:pt x="1528" y="4452"/>
                    <a:pt x="1165" y="8904"/>
                    <a:pt x="892" y="11789"/>
                  </a:cubicBezTo>
                  <a:cubicBezTo>
                    <a:pt x="620" y="14675"/>
                    <a:pt x="439" y="15994"/>
                    <a:pt x="257" y="17066"/>
                  </a:cubicBezTo>
                  <a:cubicBezTo>
                    <a:pt x="76" y="18137"/>
                    <a:pt x="-106" y="18962"/>
                    <a:pt x="76" y="19704"/>
                  </a:cubicBezTo>
                  <a:cubicBezTo>
                    <a:pt x="257" y="20446"/>
                    <a:pt x="802" y="21105"/>
                    <a:pt x="1618" y="21353"/>
                  </a:cubicBezTo>
                  <a:cubicBezTo>
                    <a:pt x="2435" y="21600"/>
                    <a:pt x="3524" y="21435"/>
                    <a:pt x="6519" y="21353"/>
                  </a:cubicBezTo>
                  <a:cubicBezTo>
                    <a:pt x="9514" y="21270"/>
                    <a:pt x="14415" y="21270"/>
                    <a:pt x="17410" y="21270"/>
                  </a:cubicBezTo>
                  <a:cubicBezTo>
                    <a:pt x="20405" y="21270"/>
                    <a:pt x="21494" y="21270"/>
                    <a:pt x="21312" y="20858"/>
                  </a:cubicBezTo>
                  <a:cubicBezTo>
                    <a:pt x="21131" y="20446"/>
                    <a:pt x="19679" y="19621"/>
                    <a:pt x="18227" y="18797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3" name="Line"/>
            <p:cNvSpPr/>
            <p:nvPr/>
          </p:nvSpPr>
          <p:spPr>
            <a:xfrm>
              <a:off x="916134" y="11104770"/>
              <a:ext cx="62271" cy="228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4" name="Line"/>
            <p:cNvSpPr/>
            <p:nvPr/>
          </p:nvSpPr>
          <p:spPr>
            <a:xfrm>
              <a:off x="1879316" y="11281201"/>
              <a:ext cx="476316" cy="396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520" extrusionOk="0">
                  <a:moveTo>
                    <a:pt x="1022" y="0"/>
                  </a:moveTo>
                  <a:cubicBezTo>
                    <a:pt x="556" y="2442"/>
                    <a:pt x="89" y="4883"/>
                    <a:pt x="12" y="7889"/>
                  </a:cubicBezTo>
                  <a:cubicBezTo>
                    <a:pt x="-66" y="10894"/>
                    <a:pt x="245" y="14463"/>
                    <a:pt x="556" y="16717"/>
                  </a:cubicBezTo>
                  <a:cubicBezTo>
                    <a:pt x="866" y="18970"/>
                    <a:pt x="1177" y="19910"/>
                    <a:pt x="1721" y="20567"/>
                  </a:cubicBezTo>
                  <a:cubicBezTo>
                    <a:pt x="2265" y="21224"/>
                    <a:pt x="3042" y="21600"/>
                    <a:pt x="3741" y="21506"/>
                  </a:cubicBezTo>
                  <a:cubicBezTo>
                    <a:pt x="4440" y="21412"/>
                    <a:pt x="5062" y="20849"/>
                    <a:pt x="5917" y="19816"/>
                  </a:cubicBezTo>
                  <a:cubicBezTo>
                    <a:pt x="6771" y="18783"/>
                    <a:pt x="7859" y="17280"/>
                    <a:pt x="8792" y="15965"/>
                  </a:cubicBezTo>
                  <a:cubicBezTo>
                    <a:pt x="9724" y="14650"/>
                    <a:pt x="10501" y="13523"/>
                    <a:pt x="11356" y="13242"/>
                  </a:cubicBezTo>
                  <a:cubicBezTo>
                    <a:pt x="12210" y="12960"/>
                    <a:pt x="13143" y="13523"/>
                    <a:pt x="14463" y="14181"/>
                  </a:cubicBezTo>
                  <a:cubicBezTo>
                    <a:pt x="15784" y="14838"/>
                    <a:pt x="17494" y="15590"/>
                    <a:pt x="18737" y="15777"/>
                  </a:cubicBezTo>
                  <a:cubicBezTo>
                    <a:pt x="19980" y="15965"/>
                    <a:pt x="20757" y="15590"/>
                    <a:pt x="21146" y="14838"/>
                  </a:cubicBezTo>
                  <a:cubicBezTo>
                    <a:pt x="21534" y="14087"/>
                    <a:pt x="21534" y="12960"/>
                    <a:pt x="20679" y="11833"/>
                  </a:cubicBezTo>
                  <a:cubicBezTo>
                    <a:pt x="19825" y="10706"/>
                    <a:pt x="18115" y="9579"/>
                    <a:pt x="16872" y="9016"/>
                  </a:cubicBezTo>
                  <a:cubicBezTo>
                    <a:pt x="15629" y="8452"/>
                    <a:pt x="14852" y="8452"/>
                    <a:pt x="14075" y="8452"/>
                  </a:cubicBezTo>
                  <a:cubicBezTo>
                    <a:pt x="13298" y="8452"/>
                    <a:pt x="12521" y="8452"/>
                    <a:pt x="11822" y="8922"/>
                  </a:cubicBezTo>
                  <a:cubicBezTo>
                    <a:pt x="11122" y="9391"/>
                    <a:pt x="10501" y="10330"/>
                    <a:pt x="10423" y="11176"/>
                  </a:cubicBezTo>
                  <a:cubicBezTo>
                    <a:pt x="10346" y="12021"/>
                    <a:pt x="10812" y="12772"/>
                    <a:pt x="11278" y="1352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5" name="Line"/>
            <p:cNvSpPr/>
            <p:nvPr/>
          </p:nvSpPr>
          <p:spPr>
            <a:xfrm>
              <a:off x="1736019" y="11447254"/>
              <a:ext cx="321728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6" name="Line"/>
            <p:cNvSpPr/>
            <p:nvPr/>
          </p:nvSpPr>
          <p:spPr>
            <a:xfrm>
              <a:off x="3160634" y="11061411"/>
              <a:ext cx="671801" cy="570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450" extrusionOk="0">
                  <a:moveTo>
                    <a:pt x="2902" y="16855"/>
                  </a:moveTo>
                  <a:cubicBezTo>
                    <a:pt x="3234" y="16334"/>
                    <a:pt x="3566" y="15814"/>
                    <a:pt x="3456" y="15488"/>
                  </a:cubicBezTo>
                  <a:cubicBezTo>
                    <a:pt x="3345" y="15163"/>
                    <a:pt x="2791" y="15033"/>
                    <a:pt x="2237" y="15098"/>
                  </a:cubicBezTo>
                  <a:cubicBezTo>
                    <a:pt x="1683" y="15163"/>
                    <a:pt x="1129" y="15423"/>
                    <a:pt x="686" y="15814"/>
                  </a:cubicBezTo>
                  <a:cubicBezTo>
                    <a:pt x="243" y="16204"/>
                    <a:pt x="-89" y="16725"/>
                    <a:pt x="22" y="17505"/>
                  </a:cubicBezTo>
                  <a:cubicBezTo>
                    <a:pt x="133" y="18286"/>
                    <a:pt x="686" y="19327"/>
                    <a:pt x="1573" y="19847"/>
                  </a:cubicBezTo>
                  <a:cubicBezTo>
                    <a:pt x="2459" y="20368"/>
                    <a:pt x="3677" y="20368"/>
                    <a:pt x="4785" y="19717"/>
                  </a:cubicBezTo>
                  <a:cubicBezTo>
                    <a:pt x="5893" y="19067"/>
                    <a:pt x="6889" y="17766"/>
                    <a:pt x="7388" y="15358"/>
                  </a:cubicBezTo>
                  <a:cubicBezTo>
                    <a:pt x="7886" y="12951"/>
                    <a:pt x="7886" y="9438"/>
                    <a:pt x="7720" y="6966"/>
                  </a:cubicBezTo>
                  <a:cubicBezTo>
                    <a:pt x="7554" y="4493"/>
                    <a:pt x="7222" y="3062"/>
                    <a:pt x="6945" y="1956"/>
                  </a:cubicBezTo>
                  <a:cubicBezTo>
                    <a:pt x="6668" y="850"/>
                    <a:pt x="6446" y="69"/>
                    <a:pt x="6336" y="4"/>
                  </a:cubicBezTo>
                  <a:cubicBezTo>
                    <a:pt x="6225" y="-61"/>
                    <a:pt x="6225" y="590"/>
                    <a:pt x="6336" y="2932"/>
                  </a:cubicBezTo>
                  <a:cubicBezTo>
                    <a:pt x="6446" y="5274"/>
                    <a:pt x="6668" y="9308"/>
                    <a:pt x="6945" y="12431"/>
                  </a:cubicBezTo>
                  <a:cubicBezTo>
                    <a:pt x="7222" y="15553"/>
                    <a:pt x="7554" y="17766"/>
                    <a:pt x="7886" y="19132"/>
                  </a:cubicBezTo>
                  <a:cubicBezTo>
                    <a:pt x="8219" y="20498"/>
                    <a:pt x="8551" y="21019"/>
                    <a:pt x="8994" y="21279"/>
                  </a:cubicBezTo>
                  <a:cubicBezTo>
                    <a:pt x="9437" y="21539"/>
                    <a:pt x="9991" y="21539"/>
                    <a:pt x="10933" y="21019"/>
                  </a:cubicBezTo>
                  <a:cubicBezTo>
                    <a:pt x="11874" y="20498"/>
                    <a:pt x="13203" y="19457"/>
                    <a:pt x="14034" y="18676"/>
                  </a:cubicBezTo>
                  <a:cubicBezTo>
                    <a:pt x="14865" y="17896"/>
                    <a:pt x="15197" y="17375"/>
                    <a:pt x="15363" y="16790"/>
                  </a:cubicBezTo>
                  <a:cubicBezTo>
                    <a:pt x="15529" y="16204"/>
                    <a:pt x="15529" y="15553"/>
                    <a:pt x="15529" y="15553"/>
                  </a:cubicBezTo>
                  <a:cubicBezTo>
                    <a:pt x="15529" y="15553"/>
                    <a:pt x="15529" y="16204"/>
                    <a:pt x="15751" y="17050"/>
                  </a:cubicBezTo>
                  <a:cubicBezTo>
                    <a:pt x="15973" y="17896"/>
                    <a:pt x="16416" y="18937"/>
                    <a:pt x="17136" y="19652"/>
                  </a:cubicBezTo>
                  <a:cubicBezTo>
                    <a:pt x="17856" y="20368"/>
                    <a:pt x="18853" y="20758"/>
                    <a:pt x="19628" y="20238"/>
                  </a:cubicBezTo>
                  <a:cubicBezTo>
                    <a:pt x="20403" y="19717"/>
                    <a:pt x="20957" y="18286"/>
                    <a:pt x="21511" y="168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7" name="Line"/>
            <p:cNvSpPr/>
            <p:nvPr/>
          </p:nvSpPr>
          <p:spPr>
            <a:xfrm>
              <a:off x="3645625" y="11260444"/>
              <a:ext cx="62270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8" name="Line"/>
            <p:cNvSpPr/>
            <p:nvPr/>
          </p:nvSpPr>
          <p:spPr>
            <a:xfrm>
              <a:off x="3911554" y="11453518"/>
              <a:ext cx="211472" cy="180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7" h="21270" extrusionOk="0">
                  <a:moveTo>
                    <a:pt x="11891" y="4153"/>
                  </a:moveTo>
                  <a:cubicBezTo>
                    <a:pt x="10845" y="2523"/>
                    <a:pt x="9800" y="893"/>
                    <a:pt x="8407" y="281"/>
                  </a:cubicBezTo>
                  <a:cubicBezTo>
                    <a:pt x="7013" y="-330"/>
                    <a:pt x="5271" y="78"/>
                    <a:pt x="3703" y="1300"/>
                  </a:cubicBezTo>
                  <a:cubicBezTo>
                    <a:pt x="2136" y="2523"/>
                    <a:pt x="742" y="4561"/>
                    <a:pt x="220" y="6598"/>
                  </a:cubicBezTo>
                  <a:cubicBezTo>
                    <a:pt x="-303" y="8636"/>
                    <a:pt x="45" y="10674"/>
                    <a:pt x="1962" y="12304"/>
                  </a:cubicBezTo>
                  <a:cubicBezTo>
                    <a:pt x="3878" y="13934"/>
                    <a:pt x="7362" y="15157"/>
                    <a:pt x="9974" y="15564"/>
                  </a:cubicBezTo>
                  <a:cubicBezTo>
                    <a:pt x="12587" y="15972"/>
                    <a:pt x="14329" y="15564"/>
                    <a:pt x="15549" y="14342"/>
                  </a:cubicBezTo>
                  <a:cubicBezTo>
                    <a:pt x="16768" y="13119"/>
                    <a:pt x="17465" y="11081"/>
                    <a:pt x="17465" y="9044"/>
                  </a:cubicBezTo>
                  <a:cubicBezTo>
                    <a:pt x="17465" y="7006"/>
                    <a:pt x="16768" y="4968"/>
                    <a:pt x="16245" y="5376"/>
                  </a:cubicBezTo>
                  <a:cubicBezTo>
                    <a:pt x="15723" y="5783"/>
                    <a:pt x="15374" y="8636"/>
                    <a:pt x="16245" y="11693"/>
                  </a:cubicBezTo>
                  <a:cubicBezTo>
                    <a:pt x="17116" y="14749"/>
                    <a:pt x="19207" y="18010"/>
                    <a:pt x="21297" y="212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9" name="Line"/>
            <p:cNvSpPr/>
            <p:nvPr/>
          </p:nvSpPr>
          <p:spPr>
            <a:xfrm>
              <a:off x="4175755" y="11451062"/>
              <a:ext cx="1296450" cy="579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290" extrusionOk="0">
                  <a:moveTo>
                    <a:pt x="4812" y="622"/>
                  </a:moveTo>
                  <a:cubicBezTo>
                    <a:pt x="4238" y="241"/>
                    <a:pt x="3663" y="-140"/>
                    <a:pt x="3089" y="51"/>
                  </a:cubicBezTo>
                  <a:cubicBezTo>
                    <a:pt x="2514" y="241"/>
                    <a:pt x="1940" y="1004"/>
                    <a:pt x="1624" y="1702"/>
                  </a:cubicBezTo>
                  <a:cubicBezTo>
                    <a:pt x="1308" y="2401"/>
                    <a:pt x="1250" y="3036"/>
                    <a:pt x="1480" y="3672"/>
                  </a:cubicBezTo>
                  <a:cubicBezTo>
                    <a:pt x="1710" y="4307"/>
                    <a:pt x="2227" y="4942"/>
                    <a:pt x="2801" y="5196"/>
                  </a:cubicBezTo>
                  <a:cubicBezTo>
                    <a:pt x="3376" y="5451"/>
                    <a:pt x="4008" y="5324"/>
                    <a:pt x="4467" y="5069"/>
                  </a:cubicBezTo>
                  <a:cubicBezTo>
                    <a:pt x="4927" y="4815"/>
                    <a:pt x="5214" y="4434"/>
                    <a:pt x="5386" y="3926"/>
                  </a:cubicBezTo>
                  <a:cubicBezTo>
                    <a:pt x="5559" y="3418"/>
                    <a:pt x="5616" y="2782"/>
                    <a:pt x="5559" y="2211"/>
                  </a:cubicBezTo>
                  <a:cubicBezTo>
                    <a:pt x="5501" y="1639"/>
                    <a:pt x="5329" y="1131"/>
                    <a:pt x="5157" y="1131"/>
                  </a:cubicBezTo>
                  <a:cubicBezTo>
                    <a:pt x="4984" y="1131"/>
                    <a:pt x="4812" y="1639"/>
                    <a:pt x="4783" y="2655"/>
                  </a:cubicBezTo>
                  <a:cubicBezTo>
                    <a:pt x="4755" y="3672"/>
                    <a:pt x="4869" y="5196"/>
                    <a:pt x="5013" y="7738"/>
                  </a:cubicBezTo>
                  <a:cubicBezTo>
                    <a:pt x="5157" y="10279"/>
                    <a:pt x="5329" y="13836"/>
                    <a:pt x="5329" y="16251"/>
                  </a:cubicBezTo>
                  <a:cubicBezTo>
                    <a:pt x="5329" y="18665"/>
                    <a:pt x="5157" y="19935"/>
                    <a:pt x="4525" y="20634"/>
                  </a:cubicBezTo>
                  <a:cubicBezTo>
                    <a:pt x="3893" y="21333"/>
                    <a:pt x="2801" y="21460"/>
                    <a:pt x="1997" y="21079"/>
                  </a:cubicBezTo>
                  <a:cubicBezTo>
                    <a:pt x="1193" y="20698"/>
                    <a:pt x="676" y="19808"/>
                    <a:pt x="360" y="18982"/>
                  </a:cubicBezTo>
                  <a:cubicBezTo>
                    <a:pt x="44" y="18156"/>
                    <a:pt x="-71" y="17394"/>
                    <a:pt x="44" y="16949"/>
                  </a:cubicBezTo>
                  <a:cubicBezTo>
                    <a:pt x="159" y="16505"/>
                    <a:pt x="503" y="16378"/>
                    <a:pt x="1538" y="15615"/>
                  </a:cubicBezTo>
                  <a:cubicBezTo>
                    <a:pt x="2572" y="14853"/>
                    <a:pt x="4295" y="13455"/>
                    <a:pt x="5444" y="12439"/>
                  </a:cubicBezTo>
                  <a:cubicBezTo>
                    <a:pt x="6593" y="11422"/>
                    <a:pt x="7167" y="10787"/>
                    <a:pt x="7569" y="10279"/>
                  </a:cubicBezTo>
                  <a:cubicBezTo>
                    <a:pt x="7972" y="9771"/>
                    <a:pt x="8201" y="9389"/>
                    <a:pt x="8431" y="9389"/>
                  </a:cubicBezTo>
                  <a:cubicBezTo>
                    <a:pt x="8661" y="9389"/>
                    <a:pt x="8891" y="9771"/>
                    <a:pt x="9149" y="10088"/>
                  </a:cubicBezTo>
                  <a:cubicBezTo>
                    <a:pt x="9408" y="10406"/>
                    <a:pt x="9695" y="10660"/>
                    <a:pt x="9953" y="10596"/>
                  </a:cubicBezTo>
                  <a:cubicBezTo>
                    <a:pt x="10212" y="10533"/>
                    <a:pt x="10442" y="10152"/>
                    <a:pt x="10528" y="9644"/>
                  </a:cubicBezTo>
                  <a:cubicBezTo>
                    <a:pt x="10614" y="9135"/>
                    <a:pt x="10557" y="8500"/>
                    <a:pt x="10298" y="7928"/>
                  </a:cubicBezTo>
                  <a:cubicBezTo>
                    <a:pt x="10040" y="7356"/>
                    <a:pt x="9580" y="6848"/>
                    <a:pt x="9207" y="6531"/>
                  </a:cubicBezTo>
                  <a:cubicBezTo>
                    <a:pt x="8833" y="6213"/>
                    <a:pt x="8546" y="6086"/>
                    <a:pt x="8517" y="6213"/>
                  </a:cubicBezTo>
                  <a:cubicBezTo>
                    <a:pt x="8489" y="6340"/>
                    <a:pt x="8718" y="6721"/>
                    <a:pt x="9120" y="6975"/>
                  </a:cubicBezTo>
                  <a:cubicBezTo>
                    <a:pt x="9523" y="7229"/>
                    <a:pt x="10097" y="7356"/>
                    <a:pt x="10700" y="7166"/>
                  </a:cubicBezTo>
                  <a:cubicBezTo>
                    <a:pt x="11303" y="6975"/>
                    <a:pt x="11935" y="6467"/>
                    <a:pt x="12366" y="5959"/>
                  </a:cubicBezTo>
                  <a:cubicBezTo>
                    <a:pt x="12797" y="5451"/>
                    <a:pt x="13027" y="4942"/>
                    <a:pt x="13285" y="4688"/>
                  </a:cubicBezTo>
                  <a:cubicBezTo>
                    <a:pt x="13544" y="4434"/>
                    <a:pt x="13831" y="4434"/>
                    <a:pt x="14003" y="4752"/>
                  </a:cubicBezTo>
                  <a:cubicBezTo>
                    <a:pt x="14176" y="5069"/>
                    <a:pt x="14233" y="5705"/>
                    <a:pt x="14291" y="6340"/>
                  </a:cubicBezTo>
                  <a:cubicBezTo>
                    <a:pt x="14348" y="6975"/>
                    <a:pt x="14406" y="7611"/>
                    <a:pt x="14463" y="8246"/>
                  </a:cubicBezTo>
                  <a:cubicBezTo>
                    <a:pt x="14520" y="8881"/>
                    <a:pt x="14578" y="9516"/>
                    <a:pt x="14722" y="9580"/>
                  </a:cubicBezTo>
                  <a:cubicBezTo>
                    <a:pt x="14865" y="9644"/>
                    <a:pt x="15095" y="9135"/>
                    <a:pt x="15296" y="8564"/>
                  </a:cubicBezTo>
                  <a:cubicBezTo>
                    <a:pt x="15497" y="7992"/>
                    <a:pt x="15669" y="7356"/>
                    <a:pt x="15842" y="6785"/>
                  </a:cubicBezTo>
                  <a:cubicBezTo>
                    <a:pt x="16014" y="6213"/>
                    <a:pt x="16186" y="5705"/>
                    <a:pt x="16416" y="5387"/>
                  </a:cubicBezTo>
                  <a:cubicBezTo>
                    <a:pt x="16646" y="5069"/>
                    <a:pt x="16933" y="4942"/>
                    <a:pt x="17077" y="5196"/>
                  </a:cubicBezTo>
                  <a:cubicBezTo>
                    <a:pt x="17220" y="5451"/>
                    <a:pt x="17220" y="6086"/>
                    <a:pt x="17220" y="6721"/>
                  </a:cubicBezTo>
                  <a:cubicBezTo>
                    <a:pt x="17220" y="7356"/>
                    <a:pt x="17220" y="7992"/>
                    <a:pt x="17479" y="8691"/>
                  </a:cubicBezTo>
                  <a:cubicBezTo>
                    <a:pt x="17738" y="9389"/>
                    <a:pt x="18255" y="10152"/>
                    <a:pt x="18973" y="10279"/>
                  </a:cubicBezTo>
                  <a:cubicBezTo>
                    <a:pt x="19691" y="10406"/>
                    <a:pt x="20610" y="9898"/>
                    <a:pt x="21529" y="93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0" name="Line"/>
            <p:cNvSpPr/>
            <p:nvPr/>
          </p:nvSpPr>
          <p:spPr>
            <a:xfrm>
              <a:off x="5511760" y="10945815"/>
              <a:ext cx="614276" cy="805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7" h="21395" extrusionOk="0">
                  <a:moveTo>
                    <a:pt x="5499" y="18286"/>
                  </a:moveTo>
                  <a:cubicBezTo>
                    <a:pt x="4292" y="18102"/>
                    <a:pt x="3085" y="17918"/>
                    <a:pt x="2180" y="17918"/>
                  </a:cubicBezTo>
                  <a:cubicBezTo>
                    <a:pt x="1275" y="17918"/>
                    <a:pt x="672" y="18102"/>
                    <a:pt x="310" y="18424"/>
                  </a:cubicBezTo>
                  <a:cubicBezTo>
                    <a:pt x="-52" y="18746"/>
                    <a:pt x="-173" y="19205"/>
                    <a:pt x="370" y="19665"/>
                  </a:cubicBezTo>
                  <a:cubicBezTo>
                    <a:pt x="913" y="20124"/>
                    <a:pt x="2120" y="20584"/>
                    <a:pt x="3025" y="20722"/>
                  </a:cubicBezTo>
                  <a:cubicBezTo>
                    <a:pt x="3930" y="20860"/>
                    <a:pt x="4533" y="20676"/>
                    <a:pt x="5016" y="20400"/>
                  </a:cubicBezTo>
                  <a:cubicBezTo>
                    <a:pt x="5499" y="20124"/>
                    <a:pt x="5861" y="19757"/>
                    <a:pt x="5921" y="19251"/>
                  </a:cubicBezTo>
                  <a:cubicBezTo>
                    <a:pt x="5981" y="18746"/>
                    <a:pt x="5740" y="18102"/>
                    <a:pt x="5680" y="18010"/>
                  </a:cubicBezTo>
                  <a:cubicBezTo>
                    <a:pt x="5619" y="17918"/>
                    <a:pt x="5740" y="18378"/>
                    <a:pt x="6343" y="18975"/>
                  </a:cubicBezTo>
                  <a:cubicBezTo>
                    <a:pt x="6947" y="19573"/>
                    <a:pt x="8033" y="20308"/>
                    <a:pt x="9179" y="20722"/>
                  </a:cubicBezTo>
                  <a:cubicBezTo>
                    <a:pt x="10325" y="21135"/>
                    <a:pt x="11532" y="21227"/>
                    <a:pt x="12799" y="20722"/>
                  </a:cubicBezTo>
                  <a:cubicBezTo>
                    <a:pt x="14066" y="20216"/>
                    <a:pt x="15393" y="19113"/>
                    <a:pt x="16540" y="17275"/>
                  </a:cubicBezTo>
                  <a:cubicBezTo>
                    <a:pt x="17686" y="15437"/>
                    <a:pt x="18652" y="12863"/>
                    <a:pt x="19315" y="10289"/>
                  </a:cubicBezTo>
                  <a:cubicBezTo>
                    <a:pt x="19979" y="7716"/>
                    <a:pt x="20341" y="5142"/>
                    <a:pt x="20401" y="3626"/>
                  </a:cubicBezTo>
                  <a:cubicBezTo>
                    <a:pt x="20462" y="2109"/>
                    <a:pt x="20220" y="1649"/>
                    <a:pt x="19919" y="1236"/>
                  </a:cubicBezTo>
                  <a:cubicBezTo>
                    <a:pt x="19617" y="822"/>
                    <a:pt x="19255" y="454"/>
                    <a:pt x="18772" y="225"/>
                  </a:cubicBezTo>
                  <a:cubicBezTo>
                    <a:pt x="18290" y="-5"/>
                    <a:pt x="17686" y="-97"/>
                    <a:pt x="17204" y="133"/>
                  </a:cubicBezTo>
                  <a:cubicBezTo>
                    <a:pt x="16721" y="363"/>
                    <a:pt x="16359" y="914"/>
                    <a:pt x="15997" y="2660"/>
                  </a:cubicBezTo>
                  <a:cubicBezTo>
                    <a:pt x="15635" y="4407"/>
                    <a:pt x="15273" y="7348"/>
                    <a:pt x="15212" y="10197"/>
                  </a:cubicBezTo>
                  <a:cubicBezTo>
                    <a:pt x="15152" y="13047"/>
                    <a:pt x="15393" y="15804"/>
                    <a:pt x="15997" y="17689"/>
                  </a:cubicBezTo>
                  <a:cubicBezTo>
                    <a:pt x="16600" y="19573"/>
                    <a:pt x="17566" y="20584"/>
                    <a:pt x="18471" y="21043"/>
                  </a:cubicBezTo>
                  <a:cubicBezTo>
                    <a:pt x="19376" y="21503"/>
                    <a:pt x="20220" y="21411"/>
                    <a:pt x="20703" y="21319"/>
                  </a:cubicBezTo>
                  <a:cubicBezTo>
                    <a:pt x="21186" y="21227"/>
                    <a:pt x="21306" y="21135"/>
                    <a:pt x="21427" y="2104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1" name="Line"/>
            <p:cNvSpPr/>
            <p:nvPr/>
          </p:nvSpPr>
          <p:spPr>
            <a:xfrm>
              <a:off x="6883651" y="11158198"/>
              <a:ext cx="415215" cy="688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185" extrusionOk="0">
                  <a:moveTo>
                    <a:pt x="20886" y="2507"/>
                  </a:moveTo>
                  <a:cubicBezTo>
                    <a:pt x="21243" y="1655"/>
                    <a:pt x="21600" y="804"/>
                    <a:pt x="21332" y="379"/>
                  </a:cubicBezTo>
                  <a:cubicBezTo>
                    <a:pt x="21064" y="-47"/>
                    <a:pt x="20172" y="-47"/>
                    <a:pt x="19279" y="59"/>
                  </a:cubicBezTo>
                  <a:cubicBezTo>
                    <a:pt x="18387" y="166"/>
                    <a:pt x="17494" y="379"/>
                    <a:pt x="16869" y="1443"/>
                  </a:cubicBezTo>
                  <a:cubicBezTo>
                    <a:pt x="16245" y="2507"/>
                    <a:pt x="15888" y="4422"/>
                    <a:pt x="15977" y="6976"/>
                  </a:cubicBezTo>
                  <a:cubicBezTo>
                    <a:pt x="16066" y="9529"/>
                    <a:pt x="16602" y="12721"/>
                    <a:pt x="16423" y="15116"/>
                  </a:cubicBezTo>
                  <a:cubicBezTo>
                    <a:pt x="16245" y="17510"/>
                    <a:pt x="15352" y="19106"/>
                    <a:pt x="13745" y="20117"/>
                  </a:cubicBezTo>
                  <a:cubicBezTo>
                    <a:pt x="12139" y="21127"/>
                    <a:pt x="9818" y="21553"/>
                    <a:pt x="7408" y="20808"/>
                  </a:cubicBezTo>
                  <a:cubicBezTo>
                    <a:pt x="4998" y="20063"/>
                    <a:pt x="2499" y="18148"/>
                    <a:pt x="0" y="1623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2" name="Line"/>
            <p:cNvSpPr/>
            <p:nvPr/>
          </p:nvSpPr>
          <p:spPr>
            <a:xfrm>
              <a:off x="6977056" y="11470782"/>
              <a:ext cx="871777" cy="136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36" extrusionOk="0">
                  <a:moveTo>
                    <a:pt x="0" y="5900"/>
                  </a:moveTo>
                  <a:cubicBezTo>
                    <a:pt x="2743" y="5373"/>
                    <a:pt x="5486" y="4846"/>
                    <a:pt x="7329" y="4319"/>
                  </a:cubicBezTo>
                  <a:cubicBezTo>
                    <a:pt x="9171" y="3793"/>
                    <a:pt x="10114" y="3266"/>
                    <a:pt x="10757" y="2212"/>
                  </a:cubicBezTo>
                  <a:cubicBezTo>
                    <a:pt x="11400" y="1158"/>
                    <a:pt x="11743" y="-422"/>
                    <a:pt x="11829" y="105"/>
                  </a:cubicBezTo>
                  <a:cubicBezTo>
                    <a:pt x="11914" y="632"/>
                    <a:pt x="11743" y="3266"/>
                    <a:pt x="11657" y="6163"/>
                  </a:cubicBezTo>
                  <a:cubicBezTo>
                    <a:pt x="11571" y="9061"/>
                    <a:pt x="11571" y="12222"/>
                    <a:pt x="11700" y="14856"/>
                  </a:cubicBezTo>
                  <a:cubicBezTo>
                    <a:pt x="11829" y="17490"/>
                    <a:pt x="12086" y="19598"/>
                    <a:pt x="12429" y="20388"/>
                  </a:cubicBezTo>
                  <a:cubicBezTo>
                    <a:pt x="12771" y="21178"/>
                    <a:pt x="13200" y="20651"/>
                    <a:pt x="13714" y="18544"/>
                  </a:cubicBezTo>
                  <a:cubicBezTo>
                    <a:pt x="14229" y="16437"/>
                    <a:pt x="14829" y="12749"/>
                    <a:pt x="15471" y="9851"/>
                  </a:cubicBezTo>
                  <a:cubicBezTo>
                    <a:pt x="16114" y="6954"/>
                    <a:pt x="16800" y="4846"/>
                    <a:pt x="17229" y="5110"/>
                  </a:cubicBezTo>
                  <a:cubicBezTo>
                    <a:pt x="17657" y="5373"/>
                    <a:pt x="17829" y="8007"/>
                    <a:pt x="18000" y="10641"/>
                  </a:cubicBezTo>
                  <a:cubicBezTo>
                    <a:pt x="18171" y="13276"/>
                    <a:pt x="18343" y="15910"/>
                    <a:pt x="18943" y="17490"/>
                  </a:cubicBezTo>
                  <a:cubicBezTo>
                    <a:pt x="19543" y="19071"/>
                    <a:pt x="20571" y="19597"/>
                    <a:pt x="21600" y="20124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3" name="Line"/>
            <p:cNvSpPr/>
            <p:nvPr/>
          </p:nvSpPr>
          <p:spPr>
            <a:xfrm>
              <a:off x="7952615" y="11499145"/>
              <a:ext cx="456646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27" y="2250"/>
                    <a:pt x="655" y="4500"/>
                    <a:pt x="1145" y="6300"/>
                  </a:cubicBezTo>
                  <a:cubicBezTo>
                    <a:pt x="1636" y="8100"/>
                    <a:pt x="2291" y="9450"/>
                    <a:pt x="2945" y="9450"/>
                  </a:cubicBezTo>
                  <a:cubicBezTo>
                    <a:pt x="3600" y="9450"/>
                    <a:pt x="4255" y="8100"/>
                    <a:pt x="5073" y="6750"/>
                  </a:cubicBezTo>
                  <a:cubicBezTo>
                    <a:pt x="5891" y="5400"/>
                    <a:pt x="6873" y="4050"/>
                    <a:pt x="7445" y="5175"/>
                  </a:cubicBezTo>
                  <a:cubicBezTo>
                    <a:pt x="8018" y="6300"/>
                    <a:pt x="8182" y="9900"/>
                    <a:pt x="8264" y="12825"/>
                  </a:cubicBezTo>
                  <a:cubicBezTo>
                    <a:pt x="8345" y="15750"/>
                    <a:pt x="8345" y="18000"/>
                    <a:pt x="8591" y="18225"/>
                  </a:cubicBezTo>
                  <a:cubicBezTo>
                    <a:pt x="8836" y="18450"/>
                    <a:pt x="9327" y="16650"/>
                    <a:pt x="9818" y="14850"/>
                  </a:cubicBezTo>
                  <a:cubicBezTo>
                    <a:pt x="10309" y="13050"/>
                    <a:pt x="10800" y="11250"/>
                    <a:pt x="11536" y="9225"/>
                  </a:cubicBezTo>
                  <a:cubicBezTo>
                    <a:pt x="12273" y="7200"/>
                    <a:pt x="13255" y="4950"/>
                    <a:pt x="13909" y="5175"/>
                  </a:cubicBezTo>
                  <a:cubicBezTo>
                    <a:pt x="14564" y="5400"/>
                    <a:pt x="14891" y="8100"/>
                    <a:pt x="16118" y="11250"/>
                  </a:cubicBezTo>
                  <a:cubicBezTo>
                    <a:pt x="17345" y="14400"/>
                    <a:pt x="19473" y="180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4" name="Line"/>
            <p:cNvSpPr/>
            <p:nvPr/>
          </p:nvSpPr>
          <p:spPr>
            <a:xfrm>
              <a:off x="9706546" y="10876447"/>
              <a:ext cx="124540" cy="1255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600" y="0"/>
                    <a:pt x="15600" y="0"/>
                    <a:pt x="12000" y="357"/>
                  </a:cubicBezTo>
                  <a:cubicBezTo>
                    <a:pt x="8400" y="714"/>
                    <a:pt x="4200" y="1428"/>
                    <a:pt x="2100" y="2648"/>
                  </a:cubicBezTo>
                  <a:cubicBezTo>
                    <a:pt x="0" y="3868"/>
                    <a:pt x="0" y="5593"/>
                    <a:pt x="0" y="7765"/>
                  </a:cubicBezTo>
                  <a:cubicBezTo>
                    <a:pt x="0" y="9937"/>
                    <a:pt x="0" y="12555"/>
                    <a:pt x="0" y="14579"/>
                  </a:cubicBezTo>
                  <a:cubicBezTo>
                    <a:pt x="0" y="16602"/>
                    <a:pt x="0" y="18030"/>
                    <a:pt x="0" y="18922"/>
                  </a:cubicBezTo>
                  <a:cubicBezTo>
                    <a:pt x="0" y="19815"/>
                    <a:pt x="0" y="20172"/>
                    <a:pt x="0" y="20499"/>
                  </a:cubicBezTo>
                  <a:cubicBezTo>
                    <a:pt x="0" y="20826"/>
                    <a:pt x="0" y="21124"/>
                    <a:pt x="1500" y="21302"/>
                  </a:cubicBezTo>
                  <a:cubicBezTo>
                    <a:pt x="3000" y="21481"/>
                    <a:pt x="6000" y="21540"/>
                    <a:pt x="90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5" name="Line"/>
            <p:cNvSpPr/>
            <p:nvPr/>
          </p:nvSpPr>
          <p:spPr>
            <a:xfrm>
              <a:off x="10139615" y="10882712"/>
              <a:ext cx="158494" cy="253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363" extrusionOk="0">
                  <a:moveTo>
                    <a:pt x="1753" y="4725"/>
                  </a:moveTo>
                  <a:cubicBezTo>
                    <a:pt x="1293" y="3266"/>
                    <a:pt x="834" y="1806"/>
                    <a:pt x="2442" y="931"/>
                  </a:cubicBezTo>
                  <a:cubicBezTo>
                    <a:pt x="4051" y="55"/>
                    <a:pt x="7727" y="-237"/>
                    <a:pt x="10485" y="201"/>
                  </a:cubicBezTo>
                  <a:cubicBezTo>
                    <a:pt x="13242" y="639"/>
                    <a:pt x="15081" y="1806"/>
                    <a:pt x="15770" y="3849"/>
                  </a:cubicBezTo>
                  <a:cubicBezTo>
                    <a:pt x="16459" y="5893"/>
                    <a:pt x="16000" y="8812"/>
                    <a:pt x="13702" y="11147"/>
                  </a:cubicBezTo>
                  <a:cubicBezTo>
                    <a:pt x="11404" y="13482"/>
                    <a:pt x="7268" y="15233"/>
                    <a:pt x="4281" y="16547"/>
                  </a:cubicBezTo>
                  <a:cubicBezTo>
                    <a:pt x="1293" y="17860"/>
                    <a:pt x="-545" y="18736"/>
                    <a:pt x="144" y="19174"/>
                  </a:cubicBezTo>
                  <a:cubicBezTo>
                    <a:pt x="834" y="19612"/>
                    <a:pt x="4051" y="19612"/>
                    <a:pt x="7957" y="19904"/>
                  </a:cubicBezTo>
                  <a:cubicBezTo>
                    <a:pt x="11863" y="20195"/>
                    <a:pt x="16459" y="20779"/>
                    <a:pt x="21055" y="2136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6" name="Line"/>
            <p:cNvSpPr/>
            <p:nvPr/>
          </p:nvSpPr>
          <p:spPr>
            <a:xfrm>
              <a:off x="10609457" y="11293119"/>
              <a:ext cx="221965" cy="366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384" extrusionOk="0">
                  <a:moveTo>
                    <a:pt x="3988" y="1121"/>
                  </a:moveTo>
                  <a:cubicBezTo>
                    <a:pt x="5317" y="516"/>
                    <a:pt x="6646" y="-90"/>
                    <a:pt x="8972" y="11"/>
                  </a:cubicBezTo>
                  <a:cubicBezTo>
                    <a:pt x="11298" y="112"/>
                    <a:pt x="14621" y="919"/>
                    <a:pt x="16283" y="1929"/>
                  </a:cubicBezTo>
                  <a:cubicBezTo>
                    <a:pt x="17945" y="2938"/>
                    <a:pt x="17945" y="4149"/>
                    <a:pt x="17280" y="5058"/>
                  </a:cubicBezTo>
                  <a:cubicBezTo>
                    <a:pt x="16615" y="5966"/>
                    <a:pt x="15286" y="6572"/>
                    <a:pt x="13791" y="7076"/>
                  </a:cubicBezTo>
                  <a:cubicBezTo>
                    <a:pt x="12295" y="7581"/>
                    <a:pt x="10634" y="7985"/>
                    <a:pt x="10634" y="8288"/>
                  </a:cubicBezTo>
                  <a:cubicBezTo>
                    <a:pt x="10634" y="8590"/>
                    <a:pt x="12295" y="8792"/>
                    <a:pt x="14289" y="9701"/>
                  </a:cubicBezTo>
                  <a:cubicBezTo>
                    <a:pt x="16283" y="10609"/>
                    <a:pt x="18609" y="12224"/>
                    <a:pt x="19938" y="14041"/>
                  </a:cubicBezTo>
                  <a:cubicBezTo>
                    <a:pt x="21268" y="15858"/>
                    <a:pt x="21600" y="17876"/>
                    <a:pt x="21102" y="19188"/>
                  </a:cubicBezTo>
                  <a:cubicBezTo>
                    <a:pt x="20603" y="20501"/>
                    <a:pt x="19274" y="21106"/>
                    <a:pt x="16449" y="21308"/>
                  </a:cubicBezTo>
                  <a:cubicBezTo>
                    <a:pt x="13625" y="21510"/>
                    <a:pt x="9305" y="21308"/>
                    <a:pt x="6314" y="20703"/>
                  </a:cubicBezTo>
                  <a:cubicBezTo>
                    <a:pt x="3323" y="20097"/>
                    <a:pt x="1662" y="19088"/>
                    <a:pt x="0" y="180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7" name="Line"/>
            <p:cNvSpPr/>
            <p:nvPr/>
          </p:nvSpPr>
          <p:spPr>
            <a:xfrm>
              <a:off x="11280587" y="11840708"/>
              <a:ext cx="148756" cy="187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2" extrusionOk="0">
                  <a:moveTo>
                    <a:pt x="2009" y="1283"/>
                  </a:moveTo>
                  <a:cubicBezTo>
                    <a:pt x="4521" y="497"/>
                    <a:pt x="7033" y="-288"/>
                    <a:pt x="9042" y="105"/>
                  </a:cubicBezTo>
                  <a:cubicBezTo>
                    <a:pt x="11051" y="497"/>
                    <a:pt x="12558" y="2068"/>
                    <a:pt x="12809" y="3836"/>
                  </a:cubicBezTo>
                  <a:cubicBezTo>
                    <a:pt x="13060" y="5603"/>
                    <a:pt x="12056" y="7567"/>
                    <a:pt x="10549" y="9334"/>
                  </a:cubicBezTo>
                  <a:cubicBezTo>
                    <a:pt x="9042" y="11101"/>
                    <a:pt x="7033" y="12672"/>
                    <a:pt x="4772" y="14439"/>
                  </a:cubicBezTo>
                  <a:cubicBezTo>
                    <a:pt x="2512" y="16207"/>
                    <a:pt x="0" y="18170"/>
                    <a:pt x="0" y="19152"/>
                  </a:cubicBezTo>
                  <a:cubicBezTo>
                    <a:pt x="0" y="20134"/>
                    <a:pt x="2512" y="20134"/>
                    <a:pt x="6530" y="20330"/>
                  </a:cubicBezTo>
                  <a:cubicBezTo>
                    <a:pt x="10549" y="20527"/>
                    <a:pt x="16074" y="20919"/>
                    <a:pt x="21600" y="213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8" name="Line"/>
            <p:cNvSpPr/>
            <p:nvPr/>
          </p:nvSpPr>
          <p:spPr>
            <a:xfrm>
              <a:off x="11636908" y="12007681"/>
              <a:ext cx="233080" cy="318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1" h="21164" extrusionOk="0">
                  <a:moveTo>
                    <a:pt x="10482" y="0"/>
                  </a:moveTo>
                  <a:cubicBezTo>
                    <a:pt x="9847" y="1149"/>
                    <a:pt x="9212" y="2298"/>
                    <a:pt x="9053" y="3447"/>
                  </a:cubicBezTo>
                  <a:cubicBezTo>
                    <a:pt x="8894" y="4596"/>
                    <a:pt x="9212" y="5745"/>
                    <a:pt x="10959" y="6894"/>
                  </a:cubicBezTo>
                  <a:cubicBezTo>
                    <a:pt x="12706" y="8043"/>
                    <a:pt x="15882" y="9191"/>
                    <a:pt x="17947" y="10915"/>
                  </a:cubicBezTo>
                  <a:cubicBezTo>
                    <a:pt x="20012" y="12638"/>
                    <a:pt x="20965" y="14936"/>
                    <a:pt x="21282" y="16660"/>
                  </a:cubicBezTo>
                  <a:cubicBezTo>
                    <a:pt x="21600" y="18383"/>
                    <a:pt x="21282" y="19532"/>
                    <a:pt x="20329" y="20336"/>
                  </a:cubicBezTo>
                  <a:cubicBezTo>
                    <a:pt x="19376" y="21140"/>
                    <a:pt x="17788" y="21600"/>
                    <a:pt x="14294" y="20566"/>
                  </a:cubicBezTo>
                  <a:cubicBezTo>
                    <a:pt x="10800" y="19532"/>
                    <a:pt x="5400" y="17004"/>
                    <a:pt x="0" y="144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19" name="Line"/>
            <p:cNvSpPr/>
            <p:nvPr/>
          </p:nvSpPr>
          <p:spPr>
            <a:xfrm>
              <a:off x="11709555" y="12007681"/>
              <a:ext cx="19718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0" name="Line"/>
            <p:cNvSpPr/>
            <p:nvPr/>
          </p:nvSpPr>
          <p:spPr>
            <a:xfrm>
              <a:off x="12228471" y="10876447"/>
              <a:ext cx="166190" cy="1318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7" h="21545" extrusionOk="0">
                  <a:moveTo>
                    <a:pt x="3967" y="0"/>
                  </a:moveTo>
                  <a:cubicBezTo>
                    <a:pt x="7935" y="339"/>
                    <a:pt x="11902" y="679"/>
                    <a:pt x="14988" y="1103"/>
                  </a:cubicBezTo>
                  <a:cubicBezTo>
                    <a:pt x="18073" y="1527"/>
                    <a:pt x="20278" y="2036"/>
                    <a:pt x="20939" y="2771"/>
                  </a:cubicBezTo>
                  <a:cubicBezTo>
                    <a:pt x="21600" y="3506"/>
                    <a:pt x="20718" y="4467"/>
                    <a:pt x="20278" y="5965"/>
                  </a:cubicBezTo>
                  <a:cubicBezTo>
                    <a:pt x="19837" y="7464"/>
                    <a:pt x="19837" y="9499"/>
                    <a:pt x="19616" y="11309"/>
                  </a:cubicBezTo>
                  <a:cubicBezTo>
                    <a:pt x="19396" y="13118"/>
                    <a:pt x="18955" y="14702"/>
                    <a:pt x="18073" y="16115"/>
                  </a:cubicBezTo>
                  <a:cubicBezTo>
                    <a:pt x="17192" y="17529"/>
                    <a:pt x="15869" y="18773"/>
                    <a:pt x="14988" y="19536"/>
                  </a:cubicBezTo>
                  <a:cubicBezTo>
                    <a:pt x="14106" y="20299"/>
                    <a:pt x="13665" y="20582"/>
                    <a:pt x="12784" y="20865"/>
                  </a:cubicBezTo>
                  <a:cubicBezTo>
                    <a:pt x="11902" y="21148"/>
                    <a:pt x="10580" y="21430"/>
                    <a:pt x="8376" y="21515"/>
                  </a:cubicBezTo>
                  <a:cubicBezTo>
                    <a:pt x="6171" y="21600"/>
                    <a:pt x="3086" y="21487"/>
                    <a:pt x="0" y="2137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1" name="Line"/>
            <p:cNvSpPr/>
            <p:nvPr/>
          </p:nvSpPr>
          <p:spPr>
            <a:xfrm>
              <a:off x="12705871" y="12028438"/>
              <a:ext cx="103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2" name="Line"/>
            <p:cNvSpPr/>
            <p:nvPr/>
          </p:nvSpPr>
          <p:spPr>
            <a:xfrm>
              <a:off x="17832747" y="1629391"/>
              <a:ext cx="37361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800" y="18000"/>
                    <a:pt x="11600" y="14400"/>
                    <a:pt x="15200" y="10800"/>
                  </a:cubicBezTo>
                  <a:cubicBezTo>
                    <a:pt x="18800" y="7200"/>
                    <a:pt x="20200" y="3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3" name="Line"/>
            <p:cNvSpPr/>
            <p:nvPr/>
          </p:nvSpPr>
          <p:spPr>
            <a:xfrm>
              <a:off x="17853504" y="1806254"/>
              <a:ext cx="366939" cy="9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0700" extrusionOk="0">
                  <a:moveTo>
                    <a:pt x="0" y="20700"/>
                  </a:moveTo>
                  <a:cubicBezTo>
                    <a:pt x="6056" y="13500"/>
                    <a:pt x="12112" y="6300"/>
                    <a:pt x="15746" y="2700"/>
                  </a:cubicBezTo>
                  <a:cubicBezTo>
                    <a:pt x="19379" y="-900"/>
                    <a:pt x="20591" y="-900"/>
                    <a:pt x="21095" y="2700"/>
                  </a:cubicBezTo>
                  <a:cubicBezTo>
                    <a:pt x="21600" y="6300"/>
                    <a:pt x="21398" y="13500"/>
                    <a:pt x="21196" y="20700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4" name="Line"/>
            <p:cNvSpPr/>
            <p:nvPr/>
          </p:nvSpPr>
          <p:spPr>
            <a:xfrm>
              <a:off x="18980361" y="1535986"/>
              <a:ext cx="393984" cy="391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6" h="21277" extrusionOk="0">
                  <a:moveTo>
                    <a:pt x="235" y="0"/>
                  </a:moveTo>
                  <a:cubicBezTo>
                    <a:pt x="49" y="3757"/>
                    <a:pt x="-137" y="7513"/>
                    <a:pt x="142" y="10330"/>
                  </a:cubicBezTo>
                  <a:cubicBezTo>
                    <a:pt x="422" y="13148"/>
                    <a:pt x="1166" y="15026"/>
                    <a:pt x="2656" y="16810"/>
                  </a:cubicBezTo>
                  <a:cubicBezTo>
                    <a:pt x="4146" y="18595"/>
                    <a:pt x="6380" y="20285"/>
                    <a:pt x="8708" y="20943"/>
                  </a:cubicBezTo>
                  <a:cubicBezTo>
                    <a:pt x="11035" y="21600"/>
                    <a:pt x="13456" y="21224"/>
                    <a:pt x="15411" y="20379"/>
                  </a:cubicBezTo>
                  <a:cubicBezTo>
                    <a:pt x="17366" y="19534"/>
                    <a:pt x="18856" y="18219"/>
                    <a:pt x="19880" y="16623"/>
                  </a:cubicBezTo>
                  <a:cubicBezTo>
                    <a:pt x="20904" y="15026"/>
                    <a:pt x="21463" y="13148"/>
                    <a:pt x="21091" y="10424"/>
                  </a:cubicBezTo>
                  <a:cubicBezTo>
                    <a:pt x="20718" y="7701"/>
                    <a:pt x="19415" y="4132"/>
                    <a:pt x="18111" y="563"/>
                  </a:cubicBezTo>
                </a:path>
              </a:pathLst>
            </a:cu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25" name="Line"/>
            <p:cNvSpPr/>
            <p:nvPr/>
          </p:nvSpPr>
          <p:spPr>
            <a:xfrm>
              <a:off x="19586677" y="1961496"/>
              <a:ext cx="1" cy="31136"/>
            </a:xfrm>
            <a:prstGeom prst="ellipse">
              <a:avLst/>
            </a:prstGeom>
            <a:noFill/>
            <a:ln w="38100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328" name="Remark: In case that we need to interchange the rows to reduce   to its echelon form, the process terminates and   has no LU factorization.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35259" y="370109"/>
                <a:ext cx="22578741" cy="12975782"/>
              </a:xfrm>
              <a:prstGeom prst="rect">
                <a:avLst/>
              </a:prstGeom>
            </p:spPr>
            <p:txBody>
              <a:bodyPr numCol="1" spcCol="38100">
                <a:normAutofit lnSpcReduction="10000"/>
              </a:bodyPr>
              <a:lstStyle/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dirty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lang="en-US" dirty="0" smtClean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 lang="en-US" dirty="0" smtClean="0"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 dirty="0" smtClean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Remark</a:t>
                </a:r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: In case that we need to interchange the rows to reduce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to its echelon form, the process terminates and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dirty="0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has no LU factorization.</a:t>
                </a:r>
                <a:endParaRPr sz="4800" dirty="0">
                  <a:solidFill>
                    <a:srgbClr val="2F7FAE"/>
                  </a:solidFill>
                </a:endParaRPr>
              </a:p>
            </p:txBody>
          </p:sp>
        </mc:Choice>
        <mc:Fallback>
          <p:sp>
            <p:nvSpPr>
              <p:cNvPr id="2328" name="Remark: In case that we need to interchange the rows to reduce   to its echelon form, the process terminates and   has no LU factorization.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5259" y="370109"/>
                <a:ext cx="22578741" cy="12975782"/>
              </a:xfrm>
              <a:prstGeom prst="rect">
                <a:avLst/>
              </a:prstGeom>
              <a:blipFill rotWithShape="0">
                <a:blip r:embed="rId3"/>
                <a:stretch>
                  <a:fillRect l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82" name="Drawing"/>
          <p:cNvGrpSpPr/>
          <p:nvPr/>
        </p:nvGrpSpPr>
        <p:grpSpPr>
          <a:xfrm>
            <a:off x="1641872" y="593060"/>
            <a:ext cx="20025968" cy="10403878"/>
            <a:chOff x="0" y="0"/>
            <a:chExt cx="20025966" cy="10403876"/>
          </a:xfrm>
        </p:grpSpPr>
        <p:sp>
          <p:nvSpPr>
            <p:cNvPr id="2329" name="Line"/>
            <p:cNvSpPr/>
            <p:nvPr/>
          </p:nvSpPr>
          <p:spPr>
            <a:xfrm>
              <a:off x="24547" y="443169"/>
              <a:ext cx="294554" cy="448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219" extrusionOk="0">
                  <a:moveTo>
                    <a:pt x="3824" y="3522"/>
                  </a:moveTo>
                  <a:cubicBezTo>
                    <a:pt x="2905" y="3069"/>
                    <a:pt x="1986" y="2616"/>
                    <a:pt x="1182" y="2012"/>
                  </a:cubicBezTo>
                  <a:cubicBezTo>
                    <a:pt x="377" y="1407"/>
                    <a:pt x="-312" y="652"/>
                    <a:pt x="148" y="275"/>
                  </a:cubicBezTo>
                  <a:cubicBezTo>
                    <a:pt x="607" y="-103"/>
                    <a:pt x="2216" y="-103"/>
                    <a:pt x="5548" y="350"/>
                  </a:cubicBezTo>
                  <a:cubicBezTo>
                    <a:pt x="8879" y="803"/>
                    <a:pt x="13935" y="1710"/>
                    <a:pt x="17037" y="2238"/>
                  </a:cubicBezTo>
                  <a:cubicBezTo>
                    <a:pt x="20139" y="2767"/>
                    <a:pt x="21288" y="2918"/>
                    <a:pt x="21173" y="2994"/>
                  </a:cubicBezTo>
                  <a:cubicBezTo>
                    <a:pt x="21058" y="3069"/>
                    <a:pt x="19679" y="3069"/>
                    <a:pt x="18301" y="3069"/>
                  </a:cubicBezTo>
                  <a:cubicBezTo>
                    <a:pt x="16922" y="3069"/>
                    <a:pt x="15543" y="3069"/>
                    <a:pt x="14624" y="3447"/>
                  </a:cubicBezTo>
                  <a:cubicBezTo>
                    <a:pt x="13705" y="3824"/>
                    <a:pt x="13245" y="4580"/>
                    <a:pt x="13245" y="6468"/>
                  </a:cubicBezTo>
                  <a:cubicBezTo>
                    <a:pt x="13245" y="8356"/>
                    <a:pt x="13705" y="11377"/>
                    <a:pt x="13935" y="13265"/>
                  </a:cubicBezTo>
                  <a:cubicBezTo>
                    <a:pt x="14165" y="15153"/>
                    <a:pt x="14165" y="15908"/>
                    <a:pt x="14279" y="17041"/>
                  </a:cubicBezTo>
                  <a:cubicBezTo>
                    <a:pt x="14394" y="18174"/>
                    <a:pt x="14624" y="19684"/>
                    <a:pt x="14050" y="20515"/>
                  </a:cubicBezTo>
                  <a:cubicBezTo>
                    <a:pt x="13475" y="21346"/>
                    <a:pt x="12097" y="21497"/>
                    <a:pt x="9799" y="20666"/>
                  </a:cubicBezTo>
                  <a:cubicBezTo>
                    <a:pt x="7501" y="19835"/>
                    <a:pt x="4284" y="18023"/>
                    <a:pt x="1067" y="1621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0" name="Line"/>
            <p:cNvSpPr/>
            <p:nvPr/>
          </p:nvSpPr>
          <p:spPr>
            <a:xfrm>
              <a:off x="422847" y="653490"/>
              <a:ext cx="183644" cy="94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9" h="21240" extrusionOk="0">
                  <a:moveTo>
                    <a:pt x="0" y="21240"/>
                  </a:moveTo>
                  <a:cubicBezTo>
                    <a:pt x="3661" y="21240"/>
                    <a:pt x="7322" y="21240"/>
                    <a:pt x="10800" y="20880"/>
                  </a:cubicBezTo>
                  <a:cubicBezTo>
                    <a:pt x="14278" y="20520"/>
                    <a:pt x="17573" y="19800"/>
                    <a:pt x="19403" y="17640"/>
                  </a:cubicBezTo>
                  <a:cubicBezTo>
                    <a:pt x="21234" y="15480"/>
                    <a:pt x="21600" y="11880"/>
                    <a:pt x="20136" y="8640"/>
                  </a:cubicBezTo>
                  <a:cubicBezTo>
                    <a:pt x="18671" y="5400"/>
                    <a:pt x="15376" y="2520"/>
                    <a:pt x="12631" y="1080"/>
                  </a:cubicBezTo>
                  <a:cubicBezTo>
                    <a:pt x="9885" y="-360"/>
                    <a:pt x="7688" y="-360"/>
                    <a:pt x="5675" y="1080"/>
                  </a:cubicBezTo>
                  <a:cubicBezTo>
                    <a:pt x="3661" y="2520"/>
                    <a:pt x="1831" y="5400"/>
                    <a:pt x="1281" y="8640"/>
                  </a:cubicBezTo>
                  <a:cubicBezTo>
                    <a:pt x="732" y="11880"/>
                    <a:pt x="1464" y="15480"/>
                    <a:pt x="2197" y="1908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1" name="Line"/>
            <p:cNvSpPr/>
            <p:nvPr/>
          </p:nvSpPr>
          <p:spPr>
            <a:xfrm>
              <a:off x="1260081" y="352999"/>
              <a:ext cx="965058" cy="654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4" extrusionOk="0">
                  <a:moveTo>
                    <a:pt x="2503" y="6942"/>
                  </a:moveTo>
                  <a:cubicBezTo>
                    <a:pt x="2217" y="6629"/>
                    <a:pt x="1931" y="6316"/>
                    <a:pt x="1609" y="6212"/>
                  </a:cubicBezTo>
                  <a:cubicBezTo>
                    <a:pt x="1287" y="6108"/>
                    <a:pt x="930" y="6212"/>
                    <a:pt x="608" y="6421"/>
                  </a:cubicBezTo>
                  <a:cubicBezTo>
                    <a:pt x="286" y="6629"/>
                    <a:pt x="0" y="6942"/>
                    <a:pt x="0" y="7516"/>
                  </a:cubicBezTo>
                  <a:cubicBezTo>
                    <a:pt x="0" y="8090"/>
                    <a:pt x="286" y="8925"/>
                    <a:pt x="608" y="9394"/>
                  </a:cubicBezTo>
                  <a:cubicBezTo>
                    <a:pt x="930" y="9864"/>
                    <a:pt x="1287" y="9968"/>
                    <a:pt x="1645" y="9968"/>
                  </a:cubicBezTo>
                  <a:cubicBezTo>
                    <a:pt x="2003" y="9968"/>
                    <a:pt x="2360" y="9864"/>
                    <a:pt x="2611" y="9394"/>
                  </a:cubicBezTo>
                  <a:cubicBezTo>
                    <a:pt x="2861" y="8925"/>
                    <a:pt x="3004" y="8090"/>
                    <a:pt x="3147" y="7934"/>
                  </a:cubicBezTo>
                  <a:cubicBezTo>
                    <a:pt x="3290" y="7777"/>
                    <a:pt x="3433" y="8299"/>
                    <a:pt x="3719" y="10125"/>
                  </a:cubicBezTo>
                  <a:cubicBezTo>
                    <a:pt x="4005" y="11951"/>
                    <a:pt x="4434" y="15081"/>
                    <a:pt x="4470" y="17221"/>
                  </a:cubicBezTo>
                  <a:cubicBezTo>
                    <a:pt x="4506" y="19360"/>
                    <a:pt x="4148" y="20508"/>
                    <a:pt x="3612" y="21029"/>
                  </a:cubicBezTo>
                  <a:cubicBezTo>
                    <a:pt x="3075" y="21551"/>
                    <a:pt x="2360" y="21447"/>
                    <a:pt x="1752" y="20821"/>
                  </a:cubicBezTo>
                  <a:cubicBezTo>
                    <a:pt x="1144" y="20194"/>
                    <a:pt x="644" y="19047"/>
                    <a:pt x="465" y="18160"/>
                  </a:cubicBezTo>
                  <a:cubicBezTo>
                    <a:pt x="286" y="17273"/>
                    <a:pt x="429" y="16647"/>
                    <a:pt x="1144" y="15968"/>
                  </a:cubicBezTo>
                  <a:cubicBezTo>
                    <a:pt x="1860" y="15290"/>
                    <a:pt x="3147" y="14560"/>
                    <a:pt x="4506" y="13777"/>
                  </a:cubicBezTo>
                  <a:cubicBezTo>
                    <a:pt x="5865" y="12994"/>
                    <a:pt x="7295" y="12160"/>
                    <a:pt x="8118" y="11534"/>
                  </a:cubicBezTo>
                  <a:cubicBezTo>
                    <a:pt x="8940" y="10908"/>
                    <a:pt x="9155" y="10490"/>
                    <a:pt x="9155" y="10073"/>
                  </a:cubicBezTo>
                  <a:cubicBezTo>
                    <a:pt x="9155" y="9655"/>
                    <a:pt x="8940" y="9238"/>
                    <a:pt x="8583" y="8925"/>
                  </a:cubicBezTo>
                  <a:cubicBezTo>
                    <a:pt x="8225" y="8612"/>
                    <a:pt x="7725" y="8403"/>
                    <a:pt x="7474" y="8560"/>
                  </a:cubicBezTo>
                  <a:cubicBezTo>
                    <a:pt x="7224" y="8716"/>
                    <a:pt x="7224" y="9238"/>
                    <a:pt x="7617" y="10021"/>
                  </a:cubicBezTo>
                  <a:cubicBezTo>
                    <a:pt x="8011" y="10803"/>
                    <a:pt x="8797" y="11847"/>
                    <a:pt x="9763" y="12421"/>
                  </a:cubicBezTo>
                  <a:cubicBezTo>
                    <a:pt x="10728" y="12994"/>
                    <a:pt x="11873" y="13099"/>
                    <a:pt x="12803" y="12681"/>
                  </a:cubicBezTo>
                  <a:cubicBezTo>
                    <a:pt x="13732" y="12264"/>
                    <a:pt x="14448" y="11325"/>
                    <a:pt x="15091" y="9603"/>
                  </a:cubicBezTo>
                  <a:cubicBezTo>
                    <a:pt x="15735" y="7881"/>
                    <a:pt x="16307" y="5377"/>
                    <a:pt x="16593" y="3864"/>
                  </a:cubicBezTo>
                  <a:cubicBezTo>
                    <a:pt x="16879" y="2351"/>
                    <a:pt x="16879" y="1829"/>
                    <a:pt x="16808" y="1255"/>
                  </a:cubicBezTo>
                  <a:cubicBezTo>
                    <a:pt x="16736" y="681"/>
                    <a:pt x="16593" y="55"/>
                    <a:pt x="16522" y="3"/>
                  </a:cubicBezTo>
                  <a:cubicBezTo>
                    <a:pt x="16450" y="-49"/>
                    <a:pt x="16450" y="473"/>
                    <a:pt x="16486" y="1777"/>
                  </a:cubicBezTo>
                  <a:cubicBezTo>
                    <a:pt x="16522" y="3081"/>
                    <a:pt x="16593" y="5168"/>
                    <a:pt x="16701" y="7099"/>
                  </a:cubicBezTo>
                  <a:cubicBezTo>
                    <a:pt x="16808" y="9029"/>
                    <a:pt x="16951" y="10803"/>
                    <a:pt x="17094" y="11951"/>
                  </a:cubicBezTo>
                  <a:cubicBezTo>
                    <a:pt x="17237" y="13099"/>
                    <a:pt x="17380" y="13621"/>
                    <a:pt x="17630" y="13986"/>
                  </a:cubicBezTo>
                  <a:cubicBezTo>
                    <a:pt x="17881" y="14351"/>
                    <a:pt x="18238" y="14560"/>
                    <a:pt x="18775" y="14560"/>
                  </a:cubicBezTo>
                  <a:cubicBezTo>
                    <a:pt x="19311" y="14560"/>
                    <a:pt x="20026" y="14351"/>
                    <a:pt x="20527" y="13986"/>
                  </a:cubicBezTo>
                  <a:cubicBezTo>
                    <a:pt x="21028" y="13621"/>
                    <a:pt x="21314" y="13099"/>
                    <a:pt x="21600" y="12577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2" name="Line"/>
            <p:cNvSpPr/>
            <p:nvPr/>
          </p:nvSpPr>
          <p:spPr>
            <a:xfrm>
              <a:off x="1927951" y="584785"/>
              <a:ext cx="316361" cy="2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927" y="14400"/>
                    <a:pt x="7855" y="7200"/>
                    <a:pt x="11455" y="3600"/>
                  </a:cubicBezTo>
                  <a:cubicBezTo>
                    <a:pt x="15055" y="0"/>
                    <a:pt x="18327" y="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3" name="Line"/>
            <p:cNvSpPr/>
            <p:nvPr/>
          </p:nvSpPr>
          <p:spPr>
            <a:xfrm>
              <a:off x="3087936" y="108029"/>
              <a:ext cx="805280" cy="668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7" extrusionOk="0">
                  <a:moveTo>
                    <a:pt x="0" y="12568"/>
                  </a:moveTo>
                  <a:cubicBezTo>
                    <a:pt x="0" y="14728"/>
                    <a:pt x="0" y="16888"/>
                    <a:pt x="214" y="18226"/>
                  </a:cubicBezTo>
                  <a:cubicBezTo>
                    <a:pt x="429" y="19563"/>
                    <a:pt x="857" y="20077"/>
                    <a:pt x="1714" y="19974"/>
                  </a:cubicBezTo>
                  <a:cubicBezTo>
                    <a:pt x="2571" y="19871"/>
                    <a:pt x="3857" y="19151"/>
                    <a:pt x="4929" y="17454"/>
                  </a:cubicBezTo>
                  <a:cubicBezTo>
                    <a:pt x="6000" y="15757"/>
                    <a:pt x="6857" y="13083"/>
                    <a:pt x="7286" y="10923"/>
                  </a:cubicBezTo>
                  <a:cubicBezTo>
                    <a:pt x="7714" y="8763"/>
                    <a:pt x="7714" y="7117"/>
                    <a:pt x="7586" y="5728"/>
                  </a:cubicBezTo>
                  <a:cubicBezTo>
                    <a:pt x="7457" y="4340"/>
                    <a:pt x="7200" y="3208"/>
                    <a:pt x="6986" y="2386"/>
                  </a:cubicBezTo>
                  <a:cubicBezTo>
                    <a:pt x="6771" y="1563"/>
                    <a:pt x="6600" y="1048"/>
                    <a:pt x="6343" y="637"/>
                  </a:cubicBezTo>
                  <a:cubicBezTo>
                    <a:pt x="6086" y="226"/>
                    <a:pt x="5743" y="-83"/>
                    <a:pt x="5571" y="20"/>
                  </a:cubicBezTo>
                  <a:cubicBezTo>
                    <a:pt x="5400" y="123"/>
                    <a:pt x="5400" y="637"/>
                    <a:pt x="5443" y="2797"/>
                  </a:cubicBezTo>
                  <a:cubicBezTo>
                    <a:pt x="5486" y="4957"/>
                    <a:pt x="5571" y="8763"/>
                    <a:pt x="5700" y="11746"/>
                  </a:cubicBezTo>
                  <a:cubicBezTo>
                    <a:pt x="5829" y="14728"/>
                    <a:pt x="6000" y="16888"/>
                    <a:pt x="6086" y="18226"/>
                  </a:cubicBezTo>
                  <a:cubicBezTo>
                    <a:pt x="6171" y="19563"/>
                    <a:pt x="6171" y="20077"/>
                    <a:pt x="6171" y="20077"/>
                  </a:cubicBezTo>
                  <a:cubicBezTo>
                    <a:pt x="6171" y="20077"/>
                    <a:pt x="6171" y="19563"/>
                    <a:pt x="6214" y="19048"/>
                  </a:cubicBezTo>
                  <a:cubicBezTo>
                    <a:pt x="6257" y="18534"/>
                    <a:pt x="6343" y="18020"/>
                    <a:pt x="6557" y="17506"/>
                  </a:cubicBezTo>
                  <a:cubicBezTo>
                    <a:pt x="6771" y="16991"/>
                    <a:pt x="7114" y="16477"/>
                    <a:pt x="7414" y="16426"/>
                  </a:cubicBezTo>
                  <a:cubicBezTo>
                    <a:pt x="7714" y="16374"/>
                    <a:pt x="7971" y="16786"/>
                    <a:pt x="8657" y="17608"/>
                  </a:cubicBezTo>
                  <a:cubicBezTo>
                    <a:pt x="9343" y="18431"/>
                    <a:pt x="10457" y="19666"/>
                    <a:pt x="11443" y="20334"/>
                  </a:cubicBezTo>
                  <a:cubicBezTo>
                    <a:pt x="12429" y="21003"/>
                    <a:pt x="13286" y="21106"/>
                    <a:pt x="14314" y="20591"/>
                  </a:cubicBezTo>
                  <a:cubicBezTo>
                    <a:pt x="15343" y="20077"/>
                    <a:pt x="16543" y="18946"/>
                    <a:pt x="17186" y="18123"/>
                  </a:cubicBezTo>
                  <a:cubicBezTo>
                    <a:pt x="17829" y="17300"/>
                    <a:pt x="17914" y="16786"/>
                    <a:pt x="17829" y="16323"/>
                  </a:cubicBezTo>
                  <a:cubicBezTo>
                    <a:pt x="17743" y="15860"/>
                    <a:pt x="17486" y="15448"/>
                    <a:pt x="17143" y="15243"/>
                  </a:cubicBezTo>
                  <a:cubicBezTo>
                    <a:pt x="16800" y="15037"/>
                    <a:pt x="16371" y="15037"/>
                    <a:pt x="15900" y="15243"/>
                  </a:cubicBezTo>
                  <a:cubicBezTo>
                    <a:pt x="15429" y="15448"/>
                    <a:pt x="14914" y="15860"/>
                    <a:pt x="14657" y="16374"/>
                  </a:cubicBezTo>
                  <a:cubicBezTo>
                    <a:pt x="14400" y="16888"/>
                    <a:pt x="14400" y="17506"/>
                    <a:pt x="14957" y="18328"/>
                  </a:cubicBezTo>
                  <a:cubicBezTo>
                    <a:pt x="15514" y="19151"/>
                    <a:pt x="16629" y="20180"/>
                    <a:pt x="17829" y="20746"/>
                  </a:cubicBezTo>
                  <a:cubicBezTo>
                    <a:pt x="19029" y="21311"/>
                    <a:pt x="20314" y="21414"/>
                    <a:pt x="21600" y="21517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4" name="Line"/>
            <p:cNvSpPr/>
            <p:nvPr/>
          </p:nvSpPr>
          <p:spPr>
            <a:xfrm>
              <a:off x="3020830" y="584785"/>
              <a:ext cx="210907" cy="38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5" name="Line"/>
            <p:cNvSpPr/>
            <p:nvPr/>
          </p:nvSpPr>
          <p:spPr>
            <a:xfrm>
              <a:off x="4497174" y="476126"/>
              <a:ext cx="584787" cy="166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1" extrusionOk="0">
                  <a:moveTo>
                    <a:pt x="0" y="11201"/>
                  </a:moveTo>
                  <a:cubicBezTo>
                    <a:pt x="118" y="8001"/>
                    <a:pt x="236" y="4801"/>
                    <a:pt x="885" y="2601"/>
                  </a:cubicBezTo>
                  <a:cubicBezTo>
                    <a:pt x="1534" y="401"/>
                    <a:pt x="2715" y="-799"/>
                    <a:pt x="3659" y="601"/>
                  </a:cubicBezTo>
                  <a:cubicBezTo>
                    <a:pt x="4603" y="2001"/>
                    <a:pt x="5311" y="6001"/>
                    <a:pt x="5666" y="9001"/>
                  </a:cubicBezTo>
                  <a:cubicBezTo>
                    <a:pt x="6020" y="12001"/>
                    <a:pt x="6020" y="14001"/>
                    <a:pt x="6020" y="16201"/>
                  </a:cubicBezTo>
                  <a:cubicBezTo>
                    <a:pt x="6020" y="18401"/>
                    <a:pt x="6020" y="20801"/>
                    <a:pt x="5902" y="20801"/>
                  </a:cubicBezTo>
                  <a:cubicBezTo>
                    <a:pt x="5784" y="20801"/>
                    <a:pt x="5548" y="18401"/>
                    <a:pt x="5548" y="16201"/>
                  </a:cubicBezTo>
                  <a:cubicBezTo>
                    <a:pt x="5548" y="14001"/>
                    <a:pt x="5784" y="12001"/>
                    <a:pt x="6197" y="9401"/>
                  </a:cubicBezTo>
                  <a:cubicBezTo>
                    <a:pt x="6610" y="6801"/>
                    <a:pt x="7200" y="3601"/>
                    <a:pt x="7790" y="1801"/>
                  </a:cubicBezTo>
                  <a:cubicBezTo>
                    <a:pt x="8380" y="1"/>
                    <a:pt x="8970" y="-399"/>
                    <a:pt x="9384" y="1401"/>
                  </a:cubicBezTo>
                  <a:cubicBezTo>
                    <a:pt x="9797" y="3201"/>
                    <a:pt x="10033" y="7201"/>
                    <a:pt x="10151" y="10201"/>
                  </a:cubicBezTo>
                  <a:cubicBezTo>
                    <a:pt x="10269" y="13201"/>
                    <a:pt x="10269" y="15201"/>
                    <a:pt x="10505" y="15401"/>
                  </a:cubicBezTo>
                  <a:cubicBezTo>
                    <a:pt x="10741" y="15601"/>
                    <a:pt x="11213" y="14001"/>
                    <a:pt x="11567" y="12201"/>
                  </a:cubicBezTo>
                  <a:cubicBezTo>
                    <a:pt x="11921" y="10401"/>
                    <a:pt x="12157" y="8401"/>
                    <a:pt x="12630" y="6801"/>
                  </a:cubicBezTo>
                  <a:cubicBezTo>
                    <a:pt x="13102" y="5201"/>
                    <a:pt x="13810" y="4001"/>
                    <a:pt x="14341" y="4201"/>
                  </a:cubicBezTo>
                  <a:cubicBezTo>
                    <a:pt x="14872" y="4401"/>
                    <a:pt x="15226" y="6001"/>
                    <a:pt x="15816" y="8801"/>
                  </a:cubicBezTo>
                  <a:cubicBezTo>
                    <a:pt x="16407" y="11601"/>
                    <a:pt x="17233" y="15601"/>
                    <a:pt x="18059" y="17801"/>
                  </a:cubicBezTo>
                  <a:cubicBezTo>
                    <a:pt x="18885" y="20001"/>
                    <a:pt x="19711" y="20401"/>
                    <a:pt x="20302" y="19401"/>
                  </a:cubicBezTo>
                  <a:cubicBezTo>
                    <a:pt x="20892" y="18401"/>
                    <a:pt x="21246" y="16001"/>
                    <a:pt x="21600" y="13601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6" name="Line"/>
            <p:cNvSpPr/>
            <p:nvPr/>
          </p:nvSpPr>
          <p:spPr>
            <a:xfrm>
              <a:off x="5162440" y="124243"/>
              <a:ext cx="791906" cy="547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396" extrusionOk="0">
                  <a:moveTo>
                    <a:pt x="3801" y="15747"/>
                  </a:moveTo>
                  <a:cubicBezTo>
                    <a:pt x="3367" y="15497"/>
                    <a:pt x="2933" y="15247"/>
                    <a:pt x="2283" y="15497"/>
                  </a:cubicBezTo>
                  <a:cubicBezTo>
                    <a:pt x="1632" y="15747"/>
                    <a:pt x="764" y="16496"/>
                    <a:pt x="331" y="17182"/>
                  </a:cubicBezTo>
                  <a:cubicBezTo>
                    <a:pt x="-103" y="17869"/>
                    <a:pt x="-103" y="18493"/>
                    <a:pt x="287" y="18993"/>
                  </a:cubicBezTo>
                  <a:cubicBezTo>
                    <a:pt x="678" y="19492"/>
                    <a:pt x="1458" y="19867"/>
                    <a:pt x="2066" y="20054"/>
                  </a:cubicBezTo>
                  <a:cubicBezTo>
                    <a:pt x="2673" y="20241"/>
                    <a:pt x="3107" y="20241"/>
                    <a:pt x="3454" y="19992"/>
                  </a:cubicBezTo>
                  <a:cubicBezTo>
                    <a:pt x="3801" y="19742"/>
                    <a:pt x="4061" y="19243"/>
                    <a:pt x="4191" y="18681"/>
                  </a:cubicBezTo>
                  <a:cubicBezTo>
                    <a:pt x="4321" y="18119"/>
                    <a:pt x="4321" y="17495"/>
                    <a:pt x="4148" y="16933"/>
                  </a:cubicBezTo>
                  <a:cubicBezTo>
                    <a:pt x="3974" y="16371"/>
                    <a:pt x="3627" y="15872"/>
                    <a:pt x="3454" y="15934"/>
                  </a:cubicBezTo>
                  <a:cubicBezTo>
                    <a:pt x="3280" y="15996"/>
                    <a:pt x="3280" y="16621"/>
                    <a:pt x="3497" y="17557"/>
                  </a:cubicBezTo>
                  <a:cubicBezTo>
                    <a:pt x="3714" y="18493"/>
                    <a:pt x="4148" y="19742"/>
                    <a:pt x="4711" y="20491"/>
                  </a:cubicBezTo>
                  <a:cubicBezTo>
                    <a:pt x="5275" y="21240"/>
                    <a:pt x="5969" y="21490"/>
                    <a:pt x="6490" y="21365"/>
                  </a:cubicBezTo>
                  <a:cubicBezTo>
                    <a:pt x="7010" y="21240"/>
                    <a:pt x="7357" y="20741"/>
                    <a:pt x="7964" y="18743"/>
                  </a:cubicBezTo>
                  <a:cubicBezTo>
                    <a:pt x="8572" y="16745"/>
                    <a:pt x="9439" y="13250"/>
                    <a:pt x="10003" y="10191"/>
                  </a:cubicBezTo>
                  <a:cubicBezTo>
                    <a:pt x="10567" y="7132"/>
                    <a:pt x="10827" y="4510"/>
                    <a:pt x="10827" y="2762"/>
                  </a:cubicBezTo>
                  <a:cubicBezTo>
                    <a:pt x="10827" y="1014"/>
                    <a:pt x="10567" y="140"/>
                    <a:pt x="10393" y="15"/>
                  </a:cubicBezTo>
                  <a:cubicBezTo>
                    <a:pt x="10220" y="-110"/>
                    <a:pt x="10133" y="514"/>
                    <a:pt x="10046" y="3074"/>
                  </a:cubicBezTo>
                  <a:cubicBezTo>
                    <a:pt x="9960" y="5633"/>
                    <a:pt x="9873" y="10128"/>
                    <a:pt x="9916" y="13187"/>
                  </a:cubicBezTo>
                  <a:cubicBezTo>
                    <a:pt x="9960" y="16246"/>
                    <a:pt x="10133" y="17869"/>
                    <a:pt x="10350" y="18930"/>
                  </a:cubicBezTo>
                  <a:cubicBezTo>
                    <a:pt x="10567" y="19992"/>
                    <a:pt x="10827" y="20491"/>
                    <a:pt x="11174" y="20741"/>
                  </a:cubicBezTo>
                  <a:cubicBezTo>
                    <a:pt x="11521" y="20991"/>
                    <a:pt x="11955" y="20991"/>
                    <a:pt x="12475" y="20554"/>
                  </a:cubicBezTo>
                  <a:cubicBezTo>
                    <a:pt x="12996" y="20117"/>
                    <a:pt x="13603" y="19243"/>
                    <a:pt x="14080" y="18493"/>
                  </a:cubicBezTo>
                  <a:cubicBezTo>
                    <a:pt x="14557" y="17744"/>
                    <a:pt x="14904" y="17120"/>
                    <a:pt x="15164" y="17120"/>
                  </a:cubicBezTo>
                  <a:cubicBezTo>
                    <a:pt x="15425" y="17120"/>
                    <a:pt x="15598" y="17744"/>
                    <a:pt x="15815" y="18306"/>
                  </a:cubicBezTo>
                  <a:cubicBezTo>
                    <a:pt x="16032" y="18868"/>
                    <a:pt x="16292" y="19367"/>
                    <a:pt x="16596" y="19804"/>
                  </a:cubicBezTo>
                  <a:cubicBezTo>
                    <a:pt x="16899" y="20241"/>
                    <a:pt x="17246" y="20616"/>
                    <a:pt x="17550" y="20554"/>
                  </a:cubicBezTo>
                  <a:cubicBezTo>
                    <a:pt x="17854" y="20491"/>
                    <a:pt x="18114" y="19992"/>
                    <a:pt x="18374" y="19367"/>
                  </a:cubicBezTo>
                  <a:cubicBezTo>
                    <a:pt x="18634" y="18743"/>
                    <a:pt x="18895" y="17994"/>
                    <a:pt x="19415" y="17994"/>
                  </a:cubicBezTo>
                  <a:cubicBezTo>
                    <a:pt x="19936" y="17994"/>
                    <a:pt x="20716" y="18743"/>
                    <a:pt x="21497" y="19492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7" name="Line"/>
            <p:cNvSpPr/>
            <p:nvPr/>
          </p:nvSpPr>
          <p:spPr>
            <a:xfrm>
              <a:off x="5791372" y="364292"/>
              <a:ext cx="9588" cy="2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8" name="Line"/>
            <p:cNvSpPr/>
            <p:nvPr/>
          </p:nvSpPr>
          <p:spPr>
            <a:xfrm>
              <a:off x="6050212" y="450572"/>
              <a:ext cx="268427" cy="190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8" extrusionOk="0">
                  <a:moveTo>
                    <a:pt x="0" y="0"/>
                  </a:moveTo>
                  <a:cubicBezTo>
                    <a:pt x="3857" y="4957"/>
                    <a:pt x="7714" y="9915"/>
                    <a:pt x="10929" y="13633"/>
                  </a:cubicBezTo>
                  <a:cubicBezTo>
                    <a:pt x="14143" y="17351"/>
                    <a:pt x="16714" y="19830"/>
                    <a:pt x="18386" y="20715"/>
                  </a:cubicBezTo>
                  <a:cubicBezTo>
                    <a:pt x="20057" y="21600"/>
                    <a:pt x="20829" y="20892"/>
                    <a:pt x="21600" y="2018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39" name="Line"/>
            <p:cNvSpPr/>
            <p:nvPr/>
          </p:nvSpPr>
          <p:spPr>
            <a:xfrm>
              <a:off x="6040625" y="479332"/>
              <a:ext cx="220494" cy="201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0" name="Line"/>
            <p:cNvSpPr/>
            <p:nvPr/>
          </p:nvSpPr>
          <p:spPr>
            <a:xfrm>
              <a:off x="5436666" y="440985"/>
              <a:ext cx="258841" cy="38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1" name="Line"/>
            <p:cNvSpPr/>
            <p:nvPr/>
          </p:nvSpPr>
          <p:spPr>
            <a:xfrm>
              <a:off x="7072160" y="153386"/>
              <a:ext cx="253153" cy="406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5" h="21464" extrusionOk="0">
                  <a:moveTo>
                    <a:pt x="3519" y="0"/>
                  </a:moveTo>
                  <a:cubicBezTo>
                    <a:pt x="2719" y="3544"/>
                    <a:pt x="1919" y="7087"/>
                    <a:pt x="1386" y="9787"/>
                  </a:cubicBezTo>
                  <a:cubicBezTo>
                    <a:pt x="853" y="12487"/>
                    <a:pt x="586" y="14344"/>
                    <a:pt x="453" y="15778"/>
                  </a:cubicBezTo>
                  <a:cubicBezTo>
                    <a:pt x="319" y="17212"/>
                    <a:pt x="319" y="18225"/>
                    <a:pt x="186" y="19153"/>
                  </a:cubicBezTo>
                  <a:cubicBezTo>
                    <a:pt x="53" y="20081"/>
                    <a:pt x="-214" y="20925"/>
                    <a:pt x="319" y="21262"/>
                  </a:cubicBezTo>
                  <a:cubicBezTo>
                    <a:pt x="853" y="21600"/>
                    <a:pt x="2186" y="21431"/>
                    <a:pt x="5253" y="21347"/>
                  </a:cubicBezTo>
                  <a:cubicBezTo>
                    <a:pt x="8319" y="21262"/>
                    <a:pt x="13119" y="21262"/>
                    <a:pt x="16186" y="21262"/>
                  </a:cubicBezTo>
                  <a:cubicBezTo>
                    <a:pt x="19253" y="21262"/>
                    <a:pt x="20586" y="21262"/>
                    <a:pt x="20986" y="21009"/>
                  </a:cubicBezTo>
                  <a:cubicBezTo>
                    <a:pt x="21386" y="20756"/>
                    <a:pt x="20853" y="20250"/>
                    <a:pt x="20319" y="1974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2" name="Line"/>
            <p:cNvSpPr/>
            <p:nvPr/>
          </p:nvSpPr>
          <p:spPr>
            <a:xfrm>
              <a:off x="7507382" y="623132"/>
              <a:ext cx="19175" cy="67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3" name="Line"/>
            <p:cNvSpPr/>
            <p:nvPr/>
          </p:nvSpPr>
          <p:spPr>
            <a:xfrm>
              <a:off x="8312661" y="297186"/>
              <a:ext cx="738173" cy="293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35" y="3287"/>
                    <a:pt x="1870" y="6574"/>
                    <a:pt x="2525" y="9157"/>
                  </a:cubicBezTo>
                  <a:cubicBezTo>
                    <a:pt x="3179" y="11739"/>
                    <a:pt x="3553" y="13617"/>
                    <a:pt x="3927" y="15143"/>
                  </a:cubicBezTo>
                  <a:cubicBezTo>
                    <a:pt x="4301" y="16670"/>
                    <a:pt x="4675" y="17843"/>
                    <a:pt x="4862" y="17843"/>
                  </a:cubicBezTo>
                  <a:cubicBezTo>
                    <a:pt x="5049" y="17843"/>
                    <a:pt x="5049" y="16670"/>
                    <a:pt x="5003" y="14791"/>
                  </a:cubicBezTo>
                  <a:cubicBezTo>
                    <a:pt x="4956" y="12913"/>
                    <a:pt x="4862" y="10330"/>
                    <a:pt x="4769" y="7983"/>
                  </a:cubicBezTo>
                  <a:cubicBezTo>
                    <a:pt x="4675" y="5635"/>
                    <a:pt x="4582" y="3522"/>
                    <a:pt x="4675" y="2935"/>
                  </a:cubicBezTo>
                  <a:cubicBezTo>
                    <a:pt x="4769" y="2348"/>
                    <a:pt x="5049" y="3287"/>
                    <a:pt x="5564" y="5752"/>
                  </a:cubicBezTo>
                  <a:cubicBezTo>
                    <a:pt x="6078" y="8217"/>
                    <a:pt x="6826" y="12209"/>
                    <a:pt x="7294" y="14791"/>
                  </a:cubicBezTo>
                  <a:cubicBezTo>
                    <a:pt x="7761" y="17374"/>
                    <a:pt x="7948" y="18548"/>
                    <a:pt x="8182" y="19604"/>
                  </a:cubicBezTo>
                  <a:cubicBezTo>
                    <a:pt x="8416" y="20661"/>
                    <a:pt x="8696" y="21600"/>
                    <a:pt x="8977" y="21600"/>
                  </a:cubicBezTo>
                  <a:cubicBezTo>
                    <a:pt x="9257" y="21600"/>
                    <a:pt x="9538" y="20661"/>
                    <a:pt x="10052" y="19017"/>
                  </a:cubicBezTo>
                  <a:cubicBezTo>
                    <a:pt x="10566" y="17374"/>
                    <a:pt x="11314" y="15026"/>
                    <a:pt x="12296" y="13383"/>
                  </a:cubicBezTo>
                  <a:cubicBezTo>
                    <a:pt x="13278" y="11739"/>
                    <a:pt x="14494" y="10800"/>
                    <a:pt x="15335" y="10096"/>
                  </a:cubicBezTo>
                  <a:cubicBezTo>
                    <a:pt x="16177" y="9391"/>
                    <a:pt x="16644" y="8922"/>
                    <a:pt x="17065" y="8335"/>
                  </a:cubicBezTo>
                  <a:cubicBezTo>
                    <a:pt x="17486" y="7748"/>
                    <a:pt x="17860" y="7043"/>
                    <a:pt x="17813" y="6339"/>
                  </a:cubicBezTo>
                  <a:cubicBezTo>
                    <a:pt x="17766" y="5635"/>
                    <a:pt x="17299" y="4930"/>
                    <a:pt x="16831" y="4461"/>
                  </a:cubicBezTo>
                  <a:cubicBezTo>
                    <a:pt x="16364" y="3991"/>
                    <a:pt x="15896" y="3757"/>
                    <a:pt x="15429" y="3639"/>
                  </a:cubicBezTo>
                  <a:cubicBezTo>
                    <a:pt x="14961" y="3522"/>
                    <a:pt x="14494" y="3522"/>
                    <a:pt x="14119" y="3991"/>
                  </a:cubicBezTo>
                  <a:cubicBezTo>
                    <a:pt x="13745" y="4461"/>
                    <a:pt x="13465" y="5400"/>
                    <a:pt x="13605" y="7513"/>
                  </a:cubicBezTo>
                  <a:cubicBezTo>
                    <a:pt x="13745" y="9626"/>
                    <a:pt x="14306" y="12913"/>
                    <a:pt x="15429" y="15496"/>
                  </a:cubicBezTo>
                  <a:cubicBezTo>
                    <a:pt x="16551" y="18078"/>
                    <a:pt x="18234" y="19957"/>
                    <a:pt x="19356" y="20661"/>
                  </a:cubicBezTo>
                  <a:cubicBezTo>
                    <a:pt x="20478" y="21365"/>
                    <a:pt x="21039" y="20896"/>
                    <a:pt x="21600" y="20426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4" name="Line"/>
            <p:cNvSpPr/>
            <p:nvPr/>
          </p:nvSpPr>
          <p:spPr>
            <a:xfrm>
              <a:off x="9619160" y="100580"/>
              <a:ext cx="514966" cy="47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477" extrusionOk="0">
                  <a:moveTo>
                    <a:pt x="5887" y="17182"/>
                  </a:moveTo>
                  <a:cubicBezTo>
                    <a:pt x="5887" y="16457"/>
                    <a:pt x="5887" y="15732"/>
                    <a:pt x="5554" y="15297"/>
                  </a:cubicBezTo>
                  <a:cubicBezTo>
                    <a:pt x="5220" y="14863"/>
                    <a:pt x="4554" y="14718"/>
                    <a:pt x="3820" y="14863"/>
                  </a:cubicBezTo>
                  <a:cubicBezTo>
                    <a:pt x="3087" y="15008"/>
                    <a:pt x="2287" y="15442"/>
                    <a:pt x="1620" y="15950"/>
                  </a:cubicBezTo>
                  <a:cubicBezTo>
                    <a:pt x="954" y="16457"/>
                    <a:pt x="420" y="17037"/>
                    <a:pt x="154" y="17689"/>
                  </a:cubicBezTo>
                  <a:cubicBezTo>
                    <a:pt x="-113" y="18342"/>
                    <a:pt x="-113" y="19067"/>
                    <a:pt x="820" y="19574"/>
                  </a:cubicBezTo>
                  <a:cubicBezTo>
                    <a:pt x="1754" y="20081"/>
                    <a:pt x="3620" y="20371"/>
                    <a:pt x="5154" y="19067"/>
                  </a:cubicBezTo>
                  <a:cubicBezTo>
                    <a:pt x="6687" y="17762"/>
                    <a:pt x="7887" y="14863"/>
                    <a:pt x="8420" y="12253"/>
                  </a:cubicBezTo>
                  <a:cubicBezTo>
                    <a:pt x="8954" y="9644"/>
                    <a:pt x="8820" y="7324"/>
                    <a:pt x="8687" y="5730"/>
                  </a:cubicBezTo>
                  <a:cubicBezTo>
                    <a:pt x="8554" y="4135"/>
                    <a:pt x="8420" y="3265"/>
                    <a:pt x="8020" y="2250"/>
                  </a:cubicBezTo>
                  <a:cubicBezTo>
                    <a:pt x="7620" y="1236"/>
                    <a:pt x="6954" y="76"/>
                    <a:pt x="6620" y="3"/>
                  </a:cubicBezTo>
                  <a:cubicBezTo>
                    <a:pt x="6287" y="-69"/>
                    <a:pt x="6287" y="946"/>
                    <a:pt x="6487" y="3338"/>
                  </a:cubicBezTo>
                  <a:cubicBezTo>
                    <a:pt x="6687" y="5730"/>
                    <a:pt x="7087" y="9499"/>
                    <a:pt x="7554" y="12543"/>
                  </a:cubicBezTo>
                  <a:cubicBezTo>
                    <a:pt x="8020" y="15587"/>
                    <a:pt x="8554" y="17907"/>
                    <a:pt x="9087" y="19284"/>
                  </a:cubicBezTo>
                  <a:cubicBezTo>
                    <a:pt x="9620" y="20661"/>
                    <a:pt x="10154" y="21096"/>
                    <a:pt x="10887" y="21314"/>
                  </a:cubicBezTo>
                  <a:cubicBezTo>
                    <a:pt x="11620" y="21531"/>
                    <a:pt x="12554" y="21531"/>
                    <a:pt x="13287" y="21314"/>
                  </a:cubicBezTo>
                  <a:cubicBezTo>
                    <a:pt x="14020" y="21096"/>
                    <a:pt x="14554" y="20661"/>
                    <a:pt x="14954" y="20009"/>
                  </a:cubicBezTo>
                  <a:cubicBezTo>
                    <a:pt x="15354" y="19357"/>
                    <a:pt x="15620" y="18487"/>
                    <a:pt x="15754" y="17689"/>
                  </a:cubicBezTo>
                  <a:cubicBezTo>
                    <a:pt x="15887" y="16892"/>
                    <a:pt x="15887" y="16167"/>
                    <a:pt x="16087" y="16240"/>
                  </a:cubicBezTo>
                  <a:cubicBezTo>
                    <a:pt x="16287" y="16312"/>
                    <a:pt x="16687" y="17182"/>
                    <a:pt x="17287" y="17907"/>
                  </a:cubicBezTo>
                  <a:cubicBezTo>
                    <a:pt x="17887" y="18632"/>
                    <a:pt x="18687" y="19212"/>
                    <a:pt x="19420" y="19429"/>
                  </a:cubicBezTo>
                  <a:cubicBezTo>
                    <a:pt x="20154" y="19646"/>
                    <a:pt x="20820" y="19501"/>
                    <a:pt x="21487" y="19357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5" name="Line"/>
            <p:cNvSpPr/>
            <p:nvPr/>
          </p:nvSpPr>
          <p:spPr>
            <a:xfrm>
              <a:off x="9971152" y="297186"/>
              <a:ext cx="9587" cy="1"/>
            </a:xfrm>
            <a:prstGeom prst="ellipse">
              <a:avLst/>
            </a:pr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6" name="Line"/>
            <p:cNvSpPr/>
            <p:nvPr/>
          </p:nvSpPr>
          <p:spPr>
            <a:xfrm>
              <a:off x="10287511" y="354706"/>
              <a:ext cx="258841" cy="204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050"/>
                  </a:moveTo>
                  <a:cubicBezTo>
                    <a:pt x="1600" y="7088"/>
                    <a:pt x="3200" y="10125"/>
                    <a:pt x="4267" y="12488"/>
                  </a:cubicBezTo>
                  <a:cubicBezTo>
                    <a:pt x="5333" y="14850"/>
                    <a:pt x="5867" y="16537"/>
                    <a:pt x="6667" y="18225"/>
                  </a:cubicBezTo>
                  <a:cubicBezTo>
                    <a:pt x="7467" y="19912"/>
                    <a:pt x="8533" y="21600"/>
                    <a:pt x="9200" y="21600"/>
                  </a:cubicBezTo>
                  <a:cubicBezTo>
                    <a:pt x="9867" y="21600"/>
                    <a:pt x="10133" y="19912"/>
                    <a:pt x="10400" y="17381"/>
                  </a:cubicBezTo>
                  <a:cubicBezTo>
                    <a:pt x="10667" y="14850"/>
                    <a:pt x="10933" y="11475"/>
                    <a:pt x="11333" y="8944"/>
                  </a:cubicBezTo>
                  <a:cubicBezTo>
                    <a:pt x="11733" y="6413"/>
                    <a:pt x="12267" y="4725"/>
                    <a:pt x="14000" y="3375"/>
                  </a:cubicBezTo>
                  <a:cubicBezTo>
                    <a:pt x="15733" y="2025"/>
                    <a:pt x="18667" y="1013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7" name="Line"/>
            <p:cNvSpPr/>
            <p:nvPr/>
          </p:nvSpPr>
          <p:spPr>
            <a:xfrm>
              <a:off x="10723978" y="469745"/>
              <a:ext cx="100387" cy="103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5" h="21175" extrusionOk="0">
                  <a:moveTo>
                    <a:pt x="955" y="0"/>
                  </a:moveTo>
                  <a:cubicBezTo>
                    <a:pt x="280" y="4582"/>
                    <a:pt x="-395" y="9164"/>
                    <a:pt x="280" y="12764"/>
                  </a:cubicBezTo>
                  <a:cubicBezTo>
                    <a:pt x="955" y="16364"/>
                    <a:pt x="2980" y="18982"/>
                    <a:pt x="5680" y="20291"/>
                  </a:cubicBezTo>
                  <a:cubicBezTo>
                    <a:pt x="8380" y="21600"/>
                    <a:pt x="11755" y="21600"/>
                    <a:pt x="14455" y="19309"/>
                  </a:cubicBezTo>
                  <a:cubicBezTo>
                    <a:pt x="17155" y="17018"/>
                    <a:pt x="19180" y="12436"/>
                    <a:pt x="21205" y="7855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8" name="Line"/>
            <p:cNvSpPr/>
            <p:nvPr/>
          </p:nvSpPr>
          <p:spPr>
            <a:xfrm>
              <a:off x="10699738" y="258839"/>
              <a:ext cx="57520" cy="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49" name="Line"/>
            <p:cNvSpPr/>
            <p:nvPr/>
          </p:nvSpPr>
          <p:spPr>
            <a:xfrm>
              <a:off x="10922011" y="105453"/>
              <a:ext cx="611766" cy="498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2975" y="17031"/>
                  </a:moveTo>
                  <a:cubicBezTo>
                    <a:pt x="2412" y="16754"/>
                    <a:pt x="1850" y="16477"/>
                    <a:pt x="1343" y="16546"/>
                  </a:cubicBezTo>
                  <a:cubicBezTo>
                    <a:pt x="837" y="16615"/>
                    <a:pt x="387" y="17031"/>
                    <a:pt x="162" y="17585"/>
                  </a:cubicBezTo>
                  <a:cubicBezTo>
                    <a:pt x="-63" y="18138"/>
                    <a:pt x="-63" y="18831"/>
                    <a:pt x="218" y="19315"/>
                  </a:cubicBezTo>
                  <a:cubicBezTo>
                    <a:pt x="499" y="19800"/>
                    <a:pt x="1062" y="20077"/>
                    <a:pt x="1624" y="20215"/>
                  </a:cubicBezTo>
                  <a:cubicBezTo>
                    <a:pt x="2187" y="20354"/>
                    <a:pt x="2749" y="20354"/>
                    <a:pt x="3481" y="19800"/>
                  </a:cubicBezTo>
                  <a:cubicBezTo>
                    <a:pt x="4212" y="19246"/>
                    <a:pt x="5112" y="18138"/>
                    <a:pt x="5731" y="15854"/>
                  </a:cubicBezTo>
                  <a:cubicBezTo>
                    <a:pt x="6349" y="13569"/>
                    <a:pt x="6687" y="10108"/>
                    <a:pt x="6800" y="7546"/>
                  </a:cubicBezTo>
                  <a:cubicBezTo>
                    <a:pt x="6912" y="4985"/>
                    <a:pt x="6800" y="3323"/>
                    <a:pt x="6687" y="2077"/>
                  </a:cubicBezTo>
                  <a:cubicBezTo>
                    <a:pt x="6575" y="831"/>
                    <a:pt x="6462" y="0"/>
                    <a:pt x="6350" y="0"/>
                  </a:cubicBezTo>
                  <a:cubicBezTo>
                    <a:pt x="6237" y="0"/>
                    <a:pt x="6124" y="831"/>
                    <a:pt x="6181" y="3046"/>
                  </a:cubicBezTo>
                  <a:cubicBezTo>
                    <a:pt x="6237" y="5262"/>
                    <a:pt x="6462" y="8862"/>
                    <a:pt x="6687" y="11354"/>
                  </a:cubicBezTo>
                  <a:cubicBezTo>
                    <a:pt x="6912" y="13846"/>
                    <a:pt x="7137" y="15231"/>
                    <a:pt x="7587" y="16477"/>
                  </a:cubicBezTo>
                  <a:cubicBezTo>
                    <a:pt x="8037" y="17723"/>
                    <a:pt x="8712" y="18831"/>
                    <a:pt x="9781" y="19454"/>
                  </a:cubicBezTo>
                  <a:cubicBezTo>
                    <a:pt x="10849" y="20077"/>
                    <a:pt x="12312" y="20215"/>
                    <a:pt x="13718" y="19938"/>
                  </a:cubicBezTo>
                  <a:cubicBezTo>
                    <a:pt x="15125" y="19662"/>
                    <a:pt x="16474" y="18969"/>
                    <a:pt x="17318" y="18208"/>
                  </a:cubicBezTo>
                  <a:cubicBezTo>
                    <a:pt x="18162" y="17446"/>
                    <a:pt x="18499" y="16615"/>
                    <a:pt x="18499" y="15923"/>
                  </a:cubicBezTo>
                  <a:cubicBezTo>
                    <a:pt x="18499" y="15231"/>
                    <a:pt x="18162" y="14677"/>
                    <a:pt x="17656" y="14331"/>
                  </a:cubicBezTo>
                  <a:cubicBezTo>
                    <a:pt x="17149" y="13985"/>
                    <a:pt x="16474" y="13846"/>
                    <a:pt x="16081" y="14192"/>
                  </a:cubicBezTo>
                  <a:cubicBezTo>
                    <a:pt x="15687" y="14538"/>
                    <a:pt x="15575" y="15369"/>
                    <a:pt x="15800" y="16408"/>
                  </a:cubicBezTo>
                  <a:cubicBezTo>
                    <a:pt x="16025" y="17446"/>
                    <a:pt x="16587" y="18692"/>
                    <a:pt x="17600" y="19592"/>
                  </a:cubicBezTo>
                  <a:cubicBezTo>
                    <a:pt x="18612" y="20492"/>
                    <a:pt x="20075" y="21046"/>
                    <a:pt x="21537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0" name="Line"/>
            <p:cNvSpPr/>
            <p:nvPr/>
          </p:nvSpPr>
          <p:spPr>
            <a:xfrm>
              <a:off x="12398081" y="387885"/>
              <a:ext cx="295681" cy="187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460" extrusionOk="0">
                  <a:moveTo>
                    <a:pt x="2678" y="13772"/>
                  </a:moveTo>
                  <a:cubicBezTo>
                    <a:pt x="5697" y="11209"/>
                    <a:pt x="8717" y="8646"/>
                    <a:pt x="10575" y="6633"/>
                  </a:cubicBezTo>
                  <a:cubicBezTo>
                    <a:pt x="12433" y="4619"/>
                    <a:pt x="13130" y="3155"/>
                    <a:pt x="12897" y="2057"/>
                  </a:cubicBezTo>
                  <a:cubicBezTo>
                    <a:pt x="12665" y="958"/>
                    <a:pt x="11504" y="226"/>
                    <a:pt x="9762" y="43"/>
                  </a:cubicBezTo>
                  <a:cubicBezTo>
                    <a:pt x="8020" y="-140"/>
                    <a:pt x="5697" y="226"/>
                    <a:pt x="3723" y="1874"/>
                  </a:cubicBezTo>
                  <a:cubicBezTo>
                    <a:pt x="1749" y="3521"/>
                    <a:pt x="123" y="6450"/>
                    <a:pt x="7" y="9379"/>
                  </a:cubicBezTo>
                  <a:cubicBezTo>
                    <a:pt x="-109" y="12307"/>
                    <a:pt x="1285" y="15236"/>
                    <a:pt x="5117" y="17250"/>
                  </a:cubicBezTo>
                  <a:cubicBezTo>
                    <a:pt x="8949" y="19263"/>
                    <a:pt x="15220" y="20362"/>
                    <a:pt x="21491" y="2146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1" name="Line"/>
            <p:cNvSpPr/>
            <p:nvPr/>
          </p:nvSpPr>
          <p:spPr>
            <a:xfrm>
              <a:off x="12828031" y="441696"/>
              <a:ext cx="258784" cy="171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511" extrusionOk="0">
                  <a:moveTo>
                    <a:pt x="10269" y="4711"/>
                  </a:moveTo>
                  <a:cubicBezTo>
                    <a:pt x="9215" y="3111"/>
                    <a:pt x="8161" y="1511"/>
                    <a:pt x="6976" y="711"/>
                  </a:cubicBezTo>
                  <a:cubicBezTo>
                    <a:pt x="5791" y="-89"/>
                    <a:pt x="4473" y="-89"/>
                    <a:pt x="3156" y="111"/>
                  </a:cubicBezTo>
                  <a:cubicBezTo>
                    <a:pt x="1839" y="311"/>
                    <a:pt x="522" y="711"/>
                    <a:pt x="127" y="2711"/>
                  </a:cubicBezTo>
                  <a:cubicBezTo>
                    <a:pt x="-268" y="4711"/>
                    <a:pt x="259" y="8311"/>
                    <a:pt x="1708" y="10911"/>
                  </a:cubicBezTo>
                  <a:cubicBezTo>
                    <a:pt x="3156" y="13511"/>
                    <a:pt x="5527" y="15111"/>
                    <a:pt x="7371" y="15711"/>
                  </a:cubicBezTo>
                  <a:cubicBezTo>
                    <a:pt x="9215" y="16311"/>
                    <a:pt x="10532" y="15911"/>
                    <a:pt x="11586" y="14911"/>
                  </a:cubicBezTo>
                  <a:cubicBezTo>
                    <a:pt x="12639" y="13911"/>
                    <a:pt x="13430" y="12311"/>
                    <a:pt x="13693" y="9911"/>
                  </a:cubicBezTo>
                  <a:cubicBezTo>
                    <a:pt x="13956" y="7511"/>
                    <a:pt x="13693" y="4311"/>
                    <a:pt x="13693" y="3711"/>
                  </a:cubicBezTo>
                  <a:cubicBezTo>
                    <a:pt x="13693" y="3111"/>
                    <a:pt x="13956" y="5111"/>
                    <a:pt x="15273" y="8511"/>
                  </a:cubicBezTo>
                  <a:cubicBezTo>
                    <a:pt x="16591" y="11911"/>
                    <a:pt x="18961" y="16711"/>
                    <a:pt x="21332" y="21511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2" name="Line"/>
            <p:cNvSpPr/>
            <p:nvPr/>
          </p:nvSpPr>
          <p:spPr>
            <a:xfrm>
              <a:off x="13273661" y="117884"/>
              <a:ext cx="723886" cy="495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1" h="21205" extrusionOk="0">
                  <a:moveTo>
                    <a:pt x="4408" y="14643"/>
                  </a:moveTo>
                  <a:cubicBezTo>
                    <a:pt x="4408" y="13959"/>
                    <a:pt x="4408" y="13275"/>
                    <a:pt x="4029" y="12934"/>
                  </a:cubicBezTo>
                  <a:cubicBezTo>
                    <a:pt x="3650" y="12592"/>
                    <a:pt x="2893" y="12592"/>
                    <a:pt x="2135" y="13070"/>
                  </a:cubicBezTo>
                  <a:cubicBezTo>
                    <a:pt x="1377" y="13549"/>
                    <a:pt x="619" y="14506"/>
                    <a:pt x="240" y="15326"/>
                  </a:cubicBezTo>
                  <a:cubicBezTo>
                    <a:pt x="-139" y="16146"/>
                    <a:pt x="-139" y="16830"/>
                    <a:pt x="761" y="17787"/>
                  </a:cubicBezTo>
                  <a:cubicBezTo>
                    <a:pt x="1661" y="18744"/>
                    <a:pt x="3461" y="19974"/>
                    <a:pt x="5261" y="19974"/>
                  </a:cubicBezTo>
                  <a:cubicBezTo>
                    <a:pt x="7061" y="19974"/>
                    <a:pt x="8861" y="18744"/>
                    <a:pt x="10282" y="17172"/>
                  </a:cubicBezTo>
                  <a:cubicBezTo>
                    <a:pt x="11703" y="15600"/>
                    <a:pt x="12745" y="13686"/>
                    <a:pt x="13124" y="11430"/>
                  </a:cubicBezTo>
                  <a:cubicBezTo>
                    <a:pt x="13503" y="9174"/>
                    <a:pt x="13219" y="6577"/>
                    <a:pt x="12935" y="4868"/>
                  </a:cubicBezTo>
                  <a:cubicBezTo>
                    <a:pt x="12650" y="3159"/>
                    <a:pt x="12366" y="2339"/>
                    <a:pt x="12129" y="1519"/>
                  </a:cubicBezTo>
                  <a:cubicBezTo>
                    <a:pt x="11893" y="698"/>
                    <a:pt x="11703" y="-122"/>
                    <a:pt x="11608" y="15"/>
                  </a:cubicBezTo>
                  <a:cubicBezTo>
                    <a:pt x="11514" y="151"/>
                    <a:pt x="11514" y="1245"/>
                    <a:pt x="11466" y="4253"/>
                  </a:cubicBezTo>
                  <a:cubicBezTo>
                    <a:pt x="11419" y="7260"/>
                    <a:pt x="11324" y="12182"/>
                    <a:pt x="11277" y="15053"/>
                  </a:cubicBezTo>
                  <a:cubicBezTo>
                    <a:pt x="11229" y="17924"/>
                    <a:pt x="11229" y="18744"/>
                    <a:pt x="11277" y="18812"/>
                  </a:cubicBezTo>
                  <a:cubicBezTo>
                    <a:pt x="11324" y="18881"/>
                    <a:pt x="11419" y="18197"/>
                    <a:pt x="11561" y="17513"/>
                  </a:cubicBezTo>
                  <a:cubicBezTo>
                    <a:pt x="11703" y="16830"/>
                    <a:pt x="11893" y="16146"/>
                    <a:pt x="12272" y="15531"/>
                  </a:cubicBezTo>
                  <a:cubicBezTo>
                    <a:pt x="12650" y="14916"/>
                    <a:pt x="13219" y="14369"/>
                    <a:pt x="13598" y="14437"/>
                  </a:cubicBezTo>
                  <a:cubicBezTo>
                    <a:pt x="13977" y="14506"/>
                    <a:pt x="14166" y="15189"/>
                    <a:pt x="14403" y="16283"/>
                  </a:cubicBezTo>
                  <a:cubicBezTo>
                    <a:pt x="14640" y="17377"/>
                    <a:pt x="14924" y="18881"/>
                    <a:pt x="15256" y="19906"/>
                  </a:cubicBezTo>
                  <a:cubicBezTo>
                    <a:pt x="15587" y="20931"/>
                    <a:pt x="15966" y="21478"/>
                    <a:pt x="17008" y="21068"/>
                  </a:cubicBezTo>
                  <a:cubicBezTo>
                    <a:pt x="18050" y="20658"/>
                    <a:pt x="19756" y="19291"/>
                    <a:pt x="21461" y="1792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3" name="Line"/>
            <p:cNvSpPr/>
            <p:nvPr/>
          </p:nvSpPr>
          <p:spPr>
            <a:xfrm>
              <a:off x="14687784" y="371433"/>
              <a:ext cx="404963" cy="24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5" h="20852" extrusionOk="0">
                  <a:moveTo>
                    <a:pt x="9113" y="3490"/>
                  </a:moveTo>
                  <a:cubicBezTo>
                    <a:pt x="8606" y="2396"/>
                    <a:pt x="8100" y="1303"/>
                    <a:pt x="6919" y="619"/>
                  </a:cubicBezTo>
                  <a:cubicBezTo>
                    <a:pt x="5737" y="-65"/>
                    <a:pt x="3881" y="-338"/>
                    <a:pt x="2447" y="619"/>
                  </a:cubicBezTo>
                  <a:cubicBezTo>
                    <a:pt x="1012" y="1576"/>
                    <a:pt x="0" y="3763"/>
                    <a:pt x="0" y="7044"/>
                  </a:cubicBezTo>
                  <a:cubicBezTo>
                    <a:pt x="0" y="10325"/>
                    <a:pt x="1012" y="14700"/>
                    <a:pt x="3544" y="17434"/>
                  </a:cubicBezTo>
                  <a:cubicBezTo>
                    <a:pt x="6075" y="20168"/>
                    <a:pt x="10125" y="21262"/>
                    <a:pt x="13331" y="20715"/>
                  </a:cubicBezTo>
                  <a:cubicBezTo>
                    <a:pt x="16537" y="20168"/>
                    <a:pt x="18900" y="17981"/>
                    <a:pt x="20166" y="16204"/>
                  </a:cubicBezTo>
                  <a:cubicBezTo>
                    <a:pt x="21431" y="14427"/>
                    <a:pt x="21600" y="13059"/>
                    <a:pt x="21178" y="12103"/>
                  </a:cubicBezTo>
                  <a:cubicBezTo>
                    <a:pt x="20756" y="11146"/>
                    <a:pt x="19744" y="10599"/>
                    <a:pt x="18562" y="10189"/>
                  </a:cubicBezTo>
                  <a:cubicBezTo>
                    <a:pt x="17381" y="9778"/>
                    <a:pt x="16031" y="9505"/>
                    <a:pt x="15019" y="9778"/>
                  </a:cubicBezTo>
                  <a:cubicBezTo>
                    <a:pt x="14006" y="10052"/>
                    <a:pt x="13331" y="10872"/>
                    <a:pt x="12909" y="11966"/>
                  </a:cubicBezTo>
                  <a:cubicBezTo>
                    <a:pt x="12488" y="13059"/>
                    <a:pt x="12319" y="14427"/>
                    <a:pt x="12656" y="15520"/>
                  </a:cubicBezTo>
                  <a:cubicBezTo>
                    <a:pt x="12994" y="16614"/>
                    <a:pt x="13837" y="17434"/>
                    <a:pt x="14681" y="1825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4" name="Line"/>
            <p:cNvSpPr/>
            <p:nvPr/>
          </p:nvSpPr>
          <p:spPr>
            <a:xfrm>
              <a:off x="15274567" y="0"/>
              <a:ext cx="486923" cy="632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2" h="21491" extrusionOk="0">
                  <a:moveTo>
                    <a:pt x="1183" y="0"/>
                  </a:moveTo>
                  <a:cubicBezTo>
                    <a:pt x="1465" y="2714"/>
                    <a:pt x="1747" y="5427"/>
                    <a:pt x="1536" y="8575"/>
                  </a:cubicBezTo>
                  <a:cubicBezTo>
                    <a:pt x="1324" y="11723"/>
                    <a:pt x="618" y="15305"/>
                    <a:pt x="265" y="17475"/>
                  </a:cubicBezTo>
                  <a:cubicBezTo>
                    <a:pt x="-88" y="19646"/>
                    <a:pt x="-88" y="20406"/>
                    <a:pt x="265" y="20894"/>
                  </a:cubicBezTo>
                  <a:cubicBezTo>
                    <a:pt x="618" y="21383"/>
                    <a:pt x="1324" y="21600"/>
                    <a:pt x="2312" y="21437"/>
                  </a:cubicBezTo>
                  <a:cubicBezTo>
                    <a:pt x="3300" y="21274"/>
                    <a:pt x="4571" y="20732"/>
                    <a:pt x="5771" y="20080"/>
                  </a:cubicBezTo>
                  <a:cubicBezTo>
                    <a:pt x="6971" y="19429"/>
                    <a:pt x="8100" y="18669"/>
                    <a:pt x="8877" y="18072"/>
                  </a:cubicBezTo>
                  <a:cubicBezTo>
                    <a:pt x="9653" y="17475"/>
                    <a:pt x="10077" y="17041"/>
                    <a:pt x="10077" y="17041"/>
                  </a:cubicBezTo>
                  <a:cubicBezTo>
                    <a:pt x="10077" y="17041"/>
                    <a:pt x="9653" y="17475"/>
                    <a:pt x="9441" y="17964"/>
                  </a:cubicBezTo>
                  <a:cubicBezTo>
                    <a:pt x="9230" y="18452"/>
                    <a:pt x="9230" y="18995"/>
                    <a:pt x="9371" y="19538"/>
                  </a:cubicBezTo>
                  <a:cubicBezTo>
                    <a:pt x="9512" y="20080"/>
                    <a:pt x="9794" y="20623"/>
                    <a:pt x="10288" y="20949"/>
                  </a:cubicBezTo>
                  <a:cubicBezTo>
                    <a:pt x="10783" y="21274"/>
                    <a:pt x="11488" y="21383"/>
                    <a:pt x="12194" y="21437"/>
                  </a:cubicBezTo>
                  <a:cubicBezTo>
                    <a:pt x="12900" y="21491"/>
                    <a:pt x="13606" y="21491"/>
                    <a:pt x="14383" y="21057"/>
                  </a:cubicBezTo>
                  <a:cubicBezTo>
                    <a:pt x="15159" y="20623"/>
                    <a:pt x="16006" y="19755"/>
                    <a:pt x="16430" y="19049"/>
                  </a:cubicBezTo>
                  <a:cubicBezTo>
                    <a:pt x="16853" y="18344"/>
                    <a:pt x="16853" y="17801"/>
                    <a:pt x="16783" y="17801"/>
                  </a:cubicBezTo>
                  <a:cubicBezTo>
                    <a:pt x="16712" y="17801"/>
                    <a:pt x="16571" y="18344"/>
                    <a:pt x="16641" y="18886"/>
                  </a:cubicBezTo>
                  <a:cubicBezTo>
                    <a:pt x="16712" y="19429"/>
                    <a:pt x="16994" y="19972"/>
                    <a:pt x="17841" y="20352"/>
                  </a:cubicBezTo>
                  <a:cubicBezTo>
                    <a:pt x="18688" y="20732"/>
                    <a:pt x="20100" y="20949"/>
                    <a:pt x="21512" y="21166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5" name="Line"/>
            <p:cNvSpPr/>
            <p:nvPr/>
          </p:nvSpPr>
          <p:spPr>
            <a:xfrm>
              <a:off x="15857356" y="507242"/>
              <a:ext cx="460160" cy="163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5" extrusionOk="0">
                  <a:moveTo>
                    <a:pt x="0" y="1331"/>
                  </a:moveTo>
                  <a:cubicBezTo>
                    <a:pt x="750" y="516"/>
                    <a:pt x="1500" y="-299"/>
                    <a:pt x="2100" y="109"/>
                  </a:cubicBezTo>
                  <a:cubicBezTo>
                    <a:pt x="2700" y="516"/>
                    <a:pt x="3150" y="2146"/>
                    <a:pt x="3525" y="3980"/>
                  </a:cubicBezTo>
                  <a:cubicBezTo>
                    <a:pt x="3900" y="5814"/>
                    <a:pt x="4200" y="7852"/>
                    <a:pt x="4350" y="10093"/>
                  </a:cubicBezTo>
                  <a:cubicBezTo>
                    <a:pt x="4500" y="12335"/>
                    <a:pt x="4500" y="14780"/>
                    <a:pt x="4725" y="15188"/>
                  </a:cubicBezTo>
                  <a:cubicBezTo>
                    <a:pt x="4950" y="15595"/>
                    <a:pt x="5400" y="13965"/>
                    <a:pt x="5850" y="12131"/>
                  </a:cubicBezTo>
                  <a:cubicBezTo>
                    <a:pt x="6300" y="10297"/>
                    <a:pt x="6750" y="8259"/>
                    <a:pt x="7275" y="6629"/>
                  </a:cubicBezTo>
                  <a:cubicBezTo>
                    <a:pt x="7800" y="4999"/>
                    <a:pt x="8400" y="3776"/>
                    <a:pt x="9000" y="3980"/>
                  </a:cubicBezTo>
                  <a:cubicBezTo>
                    <a:pt x="9600" y="4184"/>
                    <a:pt x="10200" y="5814"/>
                    <a:pt x="10500" y="7648"/>
                  </a:cubicBezTo>
                  <a:cubicBezTo>
                    <a:pt x="10800" y="9482"/>
                    <a:pt x="10800" y="11520"/>
                    <a:pt x="11025" y="11520"/>
                  </a:cubicBezTo>
                  <a:cubicBezTo>
                    <a:pt x="11250" y="11520"/>
                    <a:pt x="11700" y="9482"/>
                    <a:pt x="12300" y="7444"/>
                  </a:cubicBezTo>
                  <a:cubicBezTo>
                    <a:pt x="12900" y="5407"/>
                    <a:pt x="13650" y="3369"/>
                    <a:pt x="14400" y="1943"/>
                  </a:cubicBezTo>
                  <a:cubicBezTo>
                    <a:pt x="15150" y="516"/>
                    <a:pt x="15900" y="-299"/>
                    <a:pt x="16350" y="312"/>
                  </a:cubicBezTo>
                  <a:cubicBezTo>
                    <a:pt x="16800" y="924"/>
                    <a:pt x="16950" y="2961"/>
                    <a:pt x="17100" y="5407"/>
                  </a:cubicBezTo>
                  <a:cubicBezTo>
                    <a:pt x="17250" y="7852"/>
                    <a:pt x="17400" y="10705"/>
                    <a:pt x="17550" y="13150"/>
                  </a:cubicBezTo>
                  <a:cubicBezTo>
                    <a:pt x="17700" y="15595"/>
                    <a:pt x="17850" y="17633"/>
                    <a:pt x="18300" y="19059"/>
                  </a:cubicBezTo>
                  <a:cubicBezTo>
                    <a:pt x="18750" y="20486"/>
                    <a:pt x="19500" y="21301"/>
                    <a:pt x="20100" y="20690"/>
                  </a:cubicBezTo>
                  <a:cubicBezTo>
                    <a:pt x="20700" y="20078"/>
                    <a:pt x="21150" y="18041"/>
                    <a:pt x="21600" y="16003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6" name="Line"/>
            <p:cNvSpPr/>
            <p:nvPr/>
          </p:nvSpPr>
          <p:spPr>
            <a:xfrm>
              <a:off x="16384622" y="523415"/>
              <a:ext cx="287600" cy="166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6" extrusionOk="0">
                  <a:moveTo>
                    <a:pt x="0" y="4159"/>
                  </a:moveTo>
                  <a:cubicBezTo>
                    <a:pt x="720" y="2529"/>
                    <a:pt x="1440" y="899"/>
                    <a:pt x="2400" y="287"/>
                  </a:cubicBezTo>
                  <a:cubicBezTo>
                    <a:pt x="3360" y="-324"/>
                    <a:pt x="4560" y="84"/>
                    <a:pt x="5520" y="1102"/>
                  </a:cubicBezTo>
                  <a:cubicBezTo>
                    <a:pt x="6480" y="2121"/>
                    <a:pt x="7200" y="3751"/>
                    <a:pt x="7800" y="5993"/>
                  </a:cubicBezTo>
                  <a:cubicBezTo>
                    <a:pt x="8400" y="8234"/>
                    <a:pt x="8880" y="11087"/>
                    <a:pt x="9480" y="11495"/>
                  </a:cubicBezTo>
                  <a:cubicBezTo>
                    <a:pt x="10080" y="11902"/>
                    <a:pt x="10800" y="9865"/>
                    <a:pt x="11640" y="8234"/>
                  </a:cubicBezTo>
                  <a:cubicBezTo>
                    <a:pt x="12480" y="6604"/>
                    <a:pt x="13440" y="5382"/>
                    <a:pt x="14520" y="4770"/>
                  </a:cubicBezTo>
                  <a:cubicBezTo>
                    <a:pt x="15600" y="4159"/>
                    <a:pt x="16800" y="4159"/>
                    <a:pt x="18000" y="7012"/>
                  </a:cubicBezTo>
                  <a:cubicBezTo>
                    <a:pt x="19200" y="9865"/>
                    <a:pt x="20400" y="15570"/>
                    <a:pt x="21600" y="21276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7" name="Line"/>
            <p:cNvSpPr/>
            <p:nvPr/>
          </p:nvSpPr>
          <p:spPr>
            <a:xfrm>
              <a:off x="17246499" y="23831"/>
              <a:ext cx="614469" cy="799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522" extrusionOk="0">
                  <a:moveTo>
                    <a:pt x="4374" y="13300"/>
                  </a:moveTo>
                  <a:cubicBezTo>
                    <a:pt x="4819" y="13041"/>
                    <a:pt x="5265" y="12783"/>
                    <a:pt x="5710" y="12525"/>
                  </a:cubicBezTo>
                  <a:cubicBezTo>
                    <a:pt x="6155" y="12267"/>
                    <a:pt x="6601" y="12009"/>
                    <a:pt x="6545" y="11837"/>
                  </a:cubicBezTo>
                  <a:cubicBezTo>
                    <a:pt x="6489" y="11665"/>
                    <a:pt x="5933" y="11579"/>
                    <a:pt x="5042" y="11536"/>
                  </a:cubicBezTo>
                  <a:cubicBezTo>
                    <a:pt x="4151" y="11492"/>
                    <a:pt x="2927" y="11492"/>
                    <a:pt x="2036" y="11579"/>
                  </a:cubicBezTo>
                  <a:cubicBezTo>
                    <a:pt x="1145" y="11665"/>
                    <a:pt x="588" y="11837"/>
                    <a:pt x="254" y="12138"/>
                  </a:cubicBezTo>
                  <a:cubicBezTo>
                    <a:pt x="-80" y="12439"/>
                    <a:pt x="-191" y="12869"/>
                    <a:pt x="588" y="13257"/>
                  </a:cubicBezTo>
                  <a:cubicBezTo>
                    <a:pt x="1368" y="13644"/>
                    <a:pt x="3038" y="13988"/>
                    <a:pt x="4764" y="14031"/>
                  </a:cubicBezTo>
                  <a:cubicBezTo>
                    <a:pt x="6489" y="14074"/>
                    <a:pt x="8271" y="13816"/>
                    <a:pt x="10442" y="12869"/>
                  </a:cubicBezTo>
                  <a:cubicBezTo>
                    <a:pt x="12613" y="11923"/>
                    <a:pt x="15174" y="10288"/>
                    <a:pt x="16900" y="8782"/>
                  </a:cubicBezTo>
                  <a:cubicBezTo>
                    <a:pt x="18625" y="7276"/>
                    <a:pt x="19516" y="5899"/>
                    <a:pt x="20017" y="4780"/>
                  </a:cubicBezTo>
                  <a:cubicBezTo>
                    <a:pt x="20518" y="3661"/>
                    <a:pt x="20630" y="2801"/>
                    <a:pt x="20741" y="2155"/>
                  </a:cubicBezTo>
                  <a:cubicBezTo>
                    <a:pt x="20852" y="1510"/>
                    <a:pt x="20964" y="1080"/>
                    <a:pt x="20852" y="692"/>
                  </a:cubicBezTo>
                  <a:cubicBezTo>
                    <a:pt x="20741" y="305"/>
                    <a:pt x="20407" y="-39"/>
                    <a:pt x="20073" y="4"/>
                  </a:cubicBezTo>
                  <a:cubicBezTo>
                    <a:pt x="19739" y="47"/>
                    <a:pt x="19405" y="477"/>
                    <a:pt x="18960" y="1725"/>
                  </a:cubicBezTo>
                  <a:cubicBezTo>
                    <a:pt x="18514" y="2973"/>
                    <a:pt x="17957" y="5038"/>
                    <a:pt x="17512" y="7706"/>
                  </a:cubicBezTo>
                  <a:cubicBezTo>
                    <a:pt x="17067" y="10374"/>
                    <a:pt x="16733" y="13644"/>
                    <a:pt x="16733" y="15795"/>
                  </a:cubicBezTo>
                  <a:cubicBezTo>
                    <a:pt x="16733" y="17947"/>
                    <a:pt x="17067" y="18979"/>
                    <a:pt x="17401" y="19668"/>
                  </a:cubicBezTo>
                  <a:cubicBezTo>
                    <a:pt x="17735" y="20356"/>
                    <a:pt x="18069" y="20700"/>
                    <a:pt x="18514" y="21002"/>
                  </a:cubicBezTo>
                  <a:cubicBezTo>
                    <a:pt x="18960" y="21303"/>
                    <a:pt x="19516" y="21561"/>
                    <a:pt x="19962" y="21518"/>
                  </a:cubicBezTo>
                  <a:cubicBezTo>
                    <a:pt x="20407" y="21475"/>
                    <a:pt x="20741" y="21131"/>
                    <a:pt x="20964" y="20485"/>
                  </a:cubicBezTo>
                  <a:cubicBezTo>
                    <a:pt x="21186" y="19840"/>
                    <a:pt x="21298" y="18893"/>
                    <a:pt x="21409" y="17947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8" name="Line"/>
            <p:cNvSpPr/>
            <p:nvPr/>
          </p:nvSpPr>
          <p:spPr>
            <a:xfrm>
              <a:off x="17688406" y="469745"/>
              <a:ext cx="383468" cy="38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940" y="21600"/>
                    <a:pt x="11880" y="21600"/>
                    <a:pt x="15390" y="20700"/>
                  </a:cubicBezTo>
                  <a:cubicBezTo>
                    <a:pt x="18900" y="19800"/>
                    <a:pt x="19980" y="18000"/>
                    <a:pt x="20610" y="14400"/>
                  </a:cubicBezTo>
                  <a:cubicBezTo>
                    <a:pt x="21240" y="10800"/>
                    <a:pt x="21420" y="54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59" name="Line"/>
            <p:cNvSpPr/>
            <p:nvPr/>
          </p:nvSpPr>
          <p:spPr>
            <a:xfrm>
              <a:off x="18758421" y="169364"/>
              <a:ext cx="315643" cy="476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469" extrusionOk="0">
                  <a:moveTo>
                    <a:pt x="6081" y="1440"/>
                  </a:moveTo>
                  <a:cubicBezTo>
                    <a:pt x="6081" y="720"/>
                    <a:pt x="6081" y="0"/>
                    <a:pt x="6081" y="0"/>
                  </a:cubicBezTo>
                  <a:cubicBezTo>
                    <a:pt x="6081" y="0"/>
                    <a:pt x="6081" y="720"/>
                    <a:pt x="5217" y="3528"/>
                  </a:cubicBezTo>
                  <a:cubicBezTo>
                    <a:pt x="4353" y="6336"/>
                    <a:pt x="2625" y="11232"/>
                    <a:pt x="1653" y="14040"/>
                  </a:cubicBezTo>
                  <a:cubicBezTo>
                    <a:pt x="681" y="16848"/>
                    <a:pt x="465" y="17568"/>
                    <a:pt x="249" y="18288"/>
                  </a:cubicBezTo>
                  <a:cubicBezTo>
                    <a:pt x="33" y="19008"/>
                    <a:pt x="-183" y="19728"/>
                    <a:pt x="249" y="20016"/>
                  </a:cubicBezTo>
                  <a:cubicBezTo>
                    <a:pt x="681" y="20304"/>
                    <a:pt x="1761" y="20160"/>
                    <a:pt x="4677" y="20304"/>
                  </a:cubicBezTo>
                  <a:cubicBezTo>
                    <a:pt x="7593" y="20448"/>
                    <a:pt x="12345" y="20880"/>
                    <a:pt x="15369" y="21168"/>
                  </a:cubicBezTo>
                  <a:cubicBezTo>
                    <a:pt x="18393" y="21456"/>
                    <a:pt x="19689" y="21600"/>
                    <a:pt x="20445" y="21312"/>
                  </a:cubicBezTo>
                  <a:cubicBezTo>
                    <a:pt x="21201" y="21024"/>
                    <a:pt x="21417" y="20304"/>
                    <a:pt x="21309" y="19512"/>
                  </a:cubicBezTo>
                  <a:cubicBezTo>
                    <a:pt x="21201" y="18720"/>
                    <a:pt x="20769" y="17856"/>
                    <a:pt x="20337" y="16992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0" name="Line"/>
            <p:cNvSpPr/>
            <p:nvPr/>
          </p:nvSpPr>
          <p:spPr>
            <a:xfrm>
              <a:off x="19164751" y="143799"/>
              <a:ext cx="9587" cy="172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1" name="Line"/>
            <p:cNvSpPr/>
            <p:nvPr/>
          </p:nvSpPr>
          <p:spPr>
            <a:xfrm>
              <a:off x="10621" y="1696837"/>
              <a:ext cx="306774" cy="361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8" extrusionOk="0">
                  <a:moveTo>
                    <a:pt x="0" y="0"/>
                  </a:moveTo>
                  <a:cubicBezTo>
                    <a:pt x="1125" y="1516"/>
                    <a:pt x="2250" y="3032"/>
                    <a:pt x="3375" y="5495"/>
                  </a:cubicBezTo>
                  <a:cubicBezTo>
                    <a:pt x="4500" y="7958"/>
                    <a:pt x="5625" y="11368"/>
                    <a:pt x="6300" y="13737"/>
                  </a:cubicBezTo>
                  <a:cubicBezTo>
                    <a:pt x="6975" y="16105"/>
                    <a:pt x="7200" y="17432"/>
                    <a:pt x="7312" y="17526"/>
                  </a:cubicBezTo>
                  <a:cubicBezTo>
                    <a:pt x="7425" y="17621"/>
                    <a:pt x="7425" y="16484"/>
                    <a:pt x="8100" y="15063"/>
                  </a:cubicBezTo>
                  <a:cubicBezTo>
                    <a:pt x="8775" y="13642"/>
                    <a:pt x="10125" y="11937"/>
                    <a:pt x="11475" y="10800"/>
                  </a:cubicBezTo>
                  <a:cubicBezTo>
                    <a:pt x="12825" y="9663"/>
                    <a:pt x="14175" y="9095"/>
                    <a:pt x="15637" y="8811"/>
                  </a:cubicBezTo>
                  <a:cubicBezTo>
                    <a:pt x="17100" y="8526"/>
                    <a:pt x="18675" y="8526"/>
                    <a:pt x="19800" y="9000"/>
                  </a:cubicBezTo>
                  <a:cubicBezTo>
                    <a:pt x="20925" y="9474"/>
                    <a:pt x="21600" y="10421"/>
                    <a:pt x="21600" y="11747"/>
                  </a:cubicBezTo>
                  <a:cubicBezTo>
                    <a:pt x="21600" y="13074"/>
                    <a:pt x="20925" y="14779"/>
                    <a:pt x="18675" y="16484"/>
                  </a:cubicBezTo>
                  <a:cubicBezTo>
                    <a:pt x="16425" y="18189"/>
                    <a:pt x="12600" y="19895"/>
                    <a:pt x="10012" y="20747"/>
                  </a:cubicBezTo>
                  <a:cubicBezTo>
                    <a:pt x="7425" y="21600"/>
                    <a:pt x="6075" y="21600"/>
                    <a:pt x="5513" y="21032"/>
                  </a:cubicBezTo>
                  <a:cubicBezTo>
                    <a:pt x="4950" y="20463"/>
                    <a:pt x="5175" y="19326"/>
                    <a:pt x="6300" y="18095"/>
                  </a:cubicBezTo>
                  <a:cubicBezTo>
                    <a:pt x="7425" y="16863"/>
                    <a:pt x="9450" y="15537"/>
                    <a:pt x="11475" y="14211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2" name="Line"/>
            <p:cNvSpPr/>
            <p:nvPr/>
          </p:nvSpPr>
          <p:spPr>
            <a:xfrm>
              <a:off x="344311" y="1840636"/>
              <a:ext cx="232715" cy="525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7" h="21538" extrusionOk="0">
                  <a:moveTo>
                    <a:pt x="5422" y="0"/>
                  </a:moveTo>
                  <a:cubicBezTo>
                    <a:pt x="6298" y="1309"/>
                    <a:pt x="7173" y="2618"/>
                    <a:pt x="8925" y="3600"/>
                  </a:cubicBezTo>
                  <a:cubicBezTo>
                    <a:pt x="10676" y="4582"/>
                    <a:pt x="13303" y="5236"/>
                    <a:pt x="15200" y="5367"/>
                  </a:cubicBezTo>
                  <a:cubicBezTo>
                    <a:pt x="17098" y="5498"/>
                    <a:pt x="18265" y="5105"/>
                    <a:pt x="18849" y="4582"/>
                  </a:cubicBezTo>
                  <a:cubicBezTo>
                    <a:pt x="19433" y="4058"/>
                    <a:pt x="19433" y="3404"/>
                    <a:pt x="19287" y="2749"/>
                  </a:cubicBezTo>
                  <a:cubicBezTo>
                    <a:pt x="19141" y="2095"/>
                    <a:pt x="18849" y="1440"/>
                    <a:pt x="19287" y="3535"/>
                  </a:cubicBezTo>
                  <a:cubicBezTo>
                    <a:pt x="19725" y="5629"/>
                    <a:pt x="20892" y="10473"/>
                    <a:pt x="21184" y="13615"/>
                  </a:cubicBezTo>
                  <a:cubicBezTo>
                    <a:pt x="21476" y="16756"/>
                    <a:pt x="20892" y="18196"/>
                    <a:pt x="19287" y="19244"/>
                  </a:cubicBezTo>
                  <a:cubicBezTo>
                    <a:pt x="17681" y="20291"/>
                    <a:pt x="15054" y="20945"/>
                    <a:pt x="12427" y="21273"/>
                  </a:cubicBezTo>
                  <a:cubicBezTo>
                    <a:pt x="9800" y="21600"/>
                    <a:pt x="7173" y="21600"/>
                    <a:pt x="5276" y="21404"/>
                  </a:cubicBezTo>
                  <a:cubicBezTo>
                    <a:pt x="3379" y="21207"/>
                    <a:pt x="2211" y="20815"/>
                    <a:pt x="1335" y="20291"/>
                  </a:cubicBezTo>
                  <a:cubicBezTo>
                    <a:pt x="460" y="19767"/>
                    <a:pt x="-124" y="19113"/>
                    <a:pt x="22" y="18524"/>
                  </a:cubicBezTo>
                  <a:cubicBezTo>
                    <a:pt x="168" y="17935"/>
                    <a:pt x="1044" y="17411"/>
                    <a:pt x="4254" y="16625"/>
                  </a:cubicBezTo>
                  <a:cubicBezTo>
                    <a:pt x="7465" y="15840"/>
                    <a:pt x="13011" y="14793"/>
                    <a:pt x="18557" y="13745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3" name="Line"/>
            <p:cNvSpPr/>
            <p:nvPr/>
          </p:nvSpPr>
          <p:spPr>
            <a:xfrm>
              <a:off x="1458205" y="1666408"/>
              <a:ext cx="667506" cy="449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376" extrusionOk="0">
                  <a:moveTo>
                    <a:pt x="0" y="7837"/>
                  </a:moveTo>
                  <a:cubicBezTo>
                    <a:pt x="206" y="11792"/>
                    <a:pt x="411" y="15747"/>
                    <a:pt x="669" y="18028"/>
                  </a:cubicBezTo>
                  <a:cubicBezTo>
                    <a:pt x="926" y="20310"/>
                    <a:pt x="1234" y="20919"/>
                    <a:pt x="1646" y="21223"/>
                  </a:cubicBezTo>
                  <a:cubicBezTo>
                    <a:pt x="2057" y="21527"/>
                    <a:pt x="2571" y="21527"/>
                    <a:pt x="3446" y="19778"/>
                  </a:cubicBezTo>
                  <a:cubicBezTo>
                    <a:pt x="4320" y="18028"/>
                    <a:pt x="5554" y="14530"/>
                    <a:pt x="6274" y="11335"/>
                  </a:cubicBezTo>
                  <a:cubicBezTo>
                    <a:pt x="6994" y="8141"/>
                    <a:pt x="7200" y="5251"/>
                    <a:pt x="7097" y="3197"/>
                  </a:cubicBezTo>
                  <a:cubicBezTo>
                    <a:pt x="6994" y="1144"/>
                    <a:pt x="6583" y="-73"/>
                    <a:pt x="6377" y="3"/>
                  </a:cubicBezTo>
                  <a:cubicBezTo>
                    <a:pt x="6171" y="79"/>
                    <a:pt x="6171" y="1448"/>
                    <a:pt x="6326" y="4034"/>
                  </a:cubicBezTo>
                  <a:cubicBezTo>
                    <a:pt x="6480" y="6620"/>
                    <a:pt x="6789" y="10423"/>
                    <a:pt x="7046" y="13085"/>
                  </a:cubicBezTo>
                  <a:cubicBezTo>
                    <a:pt x="7303" y="15747"/>
                    <a:pt x="7509" y="17268"/>
                    <a:pt x="7766" y="18333"/>
                  </a:cubicBezTo>
                  <a:cubicBezTo>
                    <a:pt x="8023" y="19397"/>
                    <a:pt x="8331" y="20006"/>
                    <a:pt x="8794" y="20006"/>
                  </a:cubicBezTo>
                  <a:cubicBezTo>
                    <a:pt x="9257" y="20006"/>
                    <a:pt x="9874" y="19397"/>
                    <a:pt x="10749" y="17952"/>
                  </a:cubicBezTo>
                  <a:cubicBezTo>
                    <a:pt x="11623" y="16507"/>
                    <a:pt x="12754" y="14226"/>
                    <a:pt x="13680" y="12476"/>
                  </a:cubicBezTo>
                  <a:cubicBezTo>
                    <a:pt x="14606" y="10727"/>
                    <a:pt x="15326" y="9510"/>
                    <a:pt x="15994" y="8826"/>
                  </a:cubicBezTo>
                  <a:cubicBezTo>
                    <a:pt x="16663" y="8141"/>
                    <a:pt x="17280" y="7989"/>
                    <a:pt x="17794" y="8141"/>
                  </a:cubicBezTo>
                  <a:cubicBezTo>
                    <a:pt x="18309" y="8293"/>
                    <a:pt x="18720" y="8750"/>
                    <a:pt x="19337" y="9966"/>
                  </a:cubicBezTo>
                  <a:cubicBezTo>
                    <a:pt x="19954" y="11183"/>
                    <a:pt x="20777" y="13161"/>
                    <a:pt x="21189" y="14530"/>
                  </a:cubicBezTo>
                  <a:cubicBezTo>
                    <a:pt x="21600" y="15899"/>
                    <a:pt x="21600" y="16659"/>
                    <a:pt x="21086" y="17344"/>
                  </a:cubicBezTo>
                  <a:cubicBezTo>
                    <a:pt x="20571" y="18028"/>
                    <a:pt x="19543" y="18637"/>
                    <a:pt x="18514" y="18561"/>
                  </a:cubicBezTo>
                  <a:cubicBezTo>
                    <a:pt x="17486" y="18485"/>
                    <a:pt x="16457" y="17724"/>
                    <a:pt x="15429" y="1696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4" name="Line"/>
            <p:cNvSpPr/>
            <p:nvPr/>
          </p:nvSpPr>
          <p:spPr>
            <a:xfrm>
              <a:off x="1630765" y="1878983"/>
              <a:ext cx="153388" cy="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5" name="Line"/>
            <p:cNvSpPr/>
            <p:nvPr/>
          </p:nvSpPr>
          <p:spPr>
            <a:xfrm>
              <a:off x="1410272" y="1696837"/>
              <a:ext cx="19175" cy="19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6" name="Line"/>
            <p:cNvSpPr/>
            <p:nvPr/>
          </p:nvSpPr>
          <p:spPr>
            <a:xfrm>
              <a:off x="2819510" y="1823536"/>
              <a:ext cx="298785" cy="533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358" extrusionOk="0">
                  <a:moveTo>
                    <a:pt x="0" y="684"/>
                  </a:moveTo>
                  <a:cubicBezTo>
                    <a:pt x="2046" y="4518"/>
                    <a:pt x="4093" y="8353"/>
                    <a:pt x="5457" y="11420"/>
                  </a:cubicBezTo>
                  <a:cubicBezTo>
                    <a:pt x="6821" y="14487"/>
                    <a:pt x="7503" y="16788"/>
                    <a:pt x="8072" y="18450"/>
                  </a:cubicBezTo>
                  <a:cubicBezTo>
                    <a:pt x="8640" y="20111"/>
                    <a:pt x="9095" y="21134"/>
                    <a:pt x="9208" y="21325"/>
                  </a:cubicBezTo>
                  <a:cubicBezTo>
                    <a:pt x="9322" y="21517"/>
                    <a:pt x="9095" y="20878"/>
                    <a:pt x="8640" y="18897"/>
                  </a:cubicBezTo>
                  <a:cubicBezTo>
                    <a:pt x="8185" y="16916"/>
                    <a:pt x="7503" y="13593"/>
                    <a:pt x="7503" y="10461"/>
                  </a:cubicBezTo>
                  <a:cubicBezTo>
                    <a:pt x="7503" y="7330"/>
                    <a:pt x="8185" y="4390"/>
                    <a:pt x="9208" y="2665"/>
                  </a:cubicBezTo>
                  <a:cubicBezTo>
                    <a:pt x="10232" y="939"/>
                    <a:pt x="11596" y="428"/>
                    <a:pt x="13074" y="173"/>
                  </a:cubicBezTo>
                  <a:cubicBezTo>
                    <a:pt x="14552" y="-83"/>
                    <a:pt x="16143" y="-83"/>
                    <a:pt x="17507" y="364"/>
                  </a:cubicBezTo>
                  <a:cubicBezTo>
                    <a:pt x="18872" y="812"/>
                    <a:pt x="20008" y="1706"/>
                    <a:pt x="20691" y="2473"/>
                  </a:cubicBezTo>
                  <a:cubicBezTo>
                    <a:pt x="21373" y="3240"/>
                    <a:pt x="21600" y="3879"/>
                    <a:pt x="20463" y="4710"/>
                  </a:cubicBezTo>
                  <a:cubicBezTo>
                    <a:pt x="19326" y="5541"/>
                    <a:pt x="16825" y="6563"/>
                    <a:pt x="14324" y="7138"/>
                  </a:cubicBezTo>
                  <a:cubicBezTo>
                    <a:pt x="11823" y="7713"/>
                    <a:pt x="9322" y="7841"/>
                    <a:pt x="7503" y="7969"/>
                  </a:cubicBezTo>
                  <a:cubicBezTo>
                    <a:pt x="5684" y="8097"/>
                    <a:pt x="4547" y="8225"/>
                    <a:pt x="4547" y="8033"/>
                  </a:cubicBezTo>
                  <a:cubicBezTo>
                    <a:pt x="4547" y="7841"/>
                    <a:pt x="5684" y="7330"/>
                    <a:pt x="6821" y="6819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7" name="Line"/>
            <p:cNvSpPr/>
            <p:nvPr/>
          </p:nvSpPr>
          <p:spPr>
            <a:xfrm>
              <a:off x="3193389" y="1946090"/>
              <a:ext cx="76695" cy="76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8" name="Line"/>
            <p:cNvSpPr/>
            <p:nvPr/>
          </p:nvSpPr>
          <p:spPr>
            <a:xfrm>
              <a:off x="3116696" y="1716010"/>
              <a:ext cx="3834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69" name="Line"/>
            <p:cNvSpPr/>
            <p:nvPr/>
          </p:nvSpPr>
          <p:spPr>
            <a:xfrm>
              <a:off x="3346776" y="1821463"/>
              <a:ext cx="153387" cy="226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9" extrusionOk="0">
                  <a:moveTo>
                    <a:pt x="0" y="3600"/>
                  </a:moveTo>
                  <a:cubicBezTo>
                    <a:pt x="4050" y="9000"/>
                    <a:pt x="8100" y="14400"/>
                    <a:pt x="11250" y="17550"/>
                  </a:cubicBezTo>
                  <a:cubicBezTo>
                    <a:pt x="14400" y="20700"/>
                    <a:pt x="16650" y="21600"/>
                    <a:pt x="18000" y="21150"/>
                  </a:cubicBezTo>
                  <a:cubicBezTo>
                    <a:pt x="19350" y="20700"/>
                    <a:pt x="19800" y="18900"/>
                    <a:pt x="20250" y="15150"/>
                  </a:cubicBezTo>
                  <a:cubicBezTo>
                    <a:pt x="20700" y="11400"/>
                    <a:pt x="21150" y="57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0" name="Line"/>
            <p:cNvSpPr/>
            <p:nvPr/>
          </p:nvSpPr>
          <p:spPr>
            <a:xfrm>
              <a:off x="3586442" y="1915443"/>
              <a:ext cx="196009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20043" extrusionOk="0">
                  <a:moveTo>
                    <a:pt x="3135" y="6683"/>
                  </a:moveTo>
                  <a:cubicBezTo>
                    <a:pt x="5923" y="10863"/>
                    <a:pt x="8710" y="15044"/>
                    <a:pt x="11323" y="17483"/>
                  </a:cubicBezTo>
                  <a:cubicBezTo>
                    <a:pt x="13935" y="19921"/>
                    <a:pt x="16374" y="20618"/>
                    <a:pt x="18116" y="19573"/>
                  </a:cubicBezTo>
                  <a:cubicBezTo>
                    <a:pt x="19858" y="18528"/>
                    <a:pt x="20903" y="15741"/>
                    <a:pt x="21252" y="12257"/>
                  </a:cubicBezTo>
                  <a:cubicBezTo>
                    <a:pt x="21600" y="8773"/>
                    <a:pt x="21252" y="4592"/>
                    <a:pt x="19161" y="2153"/>
                  </a:cubicBezTo>
                  <a:cubicBezTo>
                    <a:pt x="17071" y="-285"/>
                    <a:pt x="13239" y="-982"/>
                    <a:pt x="9755" y="1805"/>
                  </a:cubicBezTo>
                  <a:cubicBezTo>
                    <a:pt x="6271" y="4592"/>
                    <a:pt x="3135" y="10863"/>
                    <a:pt x="0" y="1713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1" name="Line"/>
            <p:cNvSpPr/>
            <p:nvPr/>
          </p:nvSpPr>
          <p:spPr>
            <a:xfrm>
              <a:off x="3998668" y="1639317"/>
              <a:ext cx="239667" cy="428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88" y="5158"/>
                    <a:pt x="576" y="10316"/>
                    <a:pt x="1008" y="13701"/>
                  </a:cubicBezTo>
                  <a:cubicBezTo>
                    <a:pt x="1440" y="17087"/>
                    <a:pt x="2016" y="18699"/>
                    <a:pt x="2736" y="19827"/>
                  </a:cubicBezTo>
                  <a:cubicBezTo>
                    <a:pt x="3456" y="20955"/>
                    <a:pt x="4320" y="21600"/>
                    <a:pt x="6336" y="21600"/>
                  </a:cubicBezTo>
                  <a:cubicBezTo>
                    <a:pt x="8352" y="21600"/>
                    <a:pt x="11520" y="20955"/>
                    <a:pt x="14256" y="19988"/>
                  </a:cubicBezTo>
                  <a:cubicBezTo>
                    <a:pt x="16992" y="19021"/>
                    <a:pt x="19296" y="17731"/>
                    <a:pt x="21600" y="16442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2" name="Line"/>
            <p:cNvSpPr/>
            <p:nvPr/>
          </p:nvSpPr>
          <p:spPr>
            <a:xfrm>
              <a:off x="3921975" y="1854591"/>
              <a:ext cx="268427" cy="14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4886" y="11375"/>
                    <a:pt x="9771" y="2735"/>
                    <a:pt x="13371" y="575"/>
                  </a:cubicBezTo>
                  <a:cubicBezTo>
                    <a:pt x="16971" y="-1585"/>
                    <a:pt x="19286" y="2735"/>
                    <a:pt x="21600" y="7055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3" name="Line"/>
            <p:cNvSpPr/>
            <p:nvPr/>
          </p:nvSpPr>
          <p:spPr>
            <a:xfrm>
              <a:off x="4621801" y="2061130"/>
              <a:ext cx="57521" cy="115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4" name="Line"/>
            <p:cNvSpPr/>
            <p:nvPr/>
          </p:nvSpPr>
          <p:spPr>
            <a:xfrm>
              <a:off x="5330347" y="1815072"/>
              <a:ext cx="719866" cy="211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310" extrusionOk="0">
                  <a:moveTo>
                    <a:pt x="3736" y="5481"/>
                  </a:moveTo>
                  <a:cubicBezTo>
                    <a:pt x="3641" y="3869"/>
                    <a:pt x="3546" y="2257"/>
                    <a:pt x="3261" y="1290"/>
                  </a:cubicBezTo>
                  <a:cubicBezTo>
                    <a:pt x="2975" y="322"/>
                    <a:pt x="2499" y="0"/>
                    <a:pt x="2024" y="0"/>
                  </a:cubicBezTo>
                  <a:cubicBezTo>
                    <a:pt x="1548" y="0"/>
                    <a:pt x="1072" y="322"/>
                    <a:pt x="644" y="2096"/>
                  </a:cubicBezTo>
                  <a:cubicBezTo>
                    <a:pt x="216" y="3869"/>
                    <a:pt x="-165" y="7093"/>
                    <a:pt x="73" y="9672"/>
                  </a:cubicBezTo>
                  <a:cubicBezTo>
                    <a:pt x="311" y="12251"/>
                    <a:pt x="1167" y="14185"/>
                    <a:pt x="1881" y="15152"/>
                  </a:cubicBezTo>
                  <a:cubicBezTo>
                    <a:pt x="2594" y="16119"/>
                    <a:pt x="3165" y="16119"/>
                    <a:pt x="3641" y="14669"/>
                  </a:cubicBezTo>
                  <a:cubicBezTo>
                    <a:pt x="4117" y="13218"/>
                    <a:pt x="4498" y="10316"/>
                    <a:pt x="4498" y="7899"/>
                  </a:cubicBezTo>
                  <a:cubicBezTo>
                    <a:pt x="4498" y="5481"/>
                    <a:pt x="4117" y="3546"/>
                    <a:pt x="3974" y="3385"/>
                  </a:cubicBezTo>
                  <a:cubicBezTo>
                    <a:pt x="3831" y="3224"/>
                    <a:pt x="3927" y="4836"/>
                    <a:pt x="4260" y="7093"/>
                  </a:cubicBezTo>
                  <a:cubicBezTo>
                    <a:pt x="4593" y="9349"/>
                    <a:pt x="5164" y="12251"/>
                    <a:pt x="5925" y="14024"/>
                  </a:cubicBezTo>
                  <a:cubicBezTo>
                    <a:pt x="6686" y="15797"/>
                    <a:pt x="7638" y="16442"/>
                    <a:pt x="8446" y="15313"/>
                  </a:cubicBezTo>
                  <a:cubicBezTo>
                    <a:pt x="9255" y="14185"/>
                    <a:pt x="9921" y="11284"/>
                    <a:pt x="10397" y="9188"/>
                  </a:cubicBezTo>
                  <a:cubicBezTo>
                    <a:pt x="10873" y="7093"/>
                    <a:pt x="11158" y="5803"/>
                    <a:pt x="11491" y="5642"/>
                  </a:cubicBezTo>
                  <a:cubicBezTo>
                    <a:pt x="11824" y="5481"/>
                    <a:pt x="12205" y="6448"/>
                    <a:pt x="12491" y="7737"/>
                  </a:cubicBezTo>
                  <a:cubicBezTo>
                    <a:pt x="12776" y="9027"/>
                    <a:pt x="12966" y="10639"/>
                    <a:pt x="13109" y="12251"/>
                  </a:cubicBezTo>
                  <a:cubicBezTo>
                    <a:pt x="13252" y="13863"/>
                    <a:pt x="13347" y="15475"/>
                    <a:pt x="13442" y="15475"/>
                  </a:cubicBezTo>
                  <a:cubicBezTo>
                    <a:pt x="13537" y="15475"/>
                    <a:pt x="13632" y="13863"/>
                    <a:pt x="13775" y="12251"/>
                  </a:cubicBezTo>
                  <a:cubicBezTo>
                    <a:pt x="13918" y="10639"/>
                    <a:pt x="14108" y="9027"/>
                    <a:pt x="14346" y="7576"/>
                  </a:cubicBezTo>
                  <a:cubicBezTo>
                    <a:pt x="14584" y="6125"/>
                    <a:pt x="14869" y="4836"/>
                    <a:pt x="15250" y="4030"/>
                  </a:cubicBezTo>
                  <a:cubicBezTo>
                    <a:pt x="15631" y="3224"/>
                    <a:pt x="16106" y="2901"/>
                    <a:pt x="16535" y="3707"/>
                  </a:cubicBezTo>
                  <a:cubicBezTo>
                    <a:pt x="16963" y="4513"/>
                    <a:pt x="17343" y="6448"/>
                    <a:pt x="17724" y="9510"/>
                  </a:cubicBezTo>
                  <a:cubicBezTo>
                    <a:pt x="18105" y="12573"/>
                    <a:pt x="18485" y="16764"/>
                    <a:pt x="18913" y="19021"/>
                  </a:cubicBezTo>
                  <a:cubicBezTo>
                    <a:pt x="19342" y="21278"/>
                    <a:pt x="19817" y="21600"/>
                    <a:pt x="20246" y="21116"/>
                  </a:cubicBezTo>
                  <a:cubicBezTo>
                    <a:pt x="20674" y="20633"/>
                    <a:pt x="21054" y="19343"/>
                    <a:pt x="21435" y="1805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5" name="Line"/>
            <p:cNvSpPr/>
            <p:nvPr/>
          </p:nvSpPr>
          <p:spPr>
            <a:xfrm>
              <a:off x="6152170" y="1589715"/>
              <a:ext cx="300682" cy="425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314" extrusionOk="0">
                  <a:moveTo>
                    <a:pt x="11845" y="17364"/>
                  </a:moveTo>
                  <a:cubicBezTo>
                    <a:pt x="11162" y="16724"/>
                    <a:pt x="10480" y="16084"/>
                    <a:pt x="8548" y="16084"/>
                  </a:cubicBezTo>
                  <a:cubicBezTo>
                    <a:pt x="6615" y="16084"/>
                    <a:pt x="3432" y="16724"/>
                    <a:pt x="1727" y="17444"/>
                  </a:cubicBezTo>
                  <a:cubicBezTo>
                    <a:pt x="21" y="18164"/>
                    <a:pt x="-206" y="18964"/>
                    <a:pt x="135" y="19604"/>
                  </a:cubicBezTo>
                  <a:cubicBezTo>
                    <a:pt x="476" y="20244"/>
                    <a:pt x="1386" y="20724"/>
                    <a:pt x="2977" y="21044"/>
                  </a:cubicBezTo>
                  <a:cubicBezTo>
                    <a:pt x="4569" y="21364"/>
                    <a:pt x="6842" y="21524"/>
                    <a:pt x="8889" y="20804"/>
                  </a:cubicBezTo>
                  <a:cubicBezTo>
                    <a:pt x="10935" y="20084"/>
                    <a:pt x="12754" y="18484"/>
                    <a:pt x="13322" y="15364"/>
                  </a:cubicBezTo>
                  <a:cubicBezTo>
                    <a:pt x="13891" y="12244"/>
                    <a:pt x="13209" y="7604"/>
                    <a:pt x="12754" y="4564"/>
                  </a:cubicBezTo>
                  <a:cubicBezTo>
                    <a:pt x="12299" y="1524"/>
                    <a:pt x="12072" y="84"/>
                    <a:pt x="12072" y="4"/>
                  </a:cubicBezTo>
                  <a:cubicBezTo>
                    <a:pt x="12072" y="-76"/>
                    <a:pt x="12299" y="1204"/>
                    <a:pt x="12640" y="4244"/>
                  </a:cubicBezTo>
                  <a:cubicBezTo>
                    <a:pt x="12981" y="7284"/>
                    <a:pt x="13436" y="12084"/>
                    <a:pt x="13891" y="14964"/>
                  </a:cubicBezTo>
                  <a:cubicBezTo>
                    <a:pt x="14346" y="17844"/>
                    <a:pt x="14800" y="18804"/>
                    <a:pt x="15369" y="19604"/>
                  </a:cubicBezTo>
                  <a:cubicBezTo>
                    <a:pt x="15937" y="20404"/>
                    <a:pt x="16619" y="21044"/>
                    <a:pt x="17642" y="21204"/>
                  </a:cubicBezTo>
                  <a:cubicBezTo>
                    <a:pt x="18666" y="21364"/>
                    <a:pt x="20030" y="21044"/>
                    <a:pt x="21394" y="2072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6" name="Line"/>
            <p:cNvSpPr/>
            <p:nvPr/>
          </p:nvSpPr>
          <p:spPr>
            <a:xfrm>
              <a:off x="7330548" y="1616948"/>
              <a:ext cx="953355" cy="667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2" h="21478" extrusionOk="0">
                  <a:moveTo>
                    <a:pt x="3781" y="6891"/>
                  </a:moveTo>
                  <a:cubicBezTo>
                    <a:pt x="3564" y="6480"/>
                    <a:pt x="3347" y="6069"/>
                    <a:pt x="2842" y="5811"/>
                  </a:cubicBezTo>
                  <a:cubicBezTo>
                    <a:pt x="2336" y="5554"/>
                    <a:pt x="1541" y="5451"/>
                    <a:pt x="1036" y="5606"/>
                  </a:cubicBezTo>
                  <a:cubicBezTo>
                    <a:pt x="530" y="5760"/>
                    <a:pt x="313" y="6171"/>
                    <a:pt x="277" y="6891"/>
                  </a:cubicBezTo>
                  <a:cubicBezTo>
                    <a:pt x="241" y="7611"/>
                    <a:pt x="385" y="8640"/>
                    <a:pt x="819" y="9257"/>
                  </a:cubicBezTo>
                  <a:cubicBezTo>
                    <a:pt x="1252" y="9874"/>
                    <a:pt x="1975" y="10080"/>
                    <a:pt x="2517" y="10131"/>
                  </a:cubicBezTo>
                  <a:cubicBezTo>
                    <a:pt x="3058" y="10183"/>
                    <a:pt x="3420" y="10080"/>
                    <a:pt x="3709" y="9823"/>
                  </a:cubicBezTo>
                  <a:cubicBezTo>
                    <a:pt x="3997" y="9566"/>
                    <a:pt x="4214" y="9154"/>
                    <a:pt x="4142" y="8589"/>
                  </a:cubicBezTo>
                  <a:cubicBezTo>
                    <a:pt x="4070" y="8023"/>
                    <a:pt x="3709" y="7303"/>
                    <a:pt x="3600" y="7200"/>
                  </a:cubicBezTo>
                  <a:cubicBezTo>
                    <a:pt x="3492" y="7097"/>
                    <a:pt x="3636" y="7611"/>
                    <a:pt x="4034" y="9360"/>
                  </a:cubicBezTo>
                  <a:cubicBezTo>
                    <a:pt x="4431" y="11109"/>
                    <a:pt x="5081" y="14091"/>
                    <a:pt x="5406" y="16046"/>
                  </a:cubicBezTo>
                  <a:cubicBezTo>
                    <a:pt x="5731" y="18000"/>
                    <a:pt x="5731" y="18926"/>
                    <a:pt x="5587" y="19646"/>
                  </a:cubicBezTo>
                  <a:cubicBezTo>
                    <a:pt x="5442" y="20366"/>
                    <a:pt x="5153" y="20880"/>
                    <a:pt x="4612" y="21189"/>
                  </a:cubicBezTo>
                  <a:cubicBezTo>
                    <a:pt x="4070" y="21497"/>
                    <a:pt x="3275" y="21600"/>
                    <a:pt x="2480" y="21291"/>
                  </a:cubicBezTo>
                  <a:cubicBezTo>
                    <a:pt x="1686" y="20983"/>
                    <a:pt x="891" y="20263"/>
                    <a:pt x="458" y="19594"/>
                  </a:cubicBezTo>
                  <a:cubicBezTo>
                    <a:pt x="24" y="18926"/>
                    <a:pt x="-48" y="18309"/>
                    <a:pt x="24" y="17794"/>
                  </a:cubicBezTo>
                  <a:cubicBezTo>
                    <a:pt x="96" y="17280"/>
                    <a:pt x="313" y="16869"/>
                    <a:pt x="1325" y="15994"/>
                  </a:cubicBezTo>
                  <a:cubicBezTo>
                    <a:pt x="2336" y="15120"/>
                    <a:pt x="4142" y="13783"/>
                    <a:pt x="5695" y="12754"/>
                  </a:cubicBezTo>
                  <a:cubicBezTo>
                    <a:pt x="7248" y="11726"/>
                    <a:pt x="8549" y="11006"/>
                    <a:pt x="9416" y="10337"/>
                  </a:cubicBezTo>
                  <a:cubicBezTo>
                    <a:pt x="10282" y="9669"/>
                    <a:pt x="10716" y="9051"/>
                    <a:pt x="10788" y="8589"/>
                  </a:cubicBezTo>
                  <a:cubicBezTo>
                    <a:pt x="10860" y="8126"/>
                    <a:pt x="10571" y="7817"/>
                    <a:pt x="10246" y="7560"/>
                  </a:cubicBezTo>
                  <a:cubicBezTo>
                    <a:pt x="9921" y="7303"/>
                    <a:pt x="9560" y="7097"/>
                    <a:pt x="9235" y="7149"/>
                  </a:cubicBezTo>
                  <a:cubicBezTo>
                    <a:pt x="8910" y="7200"/>
                    <a:pt x="8621" y="7509"/>
                    <a:pt x="8476" y="7971"/>
                  </a:cubicBezTo>
                  <a:cubicBezTo>
                    <a:pt x="8332" y="8434"/>
                    <a:pt x="8332" y="9051"/>
                    <a:pt x="8657" y="9823"/>
                  </a:cubicBezTo>
                  <a:cubicBezTo>
                    <a:pt x="8982" y="10594"/>
                    <a:pt x="9632" y="11520"/>
                    <a:pt x="10319" y="12086"/>
                  </a:cubicBezTo>
                  <a:cubicBezTo>
                    <a:pt x="11005" y="12651"/>
                    <a:pt x="11727" y="12857"/>
                    <a:pt x="12450" y="12806"/>
                  </a:cubicBezTo>
                  <a:cubicBezTo>
                    <a:pt x="13172" y="12754"/>
                    <a:pt x="13894" y="12446"/>
                    <a:pt x="14509" y="11314"/>
                  </a:cubicBezTo>
                  <a:cubicBezTo>
                    <a:pt x="15123" y="10183"/>
                    <a:pt x="15628" y="8229"/>
                    <a:pt x="15881" y="6377"/>
                  </a:cubicBezTo>
                  <a:cubicBezTo>
                    <a:pt x="16134" y="4526"/>
                    <a:pt x="16134" y="2777"/>
                    <a:pt x="16134" y="1646"/>
                  </a:cubicBezTo>
                  <a:cubicBezTo>
                    <a:pt x="16134" y="514"/>
                    <a:pt x="16134" y="0"/>
                    <a:pt x="16134" y="0"/>
                  </a:cubicBezTo>
                  <a:cubicBezTo>
                    <a:pt x="16134" y="0"/>
                    <a:pt x="16134" y="514"/>
                    <a:pt x="16206" y="1851"/>
                  </a:cubicBezTo>
                  <a:cubicBezTo>
                    <a:pt x="16278" y="3189"/>
                    <a:pt x="16423" y="5349"/>
                    <a:pt x="16495" y="6994"/>
                  </a:cubicBezTo>
                  <a:cubicBezTo>
                    <a:pt x="16567" y="8640"/>
                    <a:pt x="16567" y="9771"/>
                    <a:pt x="16603" y="10594"/>
                  </a:cubicBezTo>
                  <a:cubicBezTo>
                    <a:pt x="16640" y="11417"/>
                    <a:pt x="16712" y="11931"/>
                    <a:pt x="16784" y="12446"/>
                  </a:cubicBezTo>
                  <a:cubicBezTo>
                    <a:pt x="16856" y="12960"/>
                    <a:pt x="16929" y="13474"/>
                    <a:pt x="17145" y="13731"/>
                  </a:cubicBezTo>
                  <a:cubicBezTo>
                    <a:pt x="17362" y="13989"/>
                    <a:pt x="17723" y="13989"/>
                    <a:pt x="18265" y="13937"/>
                  </a:cubicBezTo>
                  <a:cubicBezTo>
                    <a:pt x="18807" y="13886"/>
                    <a:pt x="19529" y="13783"/>
                    <a:pt x="20107" y="13320"/>
                  </a:cubicBezTo>
                  <a:cubicBezTo>
                    <a:pt x="20685" y="12857"/>
                    <a:pt x="21119" y="12034"/>
                    <a:pt x="21552" y="11211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7" name="Line"/>
            <p:cNvSpPr/>
            <p:nvPr/>
          </p:nvSpPr>
          <p:spPr>
            <a:xfrm>
              <a:off x="7986715" y="1840636"/>
              <a:ext cx="230080" cy="2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00" y="14400"/>
                    <a:pt x="11400" y="7200"/>
                    <a:pt x="15000" y="3600"/>
                  </a:cubicBezTo>
                  <a:cubicBezTo>
                    <a:pt x="18600" y="0"/>
                    <a:pt x="20100" y="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8" name="Line"/>
            <p:cNvSpPr/>
            <p:nvPr/>
          </p:nvSpPr>
          <p:spPr>
            <a:xfrm>
              <a:off x="1611592" y="3882593"/>
              <a:ext cx="293669" cy="431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600" extrusionOk="0">
                  <a:moveTo>
                    <a:pt x="697" y="0"/>
                  </a:moveTo>
                  <a:cubicBezTo>
                    <a:pt x="465" y="4480"/>
                    <a:pt x="232" y="8960"/>
                    <a:pt x="116" y="11680"/>
                  </a:cubicBezTo>
                  <a:cubicBezTo>
                    <a:pt x="0" y="14400"/>
                    <a:pt x="0" y="15360"/>
                    <a:pt x="0" y="16240"/>
                  </a:cubicBezTo>
                  <a:cubicBezTo>
                    <a:pt x="0" y="17120"/>
                    <a:pt x="0" y="17920"/>
                    <a:pt x="1742" y="18800"/>
                  </a:cubicBezTo>
                  <a:cubicBezTo>
                    <a:pt x="3484" y="19680"/>
                    <a:pt x="6968" y="20640"/>
                    <a:pt x="9987" y="21120"/>
                  </a:cubicBezTo>
                  <a:cubicBezTo>
                    <a:pt x="13006" y="21600"/>
                    <a:pt x="15561" y="21600"/>
                    <a:pt x="17536" y="21600"/>
                  </a:cubicBezTo>
                  <a:cubicBezTo>
                    <a:pt x="19510" y="21600"/>
                    <a:pt x="20903" y="21600"/>
                    <a:pt x="21252" y="20800"/>
                  </a:cubicBezTo>
                  <a:cubicBezTo>
                    <a:pt x="21600" y="20000"/>
                    <a:pt x="20903" y="18400"/>
                    <a:pt x="20206" y="168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79" name="Line"/>
            <p:cNvSpPr/>
            <p:nvPr/>
          </p:nvSpPr>
          <p:spPr>
            <a:xfrm>
              <a:off x="2368938" y="4007220"/>
              <a:ext cx="284756" cy="2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600" extrusionOk="0">
                  <a:moveTo>
                    <a:pt x="0" y="0"/>
                  </a:moveTo>
                  <a:cubicBezTo>
                    <a:pt x="5040" y="0"/>
                    <a:pt x="10080" y="0"/>
                    <a:pt x="13200" y="1200"/>
                  </a:cubicBezTo>
                  <a:cubicBezTo>
                    <a:pt x="16320" y="2400"/>
                    <a:pt x="17520" y="4800"/>
                    <a:pt x="18840" y="6000"/>
                  </a:cubicBezTo>
                  <a:cubicBezTo>
                    <a:pt x="20160" y="7200"/>
                    <a:pt x="21600" y="7200"/>
                    <a:pt x="21360" y="9600"/>
                  </a:cubicBezTo>
                  <a:cubicBezTo>
                    <a:pt x="21120" y="12000"/>
                    <a:pt x="19200" y="16800"/>
                    <a:pt x="1728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0" name="Line"/>
            <p:cNvSpPr/>
            <p:nvPr/>
          </p:nvSpPr>
          <p:spPr>
            <a:xfrm>
              <a:off x="2426457" y="4122259"/>
              <a:ext cx="297188" cy="2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1" name="Line"/>
            <p:cNvSpPr/>
            <p:nvPr/>
          </p:nvSpPr>
          <p:spPr>
            <a:xfrm>
              <a:off x="3308429" y="2834790"/>
              <a:ext cx="191734" cy="2504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21600" y="25"/>
                  </a:moveTo>
                  <a:cubicBezTo>
                    <a:pt x="19800" y="-2"/>
                    <a:pt x="18000" y="-30"/>
                    <a:pt x="15660" y="80"/>
                  </a:cubicBezTo>
                  <a:cubicBezTo>
                    <a:pt x="13320" y="190"/>
                    <a:pt x="10440" y="438"/>
                    <a:pt x="8640" y="919"/>
                  </a:cubicBezTo>
                  <a:cubicBezTo>
                    <a:pt x="6840" y="1401"/>
                    <a:pt x="6120" y="2116"/>
                    <a:pt x="5760" y="2997"/>
                  </a:cubicBezTo>
                  <a:cubicBezTo>
                    <a:pt x="5400" y="3877"/>
                    <a:pt x="5400" y="4923"/>
                    <a:pt x="5040" y="5790"/>
                  </a:cubicBezTo>
                  <a:cubicBezTo>
                    <a:pt x="4680" y="6656"/>
                    <a:pt x="3960" y="7344"/>
                    <a:pt x="3600" y="8184"/>
                  </a:cubicBezTo>
                  <a:cubicBezTo>
                    <a:pt x="3240" y="9023"/>
                    <a:pt x="3240" y="10013"/>
                    <a:pt x="3060" y="10935"/>
                  </a:cubicBezTo>
                  <a:cubicBezTo>
                    <a:pt x="2880" y="11857"/>
                    <a:pt x="2520" y="12710"/>
                    <a:pt x="1980" y="13577"/>
                  </a:cubicBezTo>
                  <a:cubicBezTo>
                    <a:pt x="1440" y="14443"/>
                    <a:pt x="720" y="15324"/>
                    <a:pt x="360" y="16328"/>
                  </a:cubicBezTo>
                  <a:cubicBezTo>
                    <a:pt x="0" y="17333"/>
                    <a:pt x="0" y="18461"/>
                    <a:pt x="0" y="19204"/>
                  </a:cubicBezTo>
                  <a:cubicBezTo>
                    <a:pt x="0" y="19947"/>
                    <a:pt x="0" y="20304"/>
                    <a:pt x="2520" y="20634"/>
                  </a:cubicBezTo>
                  <a:cubicBezTo>
                    <a:pt x="5040" y="20965"/>
                    <a:pt x="10080" y="21267"/>
                    <a:pt x="15120" y="2157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2" name="Line"/>
            <p:cNvSpPr/>
            <p:nvPr/>
          </p:nvSpPr>
          <p:spPr>
            <a:xfrm>
              <a:off x="4190401" y="2885581"/>
              <a:ext cx="38348" cy="308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6" extrusionOk="0">
                  <a:moveTo>
                    <a:pt x="0" y="0"/>
                  </a:moveTo>
                  <a:cubicBezTo>
                    <a:pt x="5400" y="5122"/>
                    <a:pt x="10800" y="10243"/>
                    <a:pt x="13500" y="13361"/>
                  </a:cubicBezTo>
                  <a:cubicBezTo>
                    <a:pt x="16200" y="16478"/>
                    <a:pt x="16200" y="17592"/>
                    <a:pt x="17100" y="18816"/>
                  </a:cubicBezTo>
                  <a:cubicBezTo>
                    <a:pt x="18000" y="20041"/>
                    <a:pt x="19800" y="21377"/>
                    <a:pt x="20700" y="21489"/>
                  </a:cubicBezTo>
                  <a:cubicBezTo>
                    <a:pt x="21600" y="21600"/>
                    <a:pt x="21600" y="20487"/>
                    <a:pt x="21600" y="19819"/>
                  </a:cubicBezTo>
                  <a:cubicBezTo>
                    <a:pt x="21600" y="19151"/>
                    <a:pt x="21600" y="18928"/>
                    <a:pt x="21600" y="18705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3" name="Line"/>
            <p:cNvSpPr/>
            <p:nvPr/>
          </p:nvSpPr>
          <p:spPr>
            <a:xfrm>
              <a:off x="4037778" y="3654294"/>
              <a:ext cx="296424" cy="314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5" h="21478" extrusionOk="0">
                  <a:moveTo>
                    <a:pt x="3392" y="5769"/>
                  </a:moveTo>
                  <a:cubicBezTo>
                    <a:pt x="2932" y="4678"/>
                    <a:pt x="2472" y="3587"/>
                    <a:pt x="2817" y="2605"/>
                  </a:cubicBezTo>
                  <a:cubicBezTo>
                    <a:pt x="3162" y="1623"/>
                    <a:pt x="4311" y="751"/>
                    <a:pt x="5575" y="314"/>
                  </a:cubicBezTo>
                  <a:cubicBezTo>
                    <a:pt x="6838" y="-122"/>
                    <a:pt x="8217" y="-122"/>
                    <a:pt x="9826" y="423"/>
                  </a:cubicBezTo>
                  <a:cubicBezTo>
                    <a:pt x="11434" y="969"/>
                    <a:pt x="13272" y="2060"/>
                    <a:pt x="13847" y="3696"/>
                  </a:cubicBezTo>
                  <a:cubicBezTo>
                    <a:pt x="14421" y="5333"/>
                    <a:pt x="13732" y="7514"/>
                    <a:pt x="11894" y="9805"/>
                  </a:cubicBezTo>
                  <a:cubicBezTo>
                    <a:pt x="10055" y="12096"/>
                    <a:pt x="7068" y="14496"/>
                    <a:pt x="4655" y="16133"/>
                  </a:cubicBezTo>
                  <a:cubicBezTo>
                    <a:pt x="2243" y="17769"/>
                    <a:pt x="404" y="18642"/>
                    <a:pt x="60" y="19078"/>
                  </a:cubicBezTo>
                  <a:cubicBezTo>
                    <a:pt x="-285" y="19514"/>
                    <a:pt x="864" y="19514"/>
                    <a:pt x="3277" y="19842"/>
                  </a:cubicBezTo>
                  <a:cubicBezTo>
                    <a:pt x="5689" y="20169"/>
                    <a:pt x="9366" y="20823"/>
                    <a:pt x="12583" y="21151"/>
                  </a:cubicBezTo>
                  <a:cubicBezTo>
                    <a:pt x="15800" y="21478"/>
                    <a:pt x="18558" y="21478"/>
                    <a:pt x="21315" y="21478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4" name="Line"/>
            <p:cNvSpPr/>
            <p:nvPr/>
          </p:nvSpPr>
          <p:spPr>
            <a:xfrm>
              <a:off x="3739829" y="3777140"/>
              <a:ext cx="230080" cy="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5" name="Line"/>
            <p:cNvSpPr/>
            <p:nvPr/>
          </p:nvSpPr>
          <p:spPr>
            <a:xfrm>
              <a:off x="4238334" y="4323579"/>
              <a:ext cx="19175" cy="230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6" name="Line"/>
            <p:cNvSpPr/>
            <p:nvPr/>
          </p:nvSpPr>
          <p:spPr>
            <a:xfrm>
              <a:off x="3931562" y="5148031"/>
              <a:ext cx="172560" cy="19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7" name="Line"/>
            <p:cNvSpPr/>
            <p:nvPr/>
          </p:nvSpPr>
          <p:spPr>
            <a:xfrm>
              <a:off x="4267094" y="5000591"/>
              <a:ext cx="270260" cy="396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2" h="21121" extrusionOk="0">
                  <a:moveTo>
                    <a:pt x="6861" y="1725"/>
                  </a:moveTo>
                  <a:cubicBezTo>
                    <a:pt x="7624" y="1045"/>
                    <a:pt x="8386" y="364"/>
                    <a:pt x="10038" y="109"/>
                  </a:cubicBezTo>
                  <a:cubicBezTo>
                    <a:pt x="11689" y="-146"/>
                    <a:pt x="14231" y="24"/>
                    <a:pt x="16009" y="874"/>
                  </a:cubicBezTo>
                  <a:cubicBezTo>
                    <a:pt x="17788" y="1725"/>
                    <a:pt x="18805" y="3256"/>
                    <a:pt x="18932" y="4361"/>
                  </a:cubicBezTo>
                  <a:cubicBezTo>
                    <a:pt x="19059" y="5467"/>
                    <a:pt x="18296" y="6147"/>
                    <a:pt x="17280" y="6657"/>
                  </a:cubicBezTo>
                  <a:cubicBezTo>
                    <a:pt x="16264" y="7167"/>
                    <a:pt x="14993" y="7508"/>
                    <a:pt x="13722" y="7763"/>
                  </a:cubicBezTo>
                  <a:cubicBezTo>
                    <a:pt x="12452" y="8018"/>
                    <a:pt x="11181" y="8188"/>
                    <a:pt x="11054" y="8528"/>
                  </a:cubicBezTo>
                  <a:cubicBezTo>
                    <a:pt x="10927" y="8868"/>
                    <a:pt x="11944" y="9378"/>
                    <a:pt x="13722" y="10229"/>
                  </a:cubicBezTo>
                  <a:cubicBezTo>
                    <a:pt x="15501" y="11079"/>
                    <a:pt x="18042" y="12270"/>
                    <a:pt x="19567" y="13630"/>
                  </a:cubicBezTo>
                  <a:cubicBezTo>
                    <a:pt x="21092" y="14991"/>
                    <a:pt x="21600" y="16522"/>
                    <a:pt x="21473" y="17627"/>
                  </a:cubicBezTo>
                  <a:cubicBezTo>
                    <a:pt x="21346" y="18733"/>
                    <a:pt x="20584" y="19413"/>
                    <a:pt x="18805" y="20093"/>
                  </a:cubicBezTo>
                  <a:cubicBezTo>
                    <a:pt x="17026" y="20774"/>
                    <a:pt x="14231" y="21454"/>
                    <a:pt x="10927" y="20944"/>
                  </a:cubicBezTo>
                  <a:cubicBezTo>
                    <a:pt x="7624" y="20434"/>
                    <a:pt x="3812" y="18733"/>
                    <a:pt x="0" y="17032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8" name="Line"/>
            <p:cNvSpPr/>
            <p:nvPr/>
          </p:nvSpPr>
          <p:spPr>
            <a:xfrm>
              <a:off x="5475012" y="3642927"/>
              <a:ext cx="19175" cy="278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00" y="5710"/>
                    <a:pt x="7200" y="11421"/>
                    <a:pt x="10800" y="15021"/>
                  </a:cubicBezTo>
                  <a:cubicBezTo>
                    <a:pt x="14400" y="18621"/>
                    <a:pt x="18000" y="2011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89" name="Line"/>
            <p:cNvSpPr/>
            <p:nvPr/>
          </p:nvSpPr>
          <p:spPr>
            <a:xfrm>
              <a:off x="5158653" y="4390686"/>
              <a:ext cx="201320" cy="19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0" name="Line"/>
            <p:cNvSpPr/>
            <p:nvPr/>
          </p:nvSpPr>
          <p:spPr>
            <a:xfrm>
              <a:off x="5561292" y="4230757"/>
              <a:ext cx="202156" cy="39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2" h="21435" extrusionOk="0">
                  <a:moveTo>
                    <a:pt x="997" y="2945"/>
                  </a:moveTo>
                  <a:cubicBezTo>
                    <a:pt x="3655" y="1909"/>
                    <a:pt x="6314" y="872"/>
                    <a:pt x="8474" y="353"/>
                  </a:cubicBezTo>
                  <a:cubicBezTo>
                    <a:pt x="10634" y="-165"/>
                    <a:pt x="12295" y="-165"/>
                    <a:pt x="14123" y="699"/>
                  </a:cubicBezTo>
                  <a:cubicBezTo>
                    <a:pt x="15951" y="1563"/>
                    <a:pt x="17945" y="3291"/>
                    <a:pt x="17779" y="4760"/>
                  </a:cubicBezTo>
                  <a:cubicBezTo>
                    <a:pt x="17612" y="6229"/>
                    <a:pt x="15286" y="7438"/>
                    <a:pt x="13126" y="8216"/>
                  </a:cubicBezTo>
                  <a:cubicBezTo>
                    <a:pt x="10966" y="8993"/>
                    <a:pt x="8972" y="9339"/>
                    <a:pt x="8806" y="9598"/>
                  </a:cubicBezTo>
                  <a:cubicBezTo>
                    <a:pt x="8640" y="9857"/>
                    <a:pt x="10302" y="10030"/>
                    <a:pt x="12794" y="10894"/>
                  </a:cubicBezTo>
                  <a:cubicBezTo>
                    <a:pt x="15286" y="11758"/>
                    <a:pt x="18609" y="13313"/>
                    <a:pt x="20105" y="14955"/>
                  </a:cubicBezTo>
                  <a:cubicBezTo>
                    <a:pt x="21600" y="16597"/>
                    <a:pt x="21268" y="18325"/>
                    <a:pt x="19108" y="19534"/>
                  </a:cubicBezTo>
                  <a:cubicBezTo>
                    <a:pt x="16948" y="20744"/>
                    <a:pt x="12960" y="21435"/>
                    <a:pt x="9471" y="21435"/>
                  </a:cubicBezTo>
                  <a:cubicBezTo>
                    <a:pt x="5982" y="21435"/>
                    <a:pt x="2991" y="20744"/>
                    <a:pt x="0" y="20053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1" name="Line"/>
            <p:cNvSpPr/>
            <p:nvPr/>
          </p:nvSpPr>
          <p:spPr>
            <a:xfrm>
              <a:off x="5219368" y="5109684"/>
              <a:ext cx="265232" cy="287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4834" y="4320"/>
                    <a:pt x="10410" y="8640"/>
                    <a:pt x="7547" y="11280"/>
                  </a:cubicBezTo>
                  <a:cubicBezTo>
                    <a:pt x="4684" y="13920"/>
                    <a:pt x="3383" y="14880"/>
                    <a:pt x="2212" y="15720"/>
                  </a:cubicBezTo>
                  <a:cubicBezTo>
                    <a:pt x="1041" y="16560"/>
                    <a:pt x="0" y="17280"/>
                    <a:pt x="0" y="18000"/>
                  </a:cubicBezTo>
                  <a:cubicBezTo>
                    <a:pt x="0" y="18720"/>
                    <a:pt x="1041" y="19440"/>
                    <a:pt x="3643" y="19920"/>
                  </a:cubicBezTo>
                  <a:cubicBezTo>
                    <a:pt x="6246" y="20400"/>
                    <a:pt x="10410" y="20640"/>
                    <a:pt x="13663" y="20880"/>
                  </a:cubicBezTo>
                  <a:cubicBezTo>
                    <a:pt x="16916" y="21120"/>
                    <a:pt x="19258" y="2136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2" name="Line"/>
            <p:cNvSpPr/>
            <p:nvPr/>
          </p:nvSpPr>
          <p:spPr>
            <a:xfrm>
              <a:off x="5350386" y="5272658"/>
              <a:ext cx="19174" cy="287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3" name="Line"/>
            <p:cNvSpPr/>
            <p:nvPr/>
          </p:nvSpPr>
          <p:spPr>
            <a:xfrm>
              <a:off x="6778796" y="4361925"/>
              <a:ext cx="1" cy="278014"/>
            </a:xfrm>
            <a:prstGeom prst="ellipse">
              <a:avLst/>
            </a:pr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4" name="Line"/>
            <p:cNvSpPr/>
            <p:nvPr/>
          </p:nvSpPr>
          <p:spPr>
            <a:xfrm>
              <a:off x="6647780" y="5237506"/>
              <a:ext cx="293991" cy="260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4" extrusionOk="0">
                  <a:moveTo>
                    <a:pt x="4696" y="4478"/>
                  </a:moveTo>
                  <a:cubicBezTo>
                    <a:pt x="4696" y="3161"/>
                    <a:pt x="4696" y="1844"/>
                    <a:pt x="5635" y="1054"/>
                  </a:cubicBezTo>
                  <a:cubicBezTo>
                    <a:pt x="6574" y="263"/>
                    <a:pt x="8452" y="0"/>
                    <a:pt x="9978" y="0"/>
                  </a:cubicBezTo>
                  <a:cubicBezTo>
                    <a:pt x="11504" y="0"/>
                    <a:pt x="12678" y="263"/>
                    <a:pt x="13617" y="1580"/>
                  </a:cubicBezTo>
                  <a:cubicBezTo>
                    <a:pt x="14557" y="2898"/>
                    <a:pt x="15261" y="5268"/>
                    <a:pt x="13500" y="8429"/>
                  </a:cubicBezTo>
                  <a:cubicBezTo>
                    <a:pt x="11739" y="11590"/>
                    <a:pt x="7513" y="15541"/>
                    <a:pt x="4578" y="17781"/>
                  </a:cubicBezTo>
                  <a:cubicBezTo>
                    <a:pt x="1643" y="20020"/>
                    <a:pt x="0" y="20546"/>
                    <a:pt x="0" y="20810"/>
                  </a:cubicBezTo>
                  <a:cubicBezTo>
                    <a:pt x="0" y="21073"/>
                    <a:pt x="1643" y="21073"/>
                    <a:pt x="4343" y="21205"/>
                  </a:cubicBezTo>
                  <a:cubicBezTo>
                    <a:pt x="7043" y="21337"/>
                    <a:pt x="10800" y="21600"/>
                    <a:pt x="13852" y="21468"/>
                  </a:cubicBezTo>
                  <a:cubicBezTo>
                    <a:pt x="16904" y="21337"/>
                    <a:pt x="19252" y="20810"/>
                    <a:pt x="21600" y="20283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5" name="Line"/>
            <p:cNvSpPr/>
            <p:nvPr/>
          </p:nvSpPr>
          <p:spPr>
            <a:xfrm>
              <a:off x="7890849" y="5311004"/>
              <a:ext cx="28760" cy="258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6" name="Line"/>
            <p:cNvSpPr/>
            <p:nvPr/>
          </p:nvSpPr>
          <p:spPr>
            <a:xfrm>
              <a:off x="8542741" y="2636328"/>
              <a:ext cx="296787" cy="2847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600" extrusionOk="0">
                  <a:moveTo>
                    <a:pt x="6271" y="0"/>
                  </a:moveTo>
                  <a:cubicBezTo>
                    <a:pt x="9523" y="170"/>
                    <a:pt x="12774" y="339"/>
                    <a:pt x="15097" y="485"/>
                  </a:cubicBezTo>
                  <a:cubicBezTo>
                    <a:pt x="17419" y="630"/>
                    <a:pt x="18813" y="752"/>
                    <a:pt x="19510" y="933"/>
                  </a:cubicBezTo>
                  <a:cubicBezTo>
                    <a:pt x="20206" y="1115"/>
                    <a:pt x="20206" y="1358"/>
                    <a:pt x="20323" y="1818"/>
                  </a:cubicBezTo>
                  <a:cubicBezTo>
                    <a:pt x="20439" y="2279"/>
                    <a:pt x="20671" y="2958"/>
                    <a:pt x="20787" y="3745"/>
                  </a:cubicBezTo>
                  <a:cubicBezTo>
                    <a:pt x="20903" y="4533"/>
                    <a:pt x="20903" y="5430"/>
                    <a:pt x="21019" y="6242"/>
                  </a:cubicBezTo>
                  <a:cubicBezTo>
                    <a:pt x="21135" y="7055"/>
                    <a:pt x="21368" y="7782"/>
                    <a:pt x="21484" y="8630"/>
                  </a:cubicBezTo>
                  <a:cubicBezTo>
                    <a:pt x="21600" y="9479"/>
                    <a:pt x="21600" y="10448"/>
                    <a:pt x="21484" y="11248"/>
                  </a:cubicBezTo>
                  <a:cubicBezTo>
                    <a:pt x="21368" y="12048"/>
                    <a:pt x="21135" y="12679"/>
                    <a:pt x="20903" y="13297"/>
                  </a:cubicBezTo>
                  <a:cubicBezTo>
                    <a:pt x="20671" y="13915"/>
                    <a:pt x="20439" y="14521"/>
                    <a:pt x="20206" y="15200"/>
                  </a:cubicBezTo>
                  <a:cubicBezTo>
                    <a:pt x="19974" y="15879"/>
                    <a:pt x="19742" y="16630"/>
                    <a:pt x="19626" y="17370"/>
                  </a:cubicBezTo>
                  <a:cubicBezTo>
                    <a:pt x="19510" y="18109"/>
                    <a:pt x="19510" y="18836"/>
                    <a:pt x="19277" y="19321"/>
                  </a:cubicBezTo>
                  <a:cubicBezTo>
                    <a:pt x="19045" y="19806"/>
                    <a:pt x="18581" y="20048"/>
                    <a:pt x="15329" y="20388"/>
                  </a:cubicBezTo>
                  <a:cubicBezTo>
                    <a:pt x="12077" y="20727"/>
                    <a:pt x="6039" y="21164"/>
                    <a:pt x="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7" name="Line"/>
            <p:cNvSpPr/>
            <p:nvPr/>
          </p:nvSpPr>
          <p:spPr>
            <a:xfrm>
              <a:off x="9194633" y="5263071"/>
              <a:ext cx="1" cy="28760"/>
            </a:xfrm>
            <a:prstGeom prst="ellipse">
              <a:avLst/>
            </a:pr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8" name="Line"/>
            <p:cNvSpPr/>
            <p:nvPr/>
          </p:nvSpPr>
          <p:spPr>
            <a:xfrm>
              <a:off x="-1" y="6052190"/>
              <a:ext cx="378261" cy="336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7" h="21268" extrusionOk="0">
                  <a:moveTo>
                    <a:pt x="509" y="3870"/>
                  </a:moveTo>
                  <a:cubicBezTo>
                    <a:pt x="149" y="2659"/>
                    <a:pt x="-211" y="1448"/>
                    <a:pt x="149" y="741"/>
                  </a:cubicBezTo>
                  <a:cubicBezTo>
                    <a:pt x="509" y="35"/>
                    <a:pt x="1589" y="-167"/>
                    <a:pt x="4109" y="136"/>
                  </a:cubicBezTo>
                  <a:cubicBezTo>
                    <a:pt x="6629" y="439"/>
                    <a:pt x="10589" y="1246"/>
                    <a:pt x="13019" y="1751"/>
                  </a:cubicBezTo>
                  <a:cubicBezTo>
                    <a:pt x="15449" y="2255"/>
                    <a:pt x="16349" y="2457"/>
                    <a:pt x="17249" y="2760"/>
                  </a:cubicBezTo>
                  <a:cubicBezTo>
                    <a:pt x="18149" y="3063"/>
                    <a:pt x="19049" y="3467"/>
                    <a:pt x="19859" y="3366"/>
                  </a:cubicBezTo>
                  <a:cubicBezTo>
                    <a:pt x="20669" y="3265"/>
                    <a:pt x="21389" y="2659"/>
                    <a:pt x="21299" y="2154"/>
                  </a:cubicBezTo>
                  <a:cubicBezTo>
                    <a:pt x="21209" y="1650"/>
                    <a:pt x="20309" y="1246"/>
                    <a:pt x="19229" y="1044"/>
                  </a:cubicBezTo>
                  <a:cubicBezTo>
                    <a:pt x="18149" y="842"/>
                    <a:pt x="16889" y="842"/>
                    <a:pt x="15809" y="1246"/>
                  </a:cubicBezTo>
                  <a:cubicBezTo>
                    <a:pt x="14729" y="1650"/>
                    <a:pt x="13829" y="2457"/>
                    <a:pt x="13379" y="3366"/>
                  </a:cubicBezTo>
                  <a:cubicBezTo>
                    <a:pt x="12929" y="4274"/>
                    <a:pt x="12929" y="5283"/>
                    <a:pt x="13469" y="7807"/>
                  </a:cubicBezTo>
                  <a:cubicBezTo>
                    <a:pt x="14009" y="10330"/>
                    <a:pt x="15089" y="14368"/>
                    <a:pt x="15629" y="16891"/>
                  </a:cubicBezTo>
                  <a:cubicBezTo>
                    <a:pt x="16169" y="19414"/>
                    <a:pt x="16169" y="20424"/>
                    <a:pt x="15629" y="20928"/>
                  </a:cubicBezTo>
                  <a:cubicBezTo>
                    <a:pt x="15089" y="21433"/>
                    <a:pt x="14009" y="21433"/>
                    <a:pt x="12299" y="20525"/>
                  </a:cubicBezTo>
                  <a:cubicBezTo>
                    <a:pt x="10589" y="19616"/>
                    <a:pt x="8249" y="17799"/>
                    <a:pt x="6899" y="16487"/>
                  </a:cubicBezTo>
                  <a:cubicBezTo>
                    <a:pt x="5549" y="15175"/>
                    <a:pt x="5189" y="14368"/>
                    <a:pt x="4829" y="1356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99" name="Line"/>
            <p:cNvSpPr/>
            <p:nvPr/>
          </p:nvSpPr>
          <p:spPr>
            <a:xfrm>
              <a:off x="488371" y="5710824"/>
              <a:ext cx="843626" cy="674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55" y="0"/>
                  </a:moveTo>
                  <a:cubicBezTo>
                    <a:pt x="2127" y="307"/>
                    <a:pt x="1800" y="614"/>
                    <a:pt x="1514" y="2406"/>
                  </a:cubicBezTo>
                  <a:cubicBezTo>
                    <a:pt x="1227" y="4197"/>
                    <a:pt x="982" y="7473"/>
                    <a:pt x="736" y="10237"/>
                  </a:cubicBezTo>
                  <a:cubicBezTo>
                    <a:pt x="491" y="13001"/>
                    <a:pt x="245" y="15253"/>
                    <a:pt x="123" y="16891"/>
                  </a:cubicBezTo>
                  <a:cubicBezTo>
                    <a:pt x="0" y="18529"/>
                    <a:pt x="0" y="19553"/>
                    <a:pt x="0" y="19809"/>
                  </a:cubicBezTo>
                  <a:cubicBezTo>
                    <a:pt x="0" y="20064"/>
                    <a:pt x="0" y="19553"/>
                    <a:pt x="164" y="18785"/>
                  </a:cubicBezTo>
                  <a:cubicBezTo>
                    <a:pt x="327" y="18017"/>
                    <a:pt x="655" y="16993"/>
                    <a:pt x="941" y="16277"/>
                  </a:cubicBezTo>
                  <a:cubicBezTo>
                    <a:pt x="1227" y="15560"/>
                    <a:pt x="1473" y="15151"/>
                    <a:pt x="1759" y="15151"/>
                  </a:cubicBezTo>
                  <a:cubicBezTo>
                    <a:pt x="2045" y="15151"/>
                    <a:pt x="2373" y="15560"/>
                    <a:pt x="2741" y="16379"/>
                  </a:cubicBezTo>
                  <a:cubicBezTo>
                    <a:pt x="3109" y="17198"/>
                    <a:pt x="3518" y="18427"/>
                    <a:pt x="4377" y="19348"/>
                  </a:cubicBezTo>
                  <a:cubicBezTo>
                    <a:pt x="5236" y="20269"/>
                    <a:pt x="6545" y="20883"/>
                    <a:pt x="7405" y="21139"/>
                  </a:cubicBezTo>
                  <a:cubicBezTo>
                    <a:pt x="8264" y="21395"/>
                    <a:pt x="8673" y="21293"/>
                    <a:pt x="9041" y="21037"/>
                  </a:cubicBezTo>
                  <a:cubicBezTo>
                    <a:pt x="9409" y="20781"/>
                    <a:pt x="9736" y="20372"/>
                    <a:pt x="9941" y="19655"/>
                  </a:cubicBezTo>
                  <a:cubicBezTo>
                    <a:pt x="10145" y="18938"/>
                    <a:pt x="10227" y="17915"/>
                    <a:pt x="9982" y="17147"/>
                  </a:cubicBezTo>
                  <a:cubicBezTo>
                    <a:pt x="9736" y="16379"/>
                    <a:pt x="9164" y="15867"/>
                    <a:pt x="8836" y="15918"/>
                  </a:cubicBezTo>
                  <a:cubicBezTo>
                    <a:pt x="8509" y="15970"/>
                    <a:pt x="8427" y="16584"/>
                    <a:pt x="8386" y="17249"/>
                  </a:cubicBezTo>
                  <a:cubicBezTo>
                    <a:pt x="8345" y="17915"/>
                    <a:pt x="8345" y="18631"/>
                    <a:pt x="8468" y="19194"/>
                  </a:cubicBezTo>
                  <a:cubicBezTo>
                    <a:pt x="8591" y="19757"/>
                    <a:pt x="8836" y="20167"/>
                    <a:pt x="9368" y="20525"/>
                  </a:cubicBezTo>
                  <a:cubicBezTo>
                    <a:pt x="9900" y="20883"/>
                    <a:pt x="10718" y="21191"/>
                    <a:pt x="11495" y="21037"/>
                  </a:cubicBezTo>
                  <a:cubicBezTo>
                    <a:pt x="12273" y="20883"/>
                    <a:pt x="13009" y="20269"/>
                    <a:pt x="13541" y="19604"/>
                  </a:cubicBezTo>
                  <a:cubicBezTo>
                    <a:pt x="14073" y="18938"/>
                    <a:pt x="14400" y="18222"/>
                    <a:pt x="14645" y="18119"/>
                  </a:cubicBezTo>
                  <a:cubicBezTo>
                    <a:pt x="14891" y="18017"/>
                    <a:pt x="15055" y="18529"/>
                    <a:pt x="15177" y="19041"/>
                  </a:cubicBezTo>
                  <a:cubicBezTo>
                    <a:pt x="15300" y="19553"/>
                    <a:pt x="15382" y="20064"/>
                    <a:pt x="15464" y="20576"/>
                  </a:cubicBezTo>
                  <a:cubicBezTo>
                    <a:pt x="15545" y="21088"/>
                    <a:pt x="15627" y="21600"/>
                    <a:pt x="15832" y="21600"/>
                  </a:cubicBezTo>
                  <a:cubicBezTo>
                    <a:pt x="16036" y="21600"/>
                    <a:pt x="16364" y="21088"/>
                    <a:pt x="16609" y="20576"/>
                  </a:cubicBezTo>
                  <a:cubicBezTo>
                    <a:pt x="16855" y="20064"/>
                    <a:pt x="17018" y="19553"/>
                    <a:pt x="17427" y="18990"/>
                  </a:cubicBezTo>
                  <a:cubicBezTo>
                    <a:pt x="17836" y="18427"/>
                    <a:pt x="18491" y="17812"/>
                    <a:pt x="18859" y="17864"/>
                  </a:cubicBezTo>
                  <a:cubicBezTo>
                    <a:pt x="19227" y="17915"/>
                    <a:pt x="19309" y="18631"/>
                    <a:pt x="19432" y="19246"/>
                  </a:cubicBezTo>
                  <a:cubicBezTo>
                    <a:pt x="19555" y="19860"/>
                    <a:pt x="19718" y="20372"/>
                    <a:pt x="20086" y="20679"/>
                  </a:cubicBezTo>
                  <a:cubicBezTo>
                    <a:pt x="20455" y="20986"/>
                    <a:pt x="21027" y="21088"/>
                    <a:pt x="21600" y="21191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0" name="Line"/>
            <p:cNvSpPr/>
            <p:nvPr/>
          </p:nvSpPr>
          <p:spPr>
            <a:xfrm>
              <a:off x="2157513" y="5797080"/>
              <a:ext cx="756281" cy="603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9" h="21375" extrusionOk="0">
                  <a:moveTo>
                    <a:pt x="242" y="12554"/>
                  </a:moveTo>
                  <a:cubicBezTo>
                    <a:pt x="61" y="13798"/>
                    <a:pt x="-121" y="15042"/>
                    <a:pt x="106" y="16173"/>
                  </a:cubicBezTo>
                  <a:cubicBezTo>
                    <a:pt x="333" y="17304"/>
                    <a:pt x="968" y="18322"/>
                    <a:pt x="1740" y="18717"/>
                  </a:cubicBezTo>
                  <a:cubicBezTo>
                    <a:pt x="2511" y="19113"/>
                    <a:pt x="3418" y="18887"/>
                    <a:pt x="4417" y="17869"/>
                  </a:cubicBezTo>
                  <a:cubicBezTo>
                    <a:pt x="5415" y="16851"/>
                    <a:pt x="6504" y="15042"/>
                    <a:pt x="7185" y="12611"/>
                  </a:cubicBezTo>
                  <a:cubicBezTo>
                    <a:pt x="7866" y="10179"/>
                    <a:pt x="8138" y="7126"/>
                    <a:pt x="8092" y="5034"/>
                  </a:cubicBezTo>
                  <a:cubicBezTo>
                    <a:pt x="8047" y="2942"/>
                    <a:pt x="7684" y="1811"/>
                    <a:pt x="7321" y="1019"/>
                  </a:cubicBezTo>
                  <a:cubicBezTo>
                    <a:pt x="6958" y="227"/>
                    <a:pt x="6595" y="-225"/>
                    <a:pt x="6459" y="114"/>
                  </a:cubicBezTo>
                  <a:cubicBezTo>
                    <a:pt x="6323" y="454"/>
                    <a:pt x="6413" y="1584"/>
                    <a:pt x="6504" y="4242"/>
                  </a:cubicBezTo>
                  <a:cubicBezTo>
                    <a:pt x="6595" y="6900"/>
                    <a:pt x="6686" y="11084"/>
                    <a:pt x="6731" y="13459"/>
                  </a:cubicBezTo>
                  <a:cubicBezTo>
                    <a:pt x="6776" y="15834"/>
                    <a:pt x="6776" y="16399"/>
                    <a:pt x="6822" y="17191"/>
                  </a:cubicBezTo>
                  <a:cubicBezTo>
                    <a:pt x="6867" y="17982"/>
                    <a:pt x="6958" y="19000"/>
                    <a:pt x="7140" y="19226"/>
                  </a:cubicBezTo>
                  <a:cubicBezTo>
                    <a:pt x="7321" y="19452"/>
                    <a:pt x="7593" y="18887"/>
                    <a:pt x="7866" y="18378"/>
                  </a:cubicBezTo>
                  <a:cubicBezTo>
                    <a:pt x="8138" y="17869"/>
                    <a:pt x="8410" y="17417"/>
                    <a:pt x="8728" y="17021"/>
                  </a:cubicBezTo>
                  <a:cubicBezTo>
                    <a:pt x="9045" y="16625"/>
                    <a:pt x="9408" y="16286"/>
                    <a:pt x="9771" y="16343"/>
                  </a:cubicBezTo>
                  <a:cubicBezTo>
                    <a:pt x="10134" y="16399"/>
                    <a:pt x="10497" y="16851"/>
                    <a:pt x="11178" y="17587"/>
                  </a:cubicBezTo>
                  <a:cubicBezTo>
                    <a:pt x="11859" y="18322"/>
                    <a:pt x="12857" y="19339"/>
                    <a:pt x="14037" y="19509"/>
                  </a:cubicBezTo>
                  <a:cubicBezTo>
                    <a:pt x="15217" y="19679"/>
                    <a:pt x="16578" y="19000"/>
                    <a:pt x="17440" y="18435"/>
                  </a:cubicBezTo>
                  <a:cubicBezTo>
                    <a:pt x="18303" y="17869"/>
                    <a:pt x="18666" y="17417"/>
                    <a:pt x="18892" y="16908"/>
                  </a:cubicBezTo>
                  <a:cubicBezTo>
                    <a:pt x="19119" y="16399"/>
                    <a:pt x="19210" y="15834"/>
                    <a:pt x="19165" y="15268"/>
                  </a:cubicBezTo>
                  <a:cubicBezTo>
                    <a:pt x="19119" y="14703"/>
                    <a:pt x="18938" y="14137"/>
                    <a:pt x="18393" y="13741"/>
                  </a:cubicBezTo>
                  <a:cubicBezTo>
                    <a:pt x="17849" y="13346"/>
                    <a:pt x="16941" y="13120"/>
                    <a:pt x="16442" y="13289"/>
                  </a:cubicBezTo>
                  <a:cubicBezTo>
                    <a:pt x="15943" y="13459"/>
                    <a:pt x="15852" y="14024"/>
                    <a:pt x="15943" y="14872"/>
                  </a:cubicBezTo>
                  <a:cubicBezTo>
                    <a:pt x="16034" y="15721"/>
                    <a:pt x="16306" y="16851"/>
                    <a:pt x="17259" y="17982"/>
                  </a:cubicBezTo>
                  <a:cubicBezTo>
                    <a:pt x="18212" y="19113"/>
                    <a:pt x="19845" y="20244"/>
                    <a:pt x="21479" y="21375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1" name="Line"/>
            <p:cNvSpPr/>
            <p:nvPr/>
          </p:nvSpPr>
          <p:spPr>
            <a:xfrm>
              <a:off x="2079755" y="6209331"/>
              <a:ext cx="230080" cy="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2" name="Line"/>
            <p:cNvSpPr/>
            <p:nvPr/>
          </p:nvSpPr>
          <p:spPr>
            <a:xfrm>
              <a:off x="3523647" y="6191660"/>
              <a:ext cx="218271" cy="232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7" h="20656" extrusionOk="0">
                  <a:moveTo>
                    <a:pt x="3133" y="719"/>
                  </a:moveTo>
                  <a:cubicBezTo>
                    <a:pt x="4676" y="150"/>
                    <a:pt x="6219" y="-418"/>
                    <a:pt x="8533" y="435"/>
                  </a:cubicBezTo>
                  <a:cubicBezTo>
                    <a:pt x="10848" y="1287"/>
                    <a:pt x="13933" y="3561"/>
                    <a:pt x="16402" y="6119"/>
                  </a:cubicBezTo>
                  <a:cubicBezTo>
                    <a:pt x="18870" y="8677"/>
                    <a:pt x="20722" y="11519"/>
                    <a:pt x="21030" y="14219"/>
                  </a:cubicBezTo>
                  <a:cubicBezTo>
                    <a:pt x="21339" y="16919"/>
                    <a:pt x="20105" y="19477"/>
                    <a:pt x="17019" y="20329"/>
                  </a:cubicBezTo>
                  <a:cubicBezTo>
                    <a:pt x="13933" y="21182"/>
                    <a:pt x="8996" y="20329"/>
                    <a:pt x="5602" y="18198"/>
                  </a:cubicBezTo>
                  <a:cubicBezTo>
                    <a:pt x="2208" y="16066"/>
                    <a:pt x="356" y="12656"/>
                    <a:pt x="48" y="10524"/>
                  </a:cubicBezTo>
                  <a:cubicBezTo>
                    <a:pt x="-261" y="8393"/>
                    <a:pt x="973" y="7540"/>
                    <a:pt x="2208" y="6687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3" name="Line"/>
            <p:cNvSpPr/>
            <p:nvPr/>
          </p:nvSpPr>
          <p:spPr>
            <a:xfrm>
              <a:off x="3882033" y="6244481"/>
              <a:ext cx="1016198" cy="204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600" extrusionOk="0">
                  <a:moveTo>
                    <a:pt x="1220" y="3375"/>
                  </a:moveTo>
                  <a:cubicBezTo>
                    <a:pt x="881" y="3375"/>
                    <a:pt x="542" y="3375"/>
                    <a:pt x="305" y="4219"/>
                  </a:cubicBezTo>
                  <a:cubicBezTo>
                    <a:pt x="68" y="5062"/>
                    <a:pt x="-67" y="6750"/>
                    <a:pt x="35" y="8269"/>
                  </a:cubicBezTo>
                  <a:cubicBezTo>
                    <a:pt x="136" y="9787"/>
                    <a:pt x="475" y="11138"/>
                    <a:pt x="813" y="11981"/>
                  </a:cubicBezTo>
                  <a:cubicBezTo>
                    <a:pt x="1152" y="12825"/>
                    <a:pt x="1490" y="13162"/>
                    <a:pt x="1829" y="13331"/>
                  </a:cubicBezTo>
                  <a:cubicBezTo>
                    <a:pt x="2167" y="13500"/>
                    <a:pt x="2506" y="13500"/>
                    <a:pt x="2709" y="12656"/>
                  </a:cubicBezTo>
                  <a:cubicBezTo>
                    <a:pt x="2912" y="11812"/>
                    <a:pt x="2980" y="10125"/>
                    <a:pt x="2980" y="8437"/>
                  </a:cubicBezTo>
                  <a:cubicBezTo>
                    <a:pt x="2980" y="6750"/>
                    <a:pt x="2912" y="5062"/>
                    <a:pt x="2743" y="3712"/>
                  </a:cubicBezTo>
                  <a:cubicBezTo>
                    <a:pt x="2574" y="2363"/>
                    <a:pt x="2303" y="1350"/>
                    <a:pt x="2235" y="1688"/>
                  </a:cubicBezTo>
                  <a:cubicBezTo>
                    <a:pt x="2167" y="2025"/>
                    <a:pt x="2303" y="3713"/>
                    <a:pt x="2675" y="5906"/>
                  </a:cubicBezTo>
                  <a:cubicBezTo>
                    <a:pt x="3048" y="8100"/>
                    <a:pt x="3657" y="10800"/>
                    <a:pt x="4300" y="11812"/>
                  </a:cubicBezTo>
                  <a:cubicBezTo>
                    <a:pt x="4944" y="12825"/>
                    <a:pt x="5621" y="12150"/>
                    <a:pt x="5993" y="10969"/>
                  </a:cubicBezTo>
                  <a:cubicBezTo>
                    <a:pt x="6366" y="9788"/>
                    <a:pt x="6433" y="8100"/>
                    <a:pt x="6535" y="6413"/>
                  </a:cubicBezTo>
                  <a:cubicBezTo>
                    <a:pt x="6636" y="4725"/>
                    <a:pt x="6772" y="3038"/>
                    <a:pt x="7009" y="2531"/>
                  </a:cubicBezTo>
                  <a:cubicBezTo>
                    <a:pt x="7246" y="2025"/>
                    <a:pt x="7584" y="2700"/>
                    <a:pt x="7821" y="3881"/>
                  </a:cubicBezTo>
                  <a:cubicBezTo>
                    <a:pt x="8058" y="5062"/>
                    <a:pt x="8194" y="6750"/>
                    <a:pt x="8329" y="8944"/>
                  </a:cubicBezTo>
                  <a:cubicBezTo>
                    <a:pt x="8465" y="11137"/>
                    <a:pt x="8600" y="13838"/>
                    <a:pt x="8634" y="14344"/>
                  </a:cubicBezTo>
                  <a:cubicBezTo>
                    <a:pt x="8668" y="14850"/>
                    <a:pt x="8600" y="13163"/>
                    <a:pt x="8600" y="11475"/>
                  </a:cubicBezTo>
                  <a:cubicBezTo>
                    <a:pt x="8600" y="9788"/>
                    <a:pt x="8668" y="8100"/>
                    <a:pt x="8803" y="6581"/>
                  </a:cubicBezTo>
                  <a:cubicBezTo>
                    <a:pt x="8939" y="5063"/>
                    <a:pt x="9142" y="3713"/>
                    <a:pt x="9413" y="2700"/>
                  </a:cubicBezTo>
                  <a:cubicBezTo>
                    <a:pt x="9683" y="1688"/>
                    <a:pt x="10022" y="1013"/>
                    <a:pt x="10293" y="1350"/>
                  </a:cubicBezTo>
                  <a:cubicBezTo>
                    <a:pt x="10564" y="1688"/>
                    <a:pt x="10767" y="3038"/>
                    <a:pt x="10902" y="4556"/>
                  </a:cubicBezTo>
                  <a:cubicBezTo>
                    <a:pt x="11038" y="6075"/>
                    <a:pt x="11105" y="7762"/>
                    <a:pt x="11139" y="9787"/>
                  </a:cubicBezTo>
                  <a:cubicBezTo>
                    <a:pt x="11173" y="11812"/>
                    <a:pt x="11173" y="14175"/>
                    <a:pt x="11275" y="14681"/>
                  </a:cubicBezTo>
                  <a:cubicBezTo>
                    <a:pt x="11376" y="15188"/>
                    <a:pt x="11579" y="13838"/>
                    <a:pt x="11884" y="11644"/>
                  </a:cubicBezTo>
                  <a:cubicBezTo>
                    <a:pt x="12189" y="9450"/>
                    <a:pt x="12595" y="6413"/>
                    <a:pt x="13035" y="4050"/>
                  </a:cubicBezTo>
                  <a:cubicBezTo>
                    <a:pt x="13475" y="1687"/>
                    <a:pt x="13949" y="0"/>
                    <a:pt x="14220" y="0"/>
                  </a:cubicBezTo>
                  <a:cubicBezTo>
                    <a:pt x="14491" y="0"/>
                    <a:pt x="14559" y="1687"/>
                    <a:pt x="14660" y="4219"/>
                  </a:cubicBezTo>
                  <a:cubicBezTo>
                    <a:pt x="14762" y="6750"/>
                    <a:pt x="14897" y="10125"/>
                    <a:pt x="15236" y="12994"/>
                  </a:cubicBezTo>
                  <a:cubicBezTo>
                    <a:pt x="15574" y="15862"/>
                    <a:pt x="16116" y="18225"/>
                    <a:pt x="16962" y="19069"/>
                  </a:cubicBezTo>
                  <a:cubicBezTo>
                    <a:pt x="17809" y="19913"/>
                    <a:pt x="18960" y="19238"/>
                    <a:pt x="19772" y="18056"/>
                  </a:cubicBezTo>
                  <a:cubicBezTo>
                    <a:pt x="20585" y="16875"/>
                    <a:pt x="21059" y="15187"/>
                    <a:pt x="21296" y="13500"/>
                  </a:cubicBezTo>
                  <a:cubicBezTo>
                    <a:pt x="21533" y="11812"/>
                    <a:pt x="21533" y="10125"/>
                    <a:pt x="21364" y="8775"/>
                  </a:cubicBezTo>
                  <a:cubicBezTo>
                    <a:pt x="21194" y="7425"/>
                    <a:pt x="20856" y="6413"/>
                    <a:pt x="20517" y="5738"/>
                  </a:cubicBezTo>
                  <a:cubicBezTo>
                    <a:pt x="20179" y="5063"/>
                    <a:pt x="19840" y="4725"/>
                    <a:pt x="19603" y="5400"/>
                  </a:cubicBezTo>
                  <a:cubicBezTo>
                    <a:pt x="19366" y="6075"/>
                    <a:pt x="19231" y="7762"/>
                    <a:pt x="19400" y="10125"/>
                  </a:cubicBezTo>
                  <a:cubicBezTo>
                    <a:pt x="19569" y="12488"/>
                    <a:pt x="20043" y="15525"/>
                    <a:pt x="20450" y="17550"/>
                  </a:cubicBezTo>
                  <a:cubicBezTo>
                    <a:pt x="20856" y="19575"/>
                    <a:pt x="21194" y="20588"/>
                    <a:pt x="21533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4" name="Line"/>
            <p:cNvSpPr/>
            <p:nvPr/>
          </p:nvSpPr>
          <p:spPr>
            <a:xfrm>
              <a:off x="5555190" y="6242751"/>
              <a:ext cx="534716" cy="180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26" extrusionOk="0">
                  <a:moveTo>
                    <a:pt x="181" y="3994"/>
                  </a:moveTo>
                  <a:cubicBezTo>
                    <a:pt x="53" y="2100"/>
                    <a:pt x="-75" y="205"/>
                    <a:pt x="53" y="15"/>
                  </a:cubicBezTo>
                  <a:cubicBezTo>
                    <a:pt x="181" y="-174"/>
                    <a:pt x="564" y="1342"/>
                    <a:pt x="1139" y="4563"/>
                  </a:cubicBezTo>
                  <a:cubicBezTo>
                    <a:pt x="1714" y="7784"/>
                    <a:pt x="2481" y="12710"/>
                    <a:pt x="2929" y="16121"/>
                  </a:cubicBezTo>
                  <a:cubicBezTo>
                    <a:pt x="3376" y="19531"/>
                    <a:pt x="3504" y="21426"/>
                    <a:pt x="3504" y="21426"/>
                  </a:cubicBezTo>
                  <a:cubicBezTo>
                    <a:pt x="3504" y="21426"/>
                    <a:pt x="3376" y="19531"/>
                    <a:pt x="3312" y="17447"/>
                  </a:cubicBezTo>
                  <a:cubicBezTo>
                    <a:pt x="3248" y="15363"/>
                    <a:pt x="3248" y="13089"/>
                    <a:pt x="3312" y="10815"/>
                  </a:cubicBezTo>
                  <a:cubicBezTo>
                    <a:pt x="3376" y="8542"/>
                    <a:pt x="3504" y="6268"/>
                    <a:pt x="3887" y="4752"/>
                  </a:cubicBezTo>
                  <a:cubicBezTo>
                    <a:pt x="4271" y="3237"/>
                    <a:pt x="4910" y="2479"/>
                    <a:pt x="5932" y="3047"/>
                  </a:cubicBezTo>
                  <a:cubicBezTo>
                    <a:pt x="6955" y="3615"/>
                    <a:pt x="8360" y="5510"/>
                    <a:pt x="10661" y="7405"/>
                  </a:cubicBezTo>
                  <a:cubicBezTo>
                    <a:pt x="12962" y="9300"/>
                    <a:pt x="16157" y="11194"/>
                    <a:pt x="18074" y="11763"/>
                  </a:cubicBezTo>
                  <a:cubicBezTo>
                    <a:pt x="19991" y="12331"/>
                    <a:pt x="20630" y="11573"/>
                    <a:pt x="21014" y="10247"/>
                  </a:cubicBezTo>
                  <a:cubicBezTo>
                    <a:pt x="21397" y="8921"/>
                    <a:pt x="21525" y="7026"/>
                    <a:pt x="21205" y="5700"/>
                  </a:cubicBezTo>
                  <a:cubicBezTo>
                    <a:pt x="20886" y="4373"/>
                    <a:pt x="20119" y="3615"/>
                    <a:pt x="18969" y="3047"/>
                  </a:cubicBezTo>
                  <a:cubicBezTo>
                    <a:pt x="17818" y="2479"/>
                    <a:pt x="16285" y="2100"/>
                    <a:pt x="15198" y="2100"/>
                  </a:cubicBezTo>
                  <a:cubicBezTo>
                    <a:pt x="14112" y="2100"/>
                    <a:pt x="13473" y="2479"/>
                    <a:pt x="13217" y="3616"/>
                  </a:cubicBezTo>
                  <a:cubicBezTo>
                    <a:pt x="12962" y="4752"/>
                    <a:pt x="13089" y="6647"/>
                    <a:pt x="13792" y="8921"/>
                  </a:cubicBezTo>
                  <a:cubicBezTo>
                    <a:pt x="14495" y="11194"/>
                    <a:pt x="15774" y="13847"/>
                    <a:pt x="17052" y="165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5" name="Line"/>
            <p:cNvSpPr/>
            <p:nvPr/>
          </p:nvSpPr>
          <p:spPr>
            <a:xfrm>
              <a:off x="6288295" y="6238090"/>
              <a:ext cx="469746" cy="275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7" extrusionOk="0">
                  <a:moveTo>
                    <a:pt x="0" y="0"/>
                  </a:moveTo>
                  <a:cubicBezTo>
                    <a:pt x="882" y="3724"/>
                    <a:pt x="1763" y="7448"/>
                    <a:pt x="2571" y="9807"/>
                  </a:cubicBezTo>
                  <a:cubicBezTo>
                    <a:pt x="3380" y="12166"/>
                    <a:pt x="4114" y="13159"/>
                    <a:pt x="4555" y="13035"/>
                  </a:cubicBezTo>
                  <a:cubicBezTo>
                    <a:pt x="4996" y="12910"/>
                    <a:pt x="5143" y="11669"/>
                    <a:pt x="5290" y="10428"/>
                  </a:cubicBezTo>
                  <a:cubicBezTo>
                    <a:pt x="5437" y="9186"/>
                    <a:pt x="5584" y="7945"/>
                    <a:pt x="5657" y="6703"/>
                  </a:cubicBezTo>
                  <a:cubicBezTo>
                    <a:pt x="5731" y="5462"/>
                    <a:pt x="5731" y="4221"/>
                    <a:pt x="5878" y="4221"/>
                  </a:cubicBezTo>
                  <a:cubicBezTo>
                    <a:pt x="6024" y="4221"/>
                    <a:pt x="6318" y="5462"/>
                    <a:pt x="7273" y="8317"/>
                  </a:cubicBezTo>
                  <a:cubicBezTo>
                    <a:pt x="8229" y="11172"/>
                    <a:pt x="9845" y="15641"/>
                    <a:pt x="11020" y="18248"/>
                  </a:cubicBezTo>
                  <a:cubicBezTo>
                    <a:pt x="12196" y="20855"/>
                    <a:pt x="12931" y="21600"/>
                    <a:pt x="13371" y="21352"/>
                  </a:cubicBezTo>
                  <a:cubicBezTo>
                    <a:pt x="13812" y="21103"/>
                    <a:pt x="13959" y="19862"/>
                    <a:pt x="13959" y="17876"/>
                  </a:cubicBezTo>
                  <a:cubicBezTo>
                    <a:pt x="13959" y="15890"/>
                    <a:pt x="13812" y="13159"/>
                    <a:pt x="13886" y="10924"/>
                  </a:cubicBezTo>
                  <a:cubicBezTo>
                    <a:pt x="13959" y="8690"/>
                    <a:pt x="14253" y="6952"/>
                    <a:pt x="14767" y="6331"/>
                  </a:cubicBezTo>
                  <a:cubicBezTo>
                    <a:pt x="15282" y="5710"/>
                    <a:pt x="16016" y="6207"/>
                    <a:pt x="17192" y="6331"/>
                  </a:cubicBezTo>
                  <a:cubicBezTo>
                    <a:pt x="18367" y="6455"/>
                    <a:pt x="19984" y="6207"/>
                    <a:pt x="21600" y="5959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6" name="Line"/>
            <p:cNvSpPr/>
            <p:nvPr/>
          </p:nvSpPr>
          <p:spPr>
            <a:xfrm>
              <a:off x="7426488" y="6335155"/>
              <a:ext cx="255419" cy="12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1" h="20709" extrusionOk="0">
                  <a:moveTo>
                    <a:pt x="8021" y="2893"/>
                  </a:moveTo>
                  <a:cubicBezTo>
                    <a:pt x="6719" y="2378"/>
                    <a:pt x="5418" y="1864"/>
                    <a:pt x="4507" y="3407"/>
                  </a:cubicBezTo>
                  <a:cubicBezTo>
                    <a:pt x="3597" y="4950"/>
                    <a:pt x="3076" y="8550"/>
                    <a:pt x="3206" y="11378"/>
                  </a:cubicBezTo>
                  <a:cubicBezTo>
                    <a:pt x="3336" y="14207"/>
                    <a:pt x="4117" y="16264"/>
                    <a:pt x="6199" y="18064"/>
                  </a:cubicBezTo>
                  <a:cubicBezTo>
                    <a:pt x="8281" y="19864"/>
                    <a:pt x="11664" y="21407"/>
                    <a:pt x="14527" y="20378"/>
                  </a:cubicBezTo>
                  <a:cubicBezTo>
                    <a:pt x="17389" y="19350"/>
                    <a:pt x="19732" y="15750"/>
                    <a:pt x="20512" y="12664"/>
                  </a:cubicBezTo>
                  <a:cubicBezTo>
                    <a:pt x="21293" y="9578"/>
                    <a:pt x="20512" y="7007"/>
                    <a:pt x="17910" y="4950"/>
                  </a:cubicBezTo>
                  <a:cubicBezTo>
                    <a:pt x="15307" y="2893"/>
                    <a:pt x="10883" y="1350"/>
                    <a:pt x="7891" y="578"/>
                  </a:cubicBezTo>
                  <a:cubicBezTo>
                    <a:pt x="4898" y="-193"/>
                    <a:pt x="3336" y="-193"/>
                    <a:pt x="2035" y="578"/>
                  </a:cubicBezTo>
                  <a:cubicBezTo>
                    <a:pt x="734" y="1350"/>
                    <a:pt x="-307" y="2893"/>
                    <a:pt x="83" y="4693"/>
                  </a:cubicBezTo>
                  <a:cubicBezTo>
                    <a:pt x="474" y="6493"/>
                    <a:pt x="2295" y="8550"/>
                    <a:pt x="4117" y="10607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7" name="Line"/>
            <p:cNvSpPr/>
            <p:nvPr/>
          </p:nvSpPr>
          <p:spPr>
            <a:xfrm>
              <a:off x="7864043" y="6259756"/>
              <a:ext cx="782568" cy="647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468" extrusionOk="0">
                  <a:moveTo>
                    <a:pt x="693" y="2141"/>
                  </a:moveTo>
                  <a:cubicBezTo>
                    <a:pt x="605" y="1611"/>
                    <a:pt x="518" y="1082"/>
                    <a:pt x="518" y="1241"/>
                  </a:cubicBezTo>
                  <a:cubicBezTo>
                    <a:pt x="518" y="1399"/>
                    <a:pt x="605" y="2246"/>
                    <a:pt x="693" y="4311"/>
                  </a:cubicBezTo>
                  <a:cubicBezTo>
                    <a:pt x="781" y="6376"/>
                    <a:pt x="869" y="9658"/>
                    <a:pt x="957" y="12464"/>
                  </a:cubicBezTo>
                  <a:cubicBezTo>
                    <a:pt x="1044" y="15270"/>
                    <a:pt x="1132" y="17599"/>
                    <a:pt x="1264" y="19135"/>
                  </a:cubicBezTo>
                  <a:cubicBezTo>
                    <a:pt x="1396" y="20670"/>
                    <a:pt x="1571" y="21411"/>
                    <a:pt x="1659" y="21464"/>
                  </a:cubicBezTo>
                  <a:cubicBezTo>
                    <a:pt x="1747" y="21517"/>
                    <a:pt x="1747" y="20882"/>
                    <a:pt x="1571" y="19188"/>
                  </a:cubicBezTo>
                  <a:cubicBezTo>
                    <a:pt x="1396" y="17493"/>
                    <a:pt x="1044" y="14741"/>
                    <a:pt x="1044" y="11776"/>
                  </a:cubicBezTo>
                  <a:cubicBezTo>
                    <a:pt x="1044" y="8811"/>
                    <a:pt x="1396" y="5635"/>
                    <a:pt x="1923" y="3623"/>
                  </a:cubicBezTo>
                  <a:cubicBezTo>
                    <a:pt x="2449" y="1611"/>
                    <a:pt x="3152" y="764"/>
                    <a:pt x="3723" y="341"/>
                  </a:cubicBezTo>
                  <a:cubicBezTo>
                    <a:pt x="4293" y="-83"/>
                    <a:pt x="4732" y="-83"/>
                    <a:pt x="5127" y="182"/>
                  </a:cubicBezTo>
                  <a:cubicBezTo>
                    <a:pt x="5523" y="446"/>
                    <a:pt x="5874" y="976"/>
                    <a:pt x="6049" y="1558"/>
                  </a:cubicBezTo>
                  <a:cubicBezTo>
                    <a:pt x="6225" y="2141"/>
                    <a:pt x="6225" y="2776"/>
                    <a:pt x="5962" y="3517"/>
                  </a:cubicBezTo>
                  <a:cubicBezTo>
                    <a:pt x="5698" y="4258"/>
                    <a:pt x="5171" y="5105"/>
                    <a:pt x="4425" y="5688"/>
                  </a:cubicBezTo>
                  <a:cubicBezTo>
                    <a:pt x="3679" y="6270"/>
                    <a:pt x="2713" y="6588"/>
                    <a:pt x="2010" y="6746"/>
                  </a:cubicBezTo>
                  <a:cubicBezTo>
                    <a:pt x="1308" y="6905"/>
                    <a:pt x="869" y="6905"/>
                    <a:pt x="518" y="6693"/>
                  </a:cubicBezTo>
                  <a:cubicBezTo>
                    <a:pt x="166" y="6482"/>
                    <a:pt x="-97" y="6058"/>
                    <a:pt x="35" y="5793"/>
                  </a:cubicBezTo>
                  <a:cubicBezTo>
                    <a:pt x="166" y="5529"/>
                    <a:pt x="693" y="5423"/>
                    <a:pt x="2362" y="5370"/>
                  </a:cubicBezTo>
                  <a:cubicBezTo>
                    <a:pt x="4030" y="5317"/>
                    <a:pt x="6840" y="5317"/>
                    <a:pt x="8683" y="5105"/>
                  </a:cubicBezTo>
                  <a:cubicBezTo>
                    <a:pt x="10527" y="4893"/>
                    <a:pt x="11405" y="4470"/>
                    <a:pt x="11888" y="3993"/>
                  </a:cubicBezTo>
                  <a:cubicBezTo>
                    <a:pt x="12371" y="3517"/>
                    <a:pt x="12459" y="2988"/>
                    <a:pt x="12327" y="2511"/>
                  </a:cubicBezTo>
                  <a:cubicBezTo>
                    <a:pt x="12196" y="2035"/>
                    <a:pt x="11844" y="1611"/>
                    <a:pt x="11449" y="1241"/>
                  </a:cubicBezTo>
                  <a:cubicBezTo>
                    <a:pt x="11054" y="870"/>
                    <a:pt x="10615" y="552"/>
                    <a:pt x="10176" y="341"/>
                  </a:cubicBezTo>
                  <a:cubicBezTo>
                    <a:pt x="9737" y="129"/>
                    <a:pt x="9298" y="23"/>
                    <a:pt x="9035" y="288"/>
                  </a:cubicBezTo>
                  <a:cubicBezTo>
                    <a:pt x="8771" y="552"/>
                    <a:pt x="8683" y="1188"/>
                    <a:pt x="8815" y="2193"/>
                  </a:cubicBezTo>
                  <a:cubicBezTo>
                    <a:pt x="8947" y="3199"/>
                    <a:pt x="9298" y="4576"/>
                    <a:pt x="10001" y="5741"/>
                  </a:cubicBezTo>
                  <a:cubicBezTo>
                    <a:pt x="10703" y="6905"/>
                    <a:pt x="11757" y="7858"/>
                    <a:pt x="12503" y="8282"/>
                  </a:cubicBezTo>
                  <a:cubicBezTo>
                    <a:pt x="13249" y="8705"/>
                    <a:pt x="13688" y="8599"/>
                    <a:pt x="14084" y="8282"/>
                  </a:cubicBezTo>
                  <a:cubicBezTo>
                    <a:pt x="14479" y="7964"/>
                    <a:pt x="14830" y="7435"/>
                    <a:pt x="15137" y="6905"/>
                  </a:cubicBezTo>
                  <a:cubicBezTo>
                    <a:pt x="15444" y="6376"/>
                    <a:pt x="15708" y="5846"/>
                    <a:pt x="15971" y="5370"/>
                  </a:cubicBezTo>
                  <a:cubicBezTo>
                    <a:pt x="16235" y="4893"/>
                    <a:pt x="16498" y="4470"/>
                    <a:pt x="16849" y="4470"/>
                  </a:cubicBezTo>
                  <a:cubicBezTo>
                    <a:pt x="17201" y="4470"/>
                    <a:pt x="17640" y="4893"/>
                    <a:pt x="18079" y="5635"/>
                  </a:cubicBezTo>
                  <a:cubicBezTo>
                    <a:pt x="18518" y="6376"/>
                    <a:pt x="18957" y="7435"/>
                    <a:pt x="19396" y="8070"/>
                  </a:cubicBezTo>
                  <a:cubicBezTo>
                    <a:pt x="19835" y="8705"/>
                    <a:pt x="20274" y="8917"/>
                    <a:pt x="20625" y="8811"/>
                  </a:cubicBezTo>
                  <a:cubicBezTo>
                    <a:pt x="20976" y="8705"/>
                    <a:pt x="21240" y="8282"/>
                    <a:pt x="21503" y="7858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8" name="Line"/>
            <p:cNvSpPr/>
            <p:nvPr/>
          </p:nvSpPr>
          <p:spPr>
            <a:xfrm>
              <a:off x="8799213" y="5991449"/>
              <a:ext cx="786891" cy="566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404" extrusionOk="0">
                  <a:moveTo>
                    <a:pt x="2907" y="16192"/>
                  </a:moveTo>
                  <a:cubicBezTo>
                    <a:pt x="2645" y="15709"/>
                    <a:pt x="2383" y="15226"/>
                    <a:pt x="2033" y="14985"/>
                  </a:cubicBezTo>
                  <a:cubicBezTo>
                    <a:pt x="1683" y="14743"/>
                    <a:pt x="1246" y="14743"/>
                    <a:pt x="852" y="14985"/>
                  </a:cubicBezTo>
                  <a:cubicBezTo>
                    <a:pt x="459" y="15226"/>
                    <a:pt x="109" y="15709"/>
                    <a:pt x="21" y="16493"/>
                  </a:cubicBezTo>
                  <a:cubicBezTo>
                    <a:pt x="-66" y="17278"/>
                    <a:pt x="109" y="18364"/>
                    <a:pt x="634" y="19027"/>
                  </a:cubicBezTo>
                  <a:cubicBezTo>
                    <a:pt x="1158" y="19691"/>
                    <a:pt x="2033" y="19932"/>
                    <a:pt x="2689" y="19872"/>
                  </a:cubicBezTo>
                  <a:cubicBezTo>
                    <a:pt x="3345" y="19812"/>
                    <a:pt x="3782" y="19450"/>
                    <a:pt x="4044" y="18967"/>
                  </a:cubicBezTo>
                  <a:cubicBezTo>
                    <a:pt x="4306" y="18484"/>
                    <a:pt x="4394" y="17881"/>
                    <a:pt x="4219" y="17217"/>
                  </a:cubicBezTo>
                  <a:cubicBezTo>
                    <a:pt x="4044" y="16554"/>
                    <a:pt x="3607" y="15829"/>
                    <a:pt x="3432" y="15769"/>
                  </a:cubicBezTo>
                  <a:cubicBezTo>
                    <a:pt x="3257" y="15709"/>
                    <a:pt x="3345" y="16312"/>
                    <a:pt x="3782" y="17036"/>
                  </a:cubicBezTo>
                  <a:cubicBezTo>
                    <a:pt x="4219" y="17760"/>
                    <a:pt x="5006" y="18605"/>
                    <a:pt x="5881" y="19148"/>
                  </a:cubicBezTo>
                  <a:cubicBezTo>
                    <a:pt x="6755" y="19691"/>
                    <a:pt x="7717" y="19932"/>
                    <a:pt x="8417" y="20053"/>
                  </a:cubicBezTo>
                  <a:cubicBezTo>
                    <a:pt x="9116" y="20174"/>
                    <a:pt x="9553" y="20174"/>
                    <a:pt x="10034" y="19631"/>
                  </a:cubicBezTo>
                  <a:cubicBezTo>
                    <a:pt x="10515" y="19088"/>
                    <a:pt x="11040" y="18002"/>
                    <a:pt x="11434" y="15829"/>
                  </a:cubicBezTo>
                  <a:cubicBezTo>
                    <a:pt x="11827" y="13657"/>
                    <a:pt x="12089" y="10399"/>
                    <a:pt x="12221" y="7805"/>
                  </a:cubicBezTo>
                  <a:cubicBezTo>
                    <a:pt x="12352" y="5210"/>
                    <a:pt x="12352" y="3280"/>
                    <a:pt x="12264" y="2013"/>
                  </a:cubicBezTo>
                  <a:cubicBezTo>
                    <a:pt x="12177" y="746"/>
                    <a:pt x="12002" y="142"/>
                    <a:pt x="11740" y="22"/>
                  </a:cubicBezTo>
                  <a:cubicBezTo>
                    <a:pt x="11477" y="-99"/>
                    <a:pt x="11128" y="263"/>
                    <a:pt x="10953" y="1409"/>
                  </a:cubicBezTo>
                  <a:cubicBezTo>
                    <a:pt x="10778" y="2556"/>
                    <a:pt x="10778" y="4486"/>
                    <a:pt x="10778" y="7141"/>
                  </a:cubicBezTo>
                  <a:cubicBezTo>
                    <a:pt x="10778" y="9796"/>
                    <a:pt x="10778" y="13175"/>
                    <a:pt x="10865" y="15347"/>
                  </a:cubicBezTo>
                  <a:cubicBezTo>
                    <a:pt x="10953" y="17519"/>
                    <a:pt x="11128" y="18484"/>
                    <a:pt x="11346" y="19269"/>
                  </a:cubicBezTo>
                  <a:cubicBezTo>
                    <a:pt x="11565" y="20053"/>
                    <a:pt x="11827" y="20656"/>
                    <a:pt x="12221" y="21018"/>
                  </a:cubicBezTo>
                  <a:cubicBezTo>
                    <a:pt x="12614" y="21380"/>
                    <a:pt x="13139" y="21501"/>
                    <a:pt x="13532" y="21320"/>
                  </a:cubicBezTo>
                  <a:cubicBezTo>
                    <a:pt x="13926" y="21139"/>
                    <a:pt x="14188" y="20656"/>
                    <a:pt x="14451" y="20113"/>
                  </a:cubicBezTo>
                  <a:cubicBezTo>
                    <a:pt x="14713" y="19570"/>
                    <a:pt x="14975" y="18967"/>
                    <a:pt x="15238" y="18364"/>
                  </a:cubicBezTo>
                  <a:cubicBezTo>
                    <a:pt x="15500" y="17760"/>
                    <a:pt x="15762" y="17157"/>
                    <a:pt x="16112" y="17097"/>
                  </a:cubicBezTo>
                  <a:cubicBezTo>
                    <a:pt x="16462" y="17036"/>
                    <a:pt x="16899" y="17519"/>
                    <a:pt x="17424" y="18183"/>
                  </a:cubicBezTo>
                  <a:cubicBezTo>
                    <a:pt x="17949" y="18846"/>
                    <a:pt x="18561" y="19691"/>
                    <a:pt x="19260" y="19812"/>
                  </a:cubicBezTo>
                  <a:cubicBezTo>
                    <a:pt x="19960" y="19932"/>
                    <a:pt x="20747" y="19329"/>
                    <a:pt x="21534" y="18726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09" name="Line"/>
            <p:cNvSpPr/>
            <p:nvPr/>
          </p:nvSpPr>
          <p:spPr>
            <a:xfrm>
              <a:off x="9442303" y="6147292"/>
              <a:ext cx="134214" cy="23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3818"/>
                  </a:moveTo>
                  <a:cubicBezTo>
                    <a:pt x="5143" y="1118"/>
                    <a:pt x="10286" y="-1582"/>
                    <a:pt x="13886" y="1118"/>
                  </a:cubicBezTo>
                  <a:cubicBezTo>
                    <a:pt x="17486" y="3818"/>
                    <a:pt x="19543" y="11918"/>
                    <a:pt x="21600" y="20018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0" name="Line"/>
            <p:cNvSpPr/>
            <p:nvPr/>
          </p:nvSpPr>
          <p:spPr>
            <a:xfrm>
              <a:off x="9116357" y="6276437"/>
              <a:ext cx="220494" cy="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1" name="Line"/>
            <p:cNvSpPr/>
            <p:nvPr/>
          </p:nvSpPr>
          <p:spPr>
            <a:xfrm>
              <a:off x="9656405" y="6302249"/>
              <a:ext cx="829063" cy="271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4" h="21085" extrusionOk="0">
                  <a:moveTo>
                    <a:pt x="665" y="8423"/>
                  </a:moveTo>
                  <a:cubicBezTo>
                    <a:pt x="332" y="9167"/>
                    <a:pt x="0" y="9912"/>
                    <a:pt x="0" y="10781"/>
                  </a:cubicBezTo>
                  <a:cubicBezTo>
                    <a:pt x="0" y="11650"/>
                    <a:pt x="332" y="12643"/>
                    <a:pt x="706" y="13264"/>
                  </a:cubicBezTo>
                  <a:cubicBezTo>
                    <a:pt x="1080" y="13885"/>
                    <a:pt x="1495" y="14133"/>
                    <a:pt x="1994" y="14257"/>
                  </a:cubicBezTo>
                  <a:cubicBezTo>
                    <a:pt x="2492" y="14381"/>
                    <a:pt x="3074" y="14381"/>
                    <a:pt x="3198" y="14009"/>
                  </a:cubicBezTo>
                  <a:cubicBezTo>
                    <a:pt x="3323" y="13636"/>
                    <a:pt x="2991" y="12892"/>
                    <a:pt x="2617" y="12395"/>
                  </a:cubicBezTo>
                  <a:cubicBezTo>
                    <a:pt x="2243" y="11899"/>
                    <a:pt x="1828" y="11650"/>
                    <a:pt x="1371" y="11402"/>
                  </a:cubicBezTo>
                  <a:cubicBezTo>
                    <a:pt x="914" y="11154"/>
                    <a:pt x="415" y="10905"/>
                    <a:pt x="415" y="10533"/>
                  </a:cubicBezTo>
                  <a:cubicBezTo>
                    <a:pt x="415" y="10161"/>
                    <a:pt x="914" y="9664"/>
                    <a:pt x="1828" y="9168"/>
                  </a:cubicBezTo>
                  <a:cubicBezTo>
                    <a:pt x="2742" y="8671"/>
                    <a:pt x="4071" y="8174"/>
                    <a:pt x="4985" y="7926"/>
                  </a:cubicBezTo>
                  <a:cubicBezTo>
                    <a:pt x="5898" y="7678"/>
                    <a:pt x="6397" y="7678"/>
                    <a:pt x="6646" y="8423"/>
                  </a:cubicBezTo>
                  <a:cubicBezTo>
                    <a:pt x="6895" y="9167"/>
                    <a:pt x="6895" y="10657"/>
                    <a:pt x="6895" y="12023"/>
                  </a:cubicBezTo>
                  <a:cubicBezTo>
                    <a:pt x="6895" y="13388"/>
                    <a:pt x="6895" y="14630"/>
                    <a:pt x="7062" y="14754"/>
                  </a:cubicBezTo>
                  <a:cubicBezTo>
                    <a:pt x="7228" y="14878"/>
                    <a:pt x="7560" y="13885"/>
                    <a:pt x="7851" y="12892"/>
                  </a:cubicBezTo>
                  <a:cubicBezTo>
                    <a:pt x="8142" y="11899"/>
                    <a:pt x="8391" y="10905"/>
                    <a:pt x="8765" y="9540"/>
                  </a:cubicBezTo>
                  <a:cubicBezTo>
                    <a:pt x="9138" y="8174"/>
                    <a:pt x="9637" y="6436"/>
                    <a:pt x="9928" y="6312"/>
                  </a:cubicBezTo>
                  <a:cubicBezTo>
                    <a:pt x="10218" y="6188"/>
                    <a:pt x="10302" y="7678"/>
                    <a:pt x="10426" y="9043"/>
                  </a:cubicBezTo>
                  <a:cubicBezTo>
                    <a:pt x="10551" y="10409"/>
                    <a:pt x="10717" y="11650"/>
                    <a:pt x="10925" y="12768"/>
                  </a:cubicBezTo>
                  <a:cubicBezTo>
                    <a:pt x="11132" y="13885"/>
                    <a:pt x="11382" y="14878"/>
                    <a:pt x="11714" y="15374"/>
                  </a:cubicBezTo>
                  <a:cubicBezTo>
                    <a:pt x="12046" y="15871"/>
                    <a:pt x="12462" y="15871"/>
                    <a:pt x="13043" y="15126"/>
                  </a:cubicBezTo>
                  <a:cubicBezTo>
                    <a:pt x="13625" y="14381"/>
                    <a:pt x="14372" y="12892"/>
                    <a:pt x="14954" y="10781"/>
                  </a:cubicBezTo>
                  <a:cubicBezTo>
                    <a:pt x="15535" y="8671"/>
                    <a:pt x="15951" y="5940"/>
                    <a:pt x="16283" y="3954"/>
                  </a:cubicBezTo>
                  <a:cubicBezTo>
                    <a:pt x="16615" y="1967"/>
                    <a:pt x="16865" y="726"/>
                    <a:pt x="17197" y="230"/>
                  </a:cubicBezTo>
                  <a:cubicBezTo>
                    <a:pt x="17529" y="-267"/>
                    <a:pt x="17945" y="-19"/>
                    <a:pt x="18526" y="1595"/>
                  </a:cubicBezTo>
                  <a:cubicBezTo>
                    <a:pt x="19108" y="3209"/>
                    <a:pt x="19855" y="6188"/>
                    <a:pt x="20395" y="8919"/>
                  </a:cubicBezTo>
                  <a:cubicBezTo>
                    <a:pt x="20935" y="11650"/>
                    <a:pt x="21268" y="14133"/>
                    <a:pt x="21434" y="15995"/>
                  </a:cubicBezTo>
                  <a:cubicBezTo>
                    <a:pt x="21600" y="17857"/>
                    <a:pt x="21600" y="19099"/>
                    <a:pt x="21392" y="19968"/>
                  </a:cubicBezTo>
                  <a:cubicBezTo>
                    <a:pt x="21185" y="20836"/>
                    <a:pt x="20769" y="21333"/>
                    <a:pt x="19689" y="20961"/>
                  </a:cubicBezTo>
                  <a:cubicBezTo>
                    <a:pt x="18609" y="20588"/>
                    <a:pt x="16865" y="19347"/>
                    <a:pt x="15120" y="18105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2" name="Line"/>
            <p:cNvSpPr/>
            <p:nvPr/>
          </p:nvSpPr>
          <p:spPr>
            <a:xfrm>
              <a:off x="11245659" y="5987129"/>
              <a:ext cx="468681" cy="624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549" extrusionOk="0">
                  <a:moveTo>
                    <a:pt x="389" y="11961"/>
                  </a:moveTo>
                  <a:cubicBezTo>
                    <a:pt x="97" y="13725"/>
                    <a:pt x="-195" y="15488"/>
                    <a:pt x="170" y="16920"/>
                  </a:cubicBezTo>
                  <a:cubicBezTo>
                    <a:pt x="535" y="18353"/>
                    <a:pt x="1556" y="19455"/>
                    <a:pt x="3746" y="19565"/>
                  </a:cubicBezTo>
                  <a:cubicBezTo>
                    <a:pt x="5935" y="19676"/>
                    <a:pt x="9291" y="18794"/>
                    <a:pt x="11627" y="17306"/>
                  </a:cubicBezTo>
                  <a:cubicBezTo>
                    <a:pt x="13962" y="15818"/>
                    <a:pt x="15275" y="13725"/>
                    <a:pt x="15859" y="11190"/>
                  </a:cubicBezTo>
                  <a:cubicBezTo>
                    <a:pt x="16443" y="8655"/>
                    <a:pt x="16297" y="5680"/>
                    <a:pt x="16224" y="3916"/>
                  </a:cubicBezTo>
                  <a:cubicBezTo>
                    <a:pt x="16151" y="2153"/>
                    <a:pt x="16151" y="1602"/>
                    <a:pt x="15932" y="1051"/>
                  </a:cubicBezTo>
                  <a:cubicBezTo>
                    <a:pt x="15713" y="500"/>
                    <a:pt x="15275" y="-51"/>
                    <a:pt x="14983" y="4"/>
                  </a:cubicBezTo>
                  <a:cubicBezTo>
                    <a:pt x="14691" y="59"/>
                    <a:pt x="14546" y="720"/>
                    <a:pt x="14181" y="2649"/>
                  </a:cubicBezTo>
                  <a:cubicBezTo>
                    <a:pt x="13816" y="4578"/>
                    <a:pt x="13232" y="7773"/>
                    <a:pt x="12721" y="10694"/>
                  </a:cubicBezTo>
                  <a:cubicBezTo>
                    <a:pt x="12210" y="13614"/>
                    <a:pt x="11773" y="16259"/>
                    <a:pt x="11554" y="17857"/>
                  </a:cubicBezTo>
                  <a:cubicBezTo>
                    <a:pt x="11335" y="19455"/>
                    <a:pt x="11335" y="20006"/>
                    <a:pt x="11627" y="20116"/>
                  </a:cubicBezTo>
                  <a:cubicBezTo>
                    <a:pt x="11919" y="20227"/>
                    <a:pt x="12502" y="19896"/>
                    <a:pt x="13086" y="19510"/>
                  </a:cubicBezTo>
                  <a:cubicBezTo>
                    <a:pt x="13670" y="19125"/>
                    <a:pt x="14254" y="18684"/>
                    <a:pt x="14983" y="18298"/>
                  </a:cubicBezTo>
                  <a:cubicBezTo>
                    <a:pt x="15713" y="17912"/>
                    <a:pt x="16589" y="17582"/>
                    <a:pt x="17173" y="17692"/>
                  </a:cubicBezTo>
                  <a:cubicBezTo>
                    <a:pt x="17756" y="17802"/>
                    <a:pt x="18048" y="18353"/>
                    <a:pt x="18705" y="19069"/>
                  </a:cubicBezTo>
                  <a:cubicBezTo>
                    <a:pt x="19362" y="19786"/>
                    <a:pt x="20383" y="20667"/>
                    <a:pt x="21405" y="21549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3" name="Line"/>
            <p:cNvSpPr/>
            <p:nvPr/>
          </p:nvSpPr>
          <p:spPr>
            <a:xfrm>
              <a:off x="11858140" y="6277220"/>
              <a:ext cx="623133" cy="369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2" extrusionOk="0">
                  <a:moveTo>
                    <a:pt x="3323" y="11487"/>
                  </a:moveTo>
                  <a:cubicBezTo>
                    <a:pt x="2991" y="10755"/>
                    <a:pt x="2658" y="10023"/>
                    <a:pt x="2105" y="9565"/>
                  </a:cubicBezTo>
                  <a:cubicBezTo>
                    <a:pt x="1551" y="9108"/>
                    <a:pt x="775" y="8925"/>
                    <a:pt x="388" y="9382"/>
                  </a:cubicBezTo>
                  <a:cubicBezTo>
                    <a:pt x="0" y="9840"/>
                    <a:pt x="0" y="10938"/>
                    <a:pt x="0" y="11945"/>
                  </a:cubicBezTo>
                  <a:cubicBezTo>
                    <a:pt x="0" y="12952"/>
                    <a:pt x="0" y="13867"/>
                    <a:pt x="55" y="14782"/>
                  </a:cubicBezTo>
                  <a:cubicBezTo>
                    <a:pt x="111" y="15697"/>
                    <a:pt x="222" y="16613"/>
                    <a:pt x="775" y="16979"/>
                  </a:cubicBezTo>
                  <a:cubicBezTo>
                    <a:pt x="1329" y="17345"/>
                    <a:pt x="2326" y="17162"/>
                    <a:pt x="2935" y="16613"/>
                  </a:cubicBezTo>
                  <a:cubicBezTo>
                    <a:pt x="3545" y="16064"/>
                    <a:pt x="3766" y="15148"/>
                    <a:pt x="3822" y="13867"/>
                  </a:cubicBezTo>
                  <a:cubicBezTo>
                    <a:pt x="3877" y="12586"/>
                    <a:pt x="3766" y="10938"/>
                    <a:pt x="3766" y="10664"/>
                  </a:cubicBezTo>
                  <a:cubicBezTo>
                    <a:pt x="3766" y="10389"/>
                    <a:pt x="3877" y="11487"/>
                    <a:pt x="4320" y="12769"/>
                  </a:cubicBezTo>
                  <a:cubicBezTo>
                    <a:pt x="4763" y="14050"/>
                    <a:pt x="5538" y="15514"/>
                    <a:pt x="6203" y="16521"/>
                  </a:cubicBezTo>
                  <a:cubicBezTo>
                    <a:pt x="6868" y="17528"/>
                    <a:pt x="7422" y="18077"/>
                    <a:pt x="8086" y="18352"/>
                  </a:cubicBezTo>
                  <a:cubicBezTo>
                    <a:pt x="8751" y="18626"/>
                    <a:pt x="9526" y="18626"/>
                    <a:pt x="10246" y="17619"/>
                  </a:cubicBezTo>
                  <a:cubicBezTo>
                    <a:pt x="10966" y="16613"/>
                    <a:pt x="11631" y="14599"/>
                    <a:pt x="12240" y="12036"/>
                  </a:cubicBezTo>
                  <a:cubicBezTo>
                    <a:pt x="12849" y="9474"/>
                    <a:pt x="13403" y="6362"/>
                    <a:pt x="13735" y="4074"/>
                  </a:cubicBezTo>
                  <a:cubicBezTo>
                    <a:pt x="14068" y="1786"/>
                    <a:pt x="14178" y="321"/>
                    <a:pt x="14178" y="47"/>
                  </a:cubicBezTo>
                  <a:cubicBezTo>
                    <a:pt x="14178" y="-228"/>
                    <a:pt x="14068" y="687"/>
                    <a:pt x="13957" y="3341"/>
                  </a:cubicBezTo>
                  <a:cubicBezTo>
                    <a:pt x="13846" y="5996"/>
                    <a:pt x="13735" y="10389"/>
                    <a:pt x="13680" y="13043"/>
                  </a:cubicBezTo>
                  <a:cubicBezTo>
                    <a:pt x="13625" y="15697"/>
                    <a:pt x="13625" y="16613"/>
                    <a:pt x="13791" y="17711"/>
                  </a:cubicBezTo>
                  <a:cubicBezTo>
                    <a:pt x="13957" y="18809"/>
                    <a:pt x="14289" y="20091"/>
                    <a:pt x="14732" y="20731"/>
                  </a:cubicBezTo>
                  <a:cubicBezTo>
                    <a:pt x="15175" y="21372"/>
                    <a:pt x="15729" y="21372"/>
                    <a:pt x="16892" y="20091"/>
                  </a:cubicBezTo>
                  <a:cubicBezTo>
                    <a:pt x="18055" y="18809"/>
                    <a:pt x="19828" y="16247"/>
                    <a:pt x="21600" y="1368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4" name="Line"/>
            <p:cNvSpPr/>
            <p:nvPr/>
          </p:nvSpPr>
          <p:spPr>
            <a:xfrm>
              <a:off x="12251191" y="6372303"/>
              <a:ext cx="172560" cy="19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5" name="Line"/>
            <p:cNvSpPr/>
            <p:nvPr/>
          </p:nvSpPr>
          <p:spPr>
            <a:xfrm>
              <a:off x="11110380" y="6406131"/>
              <a:ext cx="297186" cy="23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3019" y="11918"/>
                    <a:pt x="6039" y="3818"/>
                    <a:pt x="9639" y="1118"/>
                  </a:cubicBezTo>
                  <a:cubicBezTo>
                    <a:pt x="13239" y="-1582"/>
                    <a:pt x="17419" y="1118"/>
                    <a:pt x="21600" y="3818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6" name="Line"/>
            <p:cNvSpPr/>
            <p:nvPr/>
          </p:nvSpPr>
          <p:spPr>
            <a:xfrm>
              <a:off x="13200270" y="6314784"/>
              <a:ext cx="536854" cy="268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57" y="2829"/>
                    <a:pt x="514" y="5657"/>
                    <a:pt x="836" y="8614"/>
                  </a:cubicBezTo>
                  <a:cubicBezTo>
                    <a:pt x="1157" y="11571"/>
                    <a:pt x="1543" y="14657"/>
                    <a:pt x="1671" y="15429"/>
                  </a:cubicBezTo>
                  <a:cubicBezTo>
                    <a:pt x="1800" y="16200"/>
                    <a:pt x="1671" y="14657"/>
                    <a:pt x="1864" y="12729"/>
                  </a:cubicBezTo>
                  <a:cubicBezTo>
                    <a:pt x="2057" y="10800"/>
                    <a:pt x="2571" y="8486"/>
                    <a:pt x="3536" y="7071"/>
                  </a:cubicBezTo>
                  <a:cubicBezTo>
                    <a:pt x="4500" y="5657"/>
                    <a:pt x="5914" y="5143"/>
                    <a:pt x="7714" y="5657"/>
                  </a:cubicBezTo>
                  <a:cubicBezTo>
                    <a:pt x="9514" y="6171"/>
                    <a:pt x="11700" y="7714"/>
                    <a:pt x="13114" y="8486"/>
                  </a:cubicBezTo>
                  <a:cubicBezTo>
                    <a:pt x="14529" y="9257"/>
                    <a:pt x="15171" y="9257"/>
                    <a:pt x="15814" y="9257"/>
                  </a:cubicBezTo>
                  <a:cubicBezTo>
                    <a:pt x="16457" y="9257"/>
                    <a:pt x="17100" y="9257"/>
                    <a:pt x="17550" y="8614"/>
                  </a:cubicBezTo>
                  <a:cubicBezTo>
                    <a:pt x="18000" y="7971"/>
                    <a:pt x="18257" y="6686"/>
                    <a:pt x="18257" y="5400"/>
                  </a:cubicBezTo>
                  <a:cubicBezTo>
                    <a:pt x="18257" y="4114"/>
                    <a:pt x="18000" y="2829"/>
                    <a:pt x="17550" y="2057"/>
                  </a:cubicBezTo>
                  <a:cubicBezTo>
                    <a:pt x="17100" y="1286"/>
                    <a:pt x="16457" y="1029"/>
                    <a:pt x="15814" y="900"/>
                  </a:cubicBezTo>
                  <a:cubicBezTo>
                    <a:pt x="15171" y="771"/>
                    <a:pt x="14529" y="771"/>
                    <a:pt x="13950" y="1157"/>
                  </a:cubicBezTo>
                  <a:cubicBezTo>
                    <a:pt x="13371" y="1543"/>
                    <a:pt x="12857" y="2314"/>
                    <a:pt x="12471" y="4371"/>
                  </a:cubicBezTo>
                  <a:cubicBezTo>
                    <a:pt x="12086" y="6429"/>
                    <a:pt x="11829" y="9771"/>
                    <a:pt x="12214" y="12600"/>
                  </a:cubicBezTo>
                  <a:cubicBezTo>
                    <a:pt x="12600" y="15429"/>
                    <a:pt x="13629" y="17743"/>
                    <a:pt x="15300" y="19157"/>
                  </a:cubicBezTo>
                  <a:cubicBezTo>
                    <a:pt x="16971" y="20571"/>
                    <a:pt x="19286" y="21086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7" name="Line"/>
            <p:cNvSpPr/>
            <p:nvPr/>
          </p:nvSpPr>
          <p:spPr>
            <a:xfrm>
              <a:off x="13874177" y="6095322"/>
              <a:ext cx="620292" cy="530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342" extrusionOk="0">
                  <a:moveTo>
                    <a:pt x="5219" y="16544"/>
                  </a:moveTo>
                  <a:cubicBezTo>
                    <a:pt x="5219" y="15901"/>
                    <a:pt x="5219" y="15259"/>
                    <a:pt x="4887" y="15001"/>
                  </a:cubicBezTo>
                  <a:cubicBezTo>
                    <a:pt x="4554" y="14744"/>
                    <a:pt x="3890" y="14873"/>
                    <a:pt x="3225" y="15194"/>
                  </a:cubicBezTo>
                  <a:cubicBezTo>
                    <a:pt x="2560" y="15516"/>
                    <a:pt x="1896" y="16030"/>
                    <a:pt x="1342" y="16544"/>
                  </a:cubicBezTo>
                  <a:cubicBezTo>
                    <a:pt x="788" y="17059"/>
                    <a:pt x="345" y="17573"/>
                    <a:pt x="124" y="18151"/>
                  </a:cubicBezTo>
                  <a:cubicBezTo>
                    <a:pt x="-98" y="18730"/>
                    <a:pt x="-98" y="19373"/>
                    <a:pt x="788" y="19759"/>
                  </a:cubicBezTo>
                  <a:cubicBezTo>
                    <a:pt x="1674" y="20144"/>
                    <a:pt x="3447" y="20273"/>
                    <a:pt x="4776" y="19051"/>
                  </a:cubicBezTo>
                  <a:cubicBezTo>
                    <a:pt x="6105" y="17830"/>
                    <a:pt x="6991" y="15259"/>
                    <a:pt x="7157" y="12173"/>
                  </a:cubicBezTo>
                  <a:cubicBezTo>
                    <a:pt x="7324" y="9087"/>
                    <a:pt x="6770" y="5487"/>
                    <a:pt x="6382" y="3173"/>
                  </a:cubicBezTo>
                  <a:cubicBezTo>
                    <a:pt x="5994" y="859"/>
                    <a:pt x="5773" y="-170"/>
                    <a:pt x="5828" y="23"/>
                  </a:cubicBezTo>
                  <a:cubicBezTo>
                    <a:pt x="5884" y="216"/>
                    <a:pt x="6216" y="1630"/>
                    <a:pt x="6548" y="4330"/>
                  </a:cubicBezTo>
                  <a:cubicBezTo>
                    <a:pt x="6880" y="7030"/>
                    <a:pt x="7213" y="11016"/>
                    <a:pt x="7600" y="14037"/>
                  </a:cubicBezTo>
                  <a:cubicBezTo>
                    <a:pt x="7988" y="17059"/>
                    <a:pt x="8431" y="19116"/>
                    <a:pt x="8930" y="20209"/>
                  </a:cubicBezTo>
                  <a:cubicBezTo>
                    <a:pt x="9428" y="21301"/>
                    <a:pt x="9982" y="21430"/>
                    <a:pt x="10480" y="21301"/>
                  </a:cubicBezTo>
                  <a:cubicBezTo>
                    <a:pt x="10979" y="21173"/>
                    <a:pt x="11422" y="20787"/>
                    <a:pt x="11810" y="19951"/>
                  </a:cubicBezTo>
                  <a:cubicBezTo>
                    <a:pt x="12197" y="19116"/>
                    <a:pt x="12530" y="17830"/>
                    <a:pt x="12807" y="16866"/>
                  </a:cubicBezTo>
                  <a:cubicBezTo>
                    <a:pt x="13084" y="15901"/>
                    <a:pt x="13305" y="15259"/>
                    <a:pt x="13360" y="15259"/>
                  </a:cubicBezTo>
                  <a:cubicBezTo>
                    <a:pt x="13416" y="15259"/>
                    <a:pt x="13305" y="15901"/>
                    <a:pt x="13360" y="16544"/>
                  </a:cubicBezTo>
                  <a:cubicBezTo>
                    <a:pt x="13416" y="17187"/>
                    <a:pt x="13637" y="17830"/>
                    <a:pt x="13970" y="18409"/>
                  </a:cubicBezTo>
                  <a:cubicBezTo>
                    <a:pt x="14302" y="18987"/>
                    <a:pt x="14745" y="19501"/>
                    <a:pt x="15244" y="19694"/>
                  </a:cubicBezTo>
                  <a:cubicBezTo>
                    <a:pt x="15742" y="19887"/>
                    <a:pt x="16296" y="19759"/>
                    <a:pt x="16684" y="19373"/>
                  </a:cubicBezTo>
                  <a:cubicBezTo>
                    <a:pt x="17071" y="18987"/>
                    <a:pt x="17293" y="18344"/>
                    <a:pt x="17514" y="17509"/>
                  </a:cubicBezTo>
                  <a:cubicBezTo>
                    <a:pt x="17736" y="16673"/>
                    <a:pt x="17957" y="15644"/>
                    <a:pt x="18068" y="15451"/>
                  </a:cubicBezTo>
                  <a:cubicBezTo>
                    <a:pt x="18179" y="15259"/>
                    <a:pt x="18179" y="15901"/>
                    <a:pt x="18733" y="16866"/>
                  </a:cubicBezTo>
                  <a:cubicBezTo>
                    <a:pt x="19287" y="17830"/>
                    <a:pt x="20394" y="19116"/>
                    <a:pt x="21502" y="20401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8" name="Line"/>
            <p:cNvSpPr/>
            <p:nvPr/>
          </p:nvSpPr>
          <p:spPr>
            <a:xfrm>
              <a:off x="14701760" y="6396490"/>
              <a:ext cx="716703" cy="299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1" h="21065" extrusionOk="0">
                  <a:moveTo>
                    <a:pt x="4960" y="997"/>
                  </a:moveTo>
                  <a:cubicBezTo>
                    <a:pt x="4580" y="322"/>
                    <a:pt x="4199" y="-353"/>
                    <a:pt x="3343" y="209"/>
                  </a:cubicBezTo>
                  <a:cubicBezTo>
                    <a:pt x="2486" y="772"/>
                    <a:pt x="1154" y="2572"/>
                    <a:pt x="488" y="5272"/>
                  </a:cubicBezTo>
                  <a:cubicBezTo>
                    <a:pt x="-178" y="7972"/>
                    <a:pt x="-178" y="11572"/>
                    <a:pt x="583" y="14047"/>
                  </a:cubicBezTo>
                  <a:cubicBezTo>
                    <a:pt x="1344" y="16522"/>
                    <a:pt x="2867" y="17872"/>
                    <a:pt x="4342" y="17760"/>
                  </a:cubicBezTo>
                  <a:cubicBezTo>
                    <a:pt x="5817" y="17647"/>
                    <a:pt x="7244" y="16072"/>
                    <a:pt x="8005" y="14722"/>
                  </a:cubicBezTo>
                  <a:cubicBezTo>
                    <a:pt x="8766" y="13372"/>
                    <a:pt x="8862" y="12247"/>
                    <a:pt x="8766" y="11235"/>
                  </a:cubicBezTo>
                  <a:cubicBezTo>
                    <a:pt x="8671" y="10222"/>
                    <a:pt x="8386" y="9322"/>
                    <a:pt x="8005" y="8760"/>
                  </a:cubicBezTo>
                  <a:cubicBezTo>
                    <a:pt x="7625" y="8197"/>
                    <a:pt x="7149" y="7972"/>
                    <a:pt x="6673" y="8760"/>
                  </a:cubicBezTo>
                  <a:cubicBezTo>
                    <a:pt x="6197" y="9547"/>
                    <a:pt x="5722" y="11347"/>
                    <a:pt x="6055" y="13259"/>
                  </a:cubicBezTo>
                  <a:cubicBezTo>
                    <a:pt x="6388" y="15172"/>
                    <a:pt x="7529" y="17197"/>
                    <a:pt x="8624" y="18322"/>
                  </a:cubicBezTo>
                  <a:cubicBezTo>
                    <a:pt x="9718" y="19447"/>
                    <a:pt x="10765" y="19672"/>
                    <a:pt x="11621" y="18772"/>
                  </a:cubicBezTo>
                  <a:cubicBezTo>
                    <a:pt x="12478" y="17872"/>
                    <a:pt x="13144" y="15847"/>
                    <a:pt x="13524" y="14047"/>
                  </a:cubicBezTo>
                  <a:cubicBezTo>
                    <a:pt x="13905" y="12247"/>
                    <a:pt x="14000" y="10672"/>
                    <a:pt x="14143" y="9322"/>
                  </a:cubicBezTo>
                  <a:cubicBezTo>
                    <a:pt x="14285" y="7972"/>
                    <a:pt x="14476" y="6847"/>
                    <a:pt x="14809" y="6059"/>
                  </a:cubicBezTo>
                  <a:cubicBezTo>
                    <a:pt x="15142" y="5272"/>
                    <a:pt x="15618" y="4822"/>
                    <a:pt x="16331" y="5160"/>
                  </a:cubicBezTo>
                  <a:cubicBezTo>
                    <a:pt x="17045" y="5497"/>
                    <a:pt x="17996" y="6622"/>
                    <a:pt x="18853" y="8422"/>
                  </a:cubicBezTo>
                  <a:cubicBezTo>
                    <a:pt x="19709" y="10222"/>
                    <a:pt x="20470" y="12697"/>
                    <a:pt x="20899" y="14722"/>
                  </a:cubicBezTo>
                  <a:cubicBezTo>
                    <a:pt x="21327" y="16747"/>
                    <a:pt x="21422" y="18322"/>
                    <a:pt x="21279" y="19447"/>
                  </a:cubicBezTo>
                  <a:cubicBezTo>
                    <a:pt x="21137" y="20572"/>
                    <a:pt x="20756" y="21247"/>
                    <a:pt x="19424" y="21022"/>
                  </a:cubicBezTo>
                  <a:cubicBezTo>
                    <a:pt x="18092" y="20797"/>
                    <a:pt x="15808" y="19672"/>
                    <a:pt x="13524" y="18547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19" name="Line"/>
            <p:cNvSpPr/>
            <p:nvPr/>
          </p:nvSpPr>
          <p:spPr>
            <a:xfrm>
              <a:off x="16009159" y="6305197"/>
              <a:ext cx="421125" cy="449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3" h="21528" extrusionOk="0">
                  <a:moveTo>
                    <a:pt x="10719" y="0"/>
                  </a:moveTo>
                  <a:cubicBezTo>
                    <a:pt x="9582" y="1226"/>
                    <a:pt x="8445" y="2451"/>
                    <a:pt x="6821" y="4596"/>
                  </a:cubicBezTo>
                  <a:cubicBezTo>
                    <a:pt x="5197" y="6740"/>
                    <a:pt x="3086" y="9804"/>
                    <a:pt x="1786" y="11796"/>
                  </a:cubicBezTo>
                  <a:cubicBezTo>
                    <a:pt x="487" y="13787"/>
                    <a:pt x="0" y="14706"/>
                    <a:pt x="0" y="14783"/>
                  </a:cubicBezTo>
                  <a:cubicBezTo>
                    <a:pt x="0" y="14860"/>
                    <a:pt x="487" y="14094"/>
                    <a:pt x="1868" y="12102"/>
                  </a:cubicBezTo>
                  <a:cubicBezTo>
                    <a:pt x="3248" y="10111"/>
                    <a:pt x="5522" y="6894"/>
                    <a:pt x="6821" y="4902"/>
                  </a:cubicBezTo>
                  <a:cubicBezTo>
                    <a:pt x="8120" y="2911"/>
                    <a:pt x="8445" y="2145"/>
                    <a:pt x="8851" y="1455"/>
                  </a:cubicBezTo>
                  <a:cubicBezTo>
                    <a:pt x="9257" y="766"/>
                    <a:pt x="9744" y="153"/>
                    <a:pt x="10232" y="153"/>
                  </a:cubicBezTo>
                  <a:cubicBezTo>
                    <a:pt x="10719" y="153"/>
                    <a:pt x="11206" y="766"/>
                    <a:pt x="12505" y="3140"/>
                  </a:cubicBezTo>
                  <a:cubicBezTo>
                    <a:pt x="13805" y="5515"/>
                    <a:pt x="15916" y="9651"/>
                    <a:pt x="17459" y="12715"/>
                  </a:cubicBezTo>
                  <a:cubicBezTo>
                    <a:pt x="19002" y="15779"/>
                    <a:pt x="19976" y="17770"/>
                    <a:pt x="20626" y="19226"/>
                  </a:cubicBezTo>
                  <a:cubicBezTo>
                    <a:pt x="21275" y="20681"/>
                    <a:pt x="21600" y="21600"/>
                    <a:pt x="21275" y="21523"/>
                  </a:cubicBezTo>
                  <a:cubicBezTo>
                    <a:pt x="20950" y="21447"/>
                    <a:pt x="19976" y="20374"/>
                    <a:pt x="19002" y="19302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0" name="Line"/>
            <p:cNvSpPr/>
            <p:nvPr/>
          </p:nvSpPr>
          <p:spPr>
            <a:xfrm>
              <a:off x="16114613" y="6503321"/>
              <a:ext cx="249254" cy="12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538" y="10800"/>
                    <a:pt x="11077" y="0"/>
                    <a:pt x="14677" y="0"/>
                  </a:cubicBezTo>
                  <a:cubicBezTo>
                    <a:pt x="18277" y="0"/>
                    <a:pt x="19938" y="108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1" name="Line"/>
            <p:cNvSpPr/>
            <p:nvPr/>
          </p:nvSpPr>
          <p:spPr>
            <a:xfrm>
              <a:off x="17250206" y="6238090"/>
              <a:ext cx="418199" cy="387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487" extrusionOk="0">
                  <a:moveTo>
                    <a:pt x="267" y="0"/>
                  </a:moveTo>
                  <a:cubicBezTo>
                    <a:pt x="104" y="4780"/>
                    <a:pt x="-60" y="9561"/>
                    <a:pt x="22" y="12925"/>
                  </a:cubicBezTo>
                  <a:cubicBezTo>
                    <a:pt x="104" y="16289"/>
                    <a:pt x="431" y="18236"/>
                    <a:pt x="922" y="19475"/>
                  </a:cubicBezTo>
                  <a:cubicBezTo>
                    <a:pt x="1413" y="20715"/>
                    <a:pt x="2067" y="21246"/>
                    <a:pt x="2804" y="21423"/>
                  </a:cubicBezTo>
                  <a:cubicBezTo>
                    <a:pt x="3540" y="21600"/>
                    <a:pt x="4358" y="21423"/>
                    <a:pt x="5340" y="20715"/>
                  </a:cubicBezTo>
                  <a:cubicBezTo>
                    <a:pt x="6322" y="20007"/>
                    <a:pt x="7467" y="18767"/>
                    <a:pt x="8449" y="17528"/>
                  </a:cubicBezTo>
                  <a:cubicBezTo>
                    <a:pt x="9431" y="16289"/>
                    <a:pt x="10249" y="15049"/>
                    <a:pt x="11067" y="14607"/>
                  </a:cubicBezTo>
                  <a:cubicBezTo>
                    <a:pt x="11885" y="14164"/>
                    <a:pt x="12704" y="14518"/>
                    <a:pt x="14340" y="14607"/>
                  </a:cubicBezTo>
                  <a:cubicBezTo>
                    <a:pt x="15976" y="14695"/>
                    <a:pt x="18431" y="14518"/>
                    <a:pt x="19822" y="13987"/>
                  </a:cubicBezTo>
                  <a:cubicBezTo>
                    <a:pt x="21213" y="13456"/>
                    <a:pt x="21540" y="12570"/>
                    <a:pt x="21376" y="11862"/>
                  </a:cubicBezTo>
                  <a:cubicBezTo>
                    <a:pt x="21213" y="11154"/>
                    <a:pt x="20558" y="10623"/>
                    <a:pt x="19249" y="10269"/>
                  </a:cubicBezTo>
                  <a:cubicBezTo>
                    <a:pt x="17940" y="9915"/>
                    <a:pt x="15976" y="9738"/>
                    <a:pt x="14585" y="9649"/>
                  </a:cubicBezTo>
                  <a:cubicBezTo>
                    <a:pt x="13195" y="9561"/>
                    <a:pt x="12376" y="9561"/>
                    <a:pt x="11640" y="9915"/>
                  </a:cubicBezTo>
                  <a:cubicBezTo>
                    <a:pt x="10904" y="10269"/>
                    <a:pt x="10249" y="10977"/>
                    <a:pt x="10167" y="11951"/>
                  </a:cubicBezTo>
                  <a:cubicBezTo>
                    <a:pt x="10085" y="12925"/>
                    <a:pt x="10576" y="14164"/>
                    <a:pt x="11067" y="15403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2" name="Line"/>
            <p:cNvSpPr/>
            <p:nvPr/>
          </p:nvSpPr>
          <p:spPr>
            <a:xfrm>
              <a:off x="17130798" y="6381890"/>
              <a:ext cx="220493" cy="38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3" name="Line"/>
            <p:cNvSpPr/>
            <p:nvPr/>
          </p:nvSpPr>
          <p:spPr>
            <a:xfrm>
              <a:off x="18345107" y="6209331"/>
              <a:ext cx="359743" cy="414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0" h="21405" extrusionOk="0">
                  <a:moveTo>
                    <a:pt x="190" y="0"/>
                  </a:moveTo>
                  <a:cubicBezTo>
                    <a:pt x="0" y="3463"/>
                    <a:pt x="-189" y="6925"/>
                    <a:pt x="379" y="10058"/>
                  </a:cubicBezTo>
                  <a:cubicBezTo>
                    <a:pt x="948" y="13191"/>
                    <a:pt x="2274" y="15994"/>
                    <a:pt x="4643" y="17890"/>
                  </a:cubicBezTo>
                  <a:cubicBezTo>
                    <a:pt x="7011" y="19786"/>
                    <a:pt x="10422" y="20776"/>
                    <a:pt x="12600" y="21188"/>
                  </a:cubicBezTo>
                  <a:cubicBezTo>
                    <a:pt x="14779" y="21600"/>
                    <a:pt x="15727" y="21435"/>
                    <a:pt x="16769" y="20611"/>
                  </a:cubicBezTo>
                  <a:cubicBezTo>
                    <a:pt x="17811" y="19786"/>
                    <a:pt x="18948" y="18302"/>
                    <a:pt x="19800" y="15664"/>
                  </a:cubicBezTo>
                  <a:cubicBezTo>
                    <a:pt x="20653" y="13026"/>
                    <a:pt x="21222" y="9234"/>
                    <a:pt x="21316" y="6925"/>
                  </a:cubicBezTo>
                  <a:cubicBezTo>
                    <a:pt x="21411" y="4617"/>
                    <a:pt x="21032" y="3792"/>
                    <a:pt x="20369" y="3215"/>
                  </a:cubicBezTo>
                  <a:cubicBezTo>
                    <a:pt x="19706" y="2638"/>
                    <a:pt x="18758" y="2308"/>
                    <a:pt x="17811" y="1979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4" name="Line"/>
            <p:cNvSpPr/>
            <p:nvPr/>
          </p:nvSpPr>
          <p:spPr>
            <a:xfrm>
              <a:off x="112645" y="7270897"/>
              <a:ext cx="423660" cy="253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155" extrusionOk="0">
                  <a:moveTo>
                    <a:pt x="581" y="4213"/>
                  </a:moveTo>
                  <a:cubicBezTo>
                    <a:pt x="256" y="2347"/>
                    <a:pt x="-69" y="480"/>
                    <a:pt x="12" y="80"/>
                  </a:cubicBezTo>
                  <a:cubicBezTo>
                    <a:pt x="93" y="-320"/>
                    <a:pt x="581" y="747"/>
                    <a:pt x="1961" y="4213"/>
                  </a:cubicBezTo>
                  <a:cubicBezTo>
                    <a:pt x="3342" y="7680"/>
                    <a:pt x="5615" y="13547"/>
                    <a:pt x="7077" y="16880"/>
                  </a:cubicBezTo>
                  <a:cubicBezTo>
                    <a:pt x="8539" y="20213"/>
                    <a:pt x="9188" y="21013"/>
                    <a:pt x="9513" y="20747"/>
                  </a:cubicBezTo>
                  <a:cubicBezTo>
                    <a:pt x="9838" y="20480"/>
                    <a:pt x="9838" y="19147"/>
                    <a:pt x="9675" y="17147"/>
                  </a:cubicBezTo>
                  <a:cubicBezTo>
                    <a:pt x="9513" y="15147"/>
                    <a:pt x="9188" y="12480"/>
                    <a:pt x="8863" y="9947"/>
                  </a:cubicBezTo>
                  <a:cubicBezTo>
                    <a:pt x="8539" y="7413"/>
                    <a:pt x="8214" y="5013"/>
                    <a:pt x="8539" y="4480"/>
                  </a:cubicBezTo>
                  <a:cubicBezTo>
                    <a:pt x="8863" y="3947"/>
                    <a:pt x="9838" y="5280"/>
                    <a:pt x="11056" y="7813"/>
                  </a:cubicBezTo>
                  <a:cubicBezTo>
                    <a:pt x="12274" y="10347"/>
                    <a:pt x="13736" y="14080"/>
                    <a:pt x="15035" y="16747"/>
                  </a:cubicBezTo>
                  <a:cubicBezTo>
                    <a:pt x="16334" y="19413"/>
                    <a:pt x="17471" y="21013"/>
                    <a:pt x="18039" y="21147"/>
                  </a:cubicBezTo>
                  <a:cubicBezTo>
                    <a:pt x="18608" y="21280"/>
                    <a:pt x="18608" y="19947"/>
                    <a:pt x="18689" y="17947"/>
                  </a:cubicBezTo>
                  <a:cubicBezTo>
                    <a:pt x="18770" y="15947"/>
                    <a:pt x="18933" y="13280"/>
                    <a:pt x="19420" y="10747"/>
                  </a:cubicBezTo>
                  <a:cubicBezTo>
                    <a:pt x="19907" y="8213"/>
                    <a:pt x="20719" y="5813"/>
                    <a:pt x="21531" y="3413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5" name="Line"/>
            <p:cNvSpPr/>
            <p:nvPr/>
          </p:nvSpPr>
          <p:spPr>
            <a:xfrm>
              <a:off x="660930" y="7417249"/>
              <a:ext cx="1" cy="47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0"/>
                  </a:moveTo>
                  <a:cubicBezTo>
                    <a:pt x="21600" y="7200"/>
                    <a:pt x="21600" y="14400"/>
                    <a:pt x="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6" name="Line"/>
            <p:cNvSpPr/>
            <p:nvPr/>
          </p:nvSpPr>
          <p:spPr>
            <a:xfrm>
              <a:off x="574650" y="7167996"/>
              <a:ext cx="28761" cy="2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7" name="Line"/>
            <p:cNvSpPr/>
            <p:nvPr/>
          </p:nvSpPr>
          <p:spPr>
            <a:xfrm>
              <a:off x="785557" y="6974554"/>
              <a:ext cx="76694" cy="485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7" extrusionOk="0">
                  <a:moveTo>
                    <a:pt x="0" y="1346"/>
                  </a:moveTo>
                  <a:cubicBezTo>
                    <a:pt x="900" y="640"/>
                    <a:pt x="1800" y="-66"/>
                    <a:pt x="2250" y="5"/>
                  </a:cubicBezTo>
                  <a:cubicBezTo>
                    <a:pt x="2700" y="75"/>
                    <a:pt x="2700" y="922"/>
                    <a:pt x="4500" y="3534"/>
                  </a:cubicBezTo>
                  <a:cubicBezTo>
                    <a:pt x="6300" y="6146"/>
                    <a:pt x="9900" y="10522"/>
                    <a:pt x="12150" y="13487"/>
                  </a:cubicBezTo>
                  <a:cubicBezTo>
                    <a:pt x="14400" y="16452"/>
                    <a:pt x="15300" y="18005"/>
                    <a:pt x="16650" y="19275"/>
                  </a:cubicBezTo>
                  <a:cubicBezTo>
                    <a:pt x="18000" y="20546"/>
                    <a:pt x="19800" y="21534"/>
                    <a:pt x="20700" y="21463"/>
                  </a:cubicBezTo>
                  <a:cubicBezTo>
                    <a:pt x="21600" y="21393"/>
                    <a:pt x="21600" y="20263"/>
                    <a:pt x="21600" y="1913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8" name="Line"/>
            <p:cNvSpPr/>
            <p:nvPr/>
          </p:nvSpPr>
          <p:spPr>
            <a:xfrm>
              <a:off x="977290" y="6984141"/>
              <a:ext cx="124627" cy="541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0" extrusionOk="0">
                  <a:moveTo>
                    <a:pt x="0" y="1204"/>
                  </a:moveTo>
                  <a:cubicBezTo>
                    <a:pt x="0" y="573"/>
                    <a:pt x="0" y="-59"/>
                    <a:pt x="277" y="4"/>
                  </a:cubicBezTo>
                  <a:cubicBezTo>
                    <a:pt x="554" y="67"/>
                    <a:pt x="1108" y="825"/>
                    <a:pt x="1938" y="3288"/>
                  </a:cubicBezTo>
                  <a:cubicBezTo>
                    <a:pt x="2769" y="5752"/>
                    <a:pt x="3877" y="9920"/>
                    <a:pt x="4985" y="13078"/>
                  </a:cubicBezTo>
                  <a:cubicBezTo>
                    <a:pt x="6092" y="16236"/>
                    <a:pt x="7200" y="18383"/>
                    <a:pt x="8585" y="19709"/>
                  </a:cubicBezTo>
                  <a:cubicBezTo>
                    <a:pt x="9969" y="21036"/>
                    <a:pt x="11631" y="21541"/>
                    <a:pt x="13846" y="21352"/>
                  </a:cubicBezTo>
                  <a:cubicBezTo>
                    <a:pt x="16062" y="21162"/>
                    <a:pt x="18831" y="20278"/>
                    <a:pt x="21600" y="1939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29" name="Line"/>
            <p:cNvSpPr/>
            <p:nvPr/>
          </p:nvSpPr>
          <p:spPr>
            <a:xfrm>
              <a:off x="2123169" y="7278110"/>
              <a:ext cx="656412" cy="215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454" extrusionOk="0">
                  <a:moveTo>
                    <a:pt x="149" y="3348"/>
                  </a:moveTo>
                  <a:cubicBezTo>
                    <a:pt x="44" y="1760"/>
                    <a:pt x="-61" y="172"/>
                    <a:pt x="44" y="13"/>
                  </a:cubicBezTo>
                  <a:cubicBezTo>
                    <a:pt x="149" y="-146"/>
                    <a:pt x="463" y="1125"/>
                    <a:pt x="935" y="4301"/>
                  </a:cubicBezTo>
                  <a:cubicBezTo>
                    <a:pt x="1407" y="7478"/>
                    <a:pt x="2036" y="12560"/>
                    <a:pt x="2455" y="15895"/>
                  </a:cubicBezTo>
                  <a:cubicBezTo>
                    <a:pt x="2875" y="19230"/>
                    <a:pt x="3085" y="20819"/>
                    <a:pt x="3189" y="20819"/>
                  </a:cubicBezTo>
                  <a:cubicBezTo>
                    <a:pt x="3294" y="20819"/>
                    <a:pt x="3294" y="19230"/>
                    <a:pt x="3399" y="16848"/>
                  </a:cubicBezTo>
                  <a:cubicBezTo>
                    <a:pt x="3504" y="14466"/>
                    <a:pt x="3714" y="11289"/>
                    <a:pt x="3976" y="8430"/>
                  </a:cubicBezTo>
                  <a:cubicBezTo>
                    <a:pt x="4238" y="5572"/>
                    <a:pt x="4553" y="3030"/>
                    <a:pt x="4972" y="1601"/>
                  </a:cubicBezTo>
                  <a:cubicBezTo>
                    <a:pt x="5391" y="172"/>
                    <a:pt x="5916" y="-146"/>
                    <a:pt x="6702" y="1125"/>
                  </a:cubicBezTo>
                  <a:cubicBezTo>
                    <a:pt x="7489" y="2395"/>
                    <a:pt x="8537" y="5254"/>
                    <a:pt x="9953" y="7478"/>
                  </a:cubicBezTo>
                  <a:cubicBezTo>
                    <a:pt x="11368" y="9701"/>
                    <a:pt x="13151" y="11289"/>
                    <a:pt x="14304" y="12083"/>
                  </a:cubicBezTo>
                  <a:cubicBezTo>
                    <a:pt x="15457" y="12878"/>
                    <a:pt x="15982" y="12878"/>
                    <a:pt x="16558" y="12242"/>
                  </a:cubicBezTo>
                  <a:cubicBezTo>
                    <a:pt x="17135" y="11607"/>
                    <a:pt x="17764" y="10336"/>
                    <a:pt x="18079" y="8748"/>
                  </a:cubicBezTo>
                  <a:cubicBezTo>
                    <a:pt x="18393" y="7160"/>
                    <a:pt x="18393" y="5254"/>
                    <a:pt x="18026" y="3825"/>
                  </a:cubicBezTo>
                  <a:cubicBezTo>
                    <a:pt x="17659" y="2395"/>
                    <a:pt x="16925" y="1442"/>
                    <a:pt x="16296" y="966"/>
                  </a:cubicBezTo>
                  <a:cubicBezTo>
                    <a:pt x="15667" y="489"/>
                    <a:pt x="15143" y="489"/>
                    <a:pt x="14619" y="648"/>
                  </a:cubicBezTo>
                  <a:cubicBezTo>
                    <a:pt x="14094" y="807"/>
                    <a:pt x="13570" y="1125"/>
                    <a:pt x="13256" y="2395"/>
                  </a:cubicBezTo>
                  <a:cubicBezTo>
                    <a:pt x="12941" y="3666"/>
                    <a:pt x="12836" y="5889"/>
                    <a:pt x="13203" y="8430"/>
                  </a:cubicBezTo>
                  <a:cubicBezTo>
                    <a:pt x="13570" y="10972"/>
                    <a:pt x="14409" y="13830"/>
                    <a:pt x="15877" y="16054"/>
                  </a:cubicBezTo>
                  <a:cubicBezTo>
                    <a:pt x="17345" y="18278"/>
                    <a:pt x="19442" y="19866"/>
                    <a:pt x="21539" y="2145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0" name="Line"/>
            <p:cNvSpPr/>
            <p:nvPr/>
          </p:nvSpPr>
          <p:spPr>
            <a:xfrm>
              <a:off x="2992267" y="7010068"/>
              <a:ext cx="563833" cy="487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0712" extrusionOk="0">
                  <a:moveTo>
                    <a:pt x="3593" y="16495"/>
                  </a:moveTo>
                  <a:cubicBezTo>
                    <a:pt x="2983" y="16223"/>
                    <a:pt x="2373" y="15951"/>
                    <a:pt x="1763" y="15884"/>
                  </a:cubicBezTo>
                  <a:cubicBezTo>
                    <a:pt x="1152" y="15816"/>
                    <a:pt x="542" y="15951"/>
                    <a:pt x="237" y="16495"/>
                  </a:cubicBezTo>
                  <a:cubicBezTo>
                    <a:pt x="-68" y="17038"/>
                    <a:pt x="-68" y="17989"/>
                    <a:pt x="176" y="18668"/>
                  </a:cubicBezTo>
                  <a:cubicBezTo>
                    <a:pt x="420" y="19348"/>
                    <a:pt x="908" y="19755"/>
                    <a:pt x="1763" y="19959"/>
                  </a:cubicBezTo>
                  <a:cubicBezTo>
                    <a:pt x="2617" y="20163"/>
                    <a:pt x="3837" y="20163"/>
                    <a:pt x="4874" y="19212"/>
                  </a:cubicBezTo>
                  <a:cubicBezTo>
                    <a:pt x="5912" y="18261"/>
                    <a:pt x="6766" y="16359"/>
                    <a:pt x="7071" y="13778"/>
                  </a:cubicBezTo>
                  <a:cubicBezTo>
                    <a:pt x="7376" y="11197"/>
                    <a:pt x="7132" y="7936"/>
                    <a:pt x="6888" y="4948"/>
                  </a:cubicBezTo>
                  <a:cubicBezTo>
                    <a:pt x="6644" y="1959"/>
                    <a:pt x="6400" y="-758"/>
                    <a:pt x="6400" y="193"/>
                  </a:cubicBezTo>
                  <a:cubicBezTo>
                    <a:pt x="6400" y="1144"/>
                    <a:pt x="6644" y="5763"/>
                    <a:pt x="7071" y="9567"/>
                  </a:cubicBezTo>
                  <a:cubicBezTo>
                    <a:pt x="7498" y="13370"/>
                    <a:pt x="8108" y="16359"/>
                    <a:pt x="8718" y="18057"/>
                  </a:cubicBezTo>
                  <a:cubicBezTo>
                    <a:pt x="9329" y="19755"/>
                    <a:pt x="9939" y="20163"/>
                    <a:pt x="10549" y="20367"/>
                  </a:cubicBezTo>
                  <a:cubicBezTo>
                    <a:pt x="11159" y="20570"/>
                    <a:pt x="11769" y="20570"/>
                    <a:pt x="12379" y="19959"/>
                  </a:cubicBezTo>
                  <a:cubicBezTo>
                    <a:pt x="12990" y="19348"/>
                    <a:pt x="13600" y="18125"/>
                    <a:pt x="13966" y="17785"/>
                  </a:cubicBezTo>
                  <a:cubicBezTo>
                    <a:pt x="14332" y="17446"/>
                    <a:pt x="14454" y="17989"/>
                    <a:pt x="14759" y="18600"/>
                  </a:cubicBezTo>
                  <a:cubicBezTo>
                    <a:pt x="15064" y="19212"/>
                    <a:pt x="15552" y="19891"/>
                    <a:pt x="16101" y="20299"/>
                  </a:cubicBezTo>
                  <a:cubicBezTo>
                    <a:pt x="16651" y="20706"/>
                    <a:pt x="17261" y="20842"/>
                    <a:pt x="17688" y="20570"/>
                  </a:cubicBezTo>
                  <a:cubicBezTo>
                    <a:pt x="18115" y="20299"/>
                    <a:pt x="18359" y="19619"/>
                    <a:pt x="18481" y="18940"/>
                  </a:cubicBezTo>
                  <a:cubicBezTo>
                    <a:pt x="18603" y="18261"/>
                    <a:pt x="18603" y="17582"/>
                    <a:pt x="18542" y="16834"/>
                  </a:cubicBezTo>
                  <a:cubicBezTo>
                    <a:pt x="18481" y="16087"/>
                    <a:pt x="18359" y="15272"/>
                    <a:pt x="18298" y="15204"/>
                  </a:cubicBezTo>
                  <a:cubicBezTo>
                    <a:pt x="18237" y="15136"/>
                    <a:pt x="18237" y="15816"/>
                    <a:pt x="18603" y="16767"/>
                  </a:cubicBezTo>
                  <a:cubicBezTo>
                    <a:pt x="18969" y="17717"/>
                    <a:pt x="19701" y="18940"/>
                    <a:pt x="20251" y="19619"/>
                  </a:cubicBezTo>
                  <a:cubicBezTo>
                    <a:pt x="20800" y="20299"/>
                    <a:pt x="21166" y="20434"/>
                    <a:pt x="21532" y="2057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1" name="Line"/>
            <p:cNvSpPr/>
            <p:nvPr/>
          </p:nvSpPr>
          <p:spPr>
            <a:xfrm>
              <a:off x="3787081" y="7326763"/>
              <a:ext cx="555124" cy="272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1182" extrusionOk="0">
                  <a:moveTo>
                    <a:pt x="4752" y="1816"/>
                  </a:moveTo>
                  <a:cubicBezTo>
                    <a:pt x="4261" y="1071"/>
                    <a:pt x="3770" y="327"/>
                    <a:pt x="3218" y="78"/>
                  </a:cubicBezTo>
                  <a:cubicBezTo>
                    <a:pt x="2665" y="-170"/>
                    <a:pt x="2052" y="78"/>
                    <a:pt x="1315" y="2189"/>
                  </a:cubicBezTo>
                  <a:cubicBezTo>
                    <a:pt x="579" y="4299"/>
                    <a:pt x="-280" y="8271"/>
                    <a:pt x="88" y="11623"/>
                  </a:cubicBezTo>
                  <a:cubicBezTo>
                    <a:pt x="456" y="14975"/>
                    <a:pt x="2052" y="17706"/>
                    <a:pt x="3954" y="19320"/>
                  </a:cubicBezTo>
                  <a:cubicBezTo>
                    <a:pt x="5856" y="20933"/>
                    <a:pt x="8065" y="21430"/>
                    <a:pt x="9661" y="20809"/>
                  </a:cubicBezTo>
                  <a:cubicBezTo>
                    <a:pt x="11256" y="20189"/>
                    <a:pt x="12238" y="18451"/>
                    <a:pt x="12729" y="16340"/>
                  </a:cubicBezTo>
                  <a:cubicBezTo>
                    <a:pt x="13220" y="14230"/>
                    <a:pt x="13220" y="11747"/>
                    <a:pt x="12913" y="10133"/>
                  </a:cubicBezTo>
                  <a:cubicBezTo>
                    <a:pt x="12606" y="8520"/>
                    <a:pt x="11993" y="7775"/>
                    <a:pt x="11318" y="7402"/>
                  </a:cubicBezTo>
                  <a:cubicBezTo>
                    <a:pt x="10643" y="7030"/>
                    <a:pt x="9906" y="7030"/>
                    <a:pt x="9415" y="7651"/>
                  </a:cubicBezTo>
                  <a:cubicBezTo>
                    <a:pt x="8925" y="8271"/>
                    <a:pt x="8679" y="9513"/>
                    <a:pt x="8740" y="10754"/>
                  </a:cubicBezTo>
                  <a:cubicBezTo>
                    <a:pt x="8802" y="11996"/>
                    <a:pt x="9170" y="13237"/>
                    <a:pt x="11318" y="14975"/>
                  </a:cubicBezTo>
                  <a:cubicBezTo>
                    <a:pt x="13465" y="16713"/>
                    <a:pt x="17393" y="18947"/>
                    <a:pt x="21320" y="21182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2" name="Line"/>
            <p:cNvSpPr/>
            <p:nvPr/>
          </p:nvSpPr>
          <p:spPr>
            <a:xfrm>
              <a:off x="5354972" y="7206342"/>
              <a:ext cx="369643" cy="437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4" h="21600" extrusionOk="0">
                  <a:moveTo>
                    <a:pt x="1294" y="0"/>
                  </a:moveTo>
                  <a:cubicBezTo>
                    <a:pt x="928" y="5045"/>
                    <a:pt x="562" y="10091"/>
                    <a:pt x="379" y="13007"/>
                  </a:cubicBezTo>
                  <a:cubicBezTo>
                    <a:pt x="196" y="15924"/>
                    <a:pt x="196" y="16712"/>
                    <a:pt x="105" y="17737"/>
                  </a:cubicBezTo>
                  <a:cubicBezTo>
                    <a:pt x="13" y="18762"/>
                    <a:pt x="-170" y="20023"/>
                    <a:pt x="379" y="20654"/>
                  </a:cubicBezTo>
                  <a:cubicBezTo>
                    <a:pt x="928" y="21285"/>
                    <a:pt x="2210" y="21285"/>
                    <a:pt x="5047" y="21364"/>
                  </a:cubicBezTo>
                  <a:cubicBezTo>
                    <a:pt x="7884" y="21442"/>
                    <a:pt x="12277" y="21600"/>
                    <a:pt x="15206" y="21600"/>
                  </a:cubicBezTo>
                  <a:cubicBezTo>
                    <a:pt x="18135" y="21600"/>
                    <a:pt x="19599" y="21442"/>
                    <a:pt x="20423" y="20969"/>
                  </a:cubicBezTo>
                  <a:cubicBezTo>
                    <a:pt x="21247" y="20496"/>
                    <a:pt x="21430" y="19708"/>
                    <a:pt x="20789" y="18447"/>
                  </a:cubicBezTo>
                  <a:cubicBezTo>
                    <a:pt x="20149" y="17185"/>
                    <a:pt x="18684" y="15451"/>
                    <a:pt x="17220" y="13717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3" name="Line"/>
            <p:cNvSpPr/>
            <p:nvPr/>
          </p:nvSpPr>
          <p:spPr>
            <a:xfrm>
              <a:off x="6623828" y="7292622"/>
              <a:ext cx="452047" cy="399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8" h="21410" extrusionOk="0">
                  <a:moveTo>
                    <a:pt x="0" y="0"/>
                  </a:moveTo>
                  <a:cubicBezTo>
                    <a:pt x="0" y="6000"/>
                    <a:pt x="0" y="12000"/>
                    <a:pt x="151" y="15429"/>
                  </a:cubicBezTo>
                  <a:cubicBezTo>
                    <a:pt x="302" y="18857"/>
                    <a:pt x="604" y="19714"/>
                    <a:pt x="1435" y="20400"/>
                  </a:cubicBezTo>
                  <a:cubicBezTo>
                    <a:pt x="2266" y="21086"/>
                    <a:pt x="3625" y="21600"/>
                    <a:pt x="5211" y="21343"/>
                  </a:cubicBezTo>
                  <a:cubicBezTo>
                    <a:pt x="6797" y="21086"/>
                    <a:pt x="8610" y="20057"/>
                    <a:pt x="10045" y="18943"/>
                  </a:cubicBezTo>
                  <a:cubicBezTo>
                    <a:pt x="11480" y="17829"/>
                    <a:pt x="12537" y="16629"/>
                    <a:pt x="13821" y="16029"/>
                  </a:cubicBezTo>
                  <a:cubicBezTo>
                    <a:pt x="15105" y="15429"/>
                    <a:pt x="16615" y="15429"/>
                    <a:pt x="17975" y="15257"/>
                  </a:cubicBezTo>
                  <a:cubicBezTo>
                    <a:pt x="19334" y="15086"/>
                    <a:pt x="20543" y="14743"/>
                    <a:pt x="21071" y="14143"/>
                  </a:cubicBezTo>
                  <a:cubicBezTo>
                    <a:pt x="21600" y="13543"/>
                    <a:pt x="21449" y="12686"/>
                    <a:pt x="20392" y="12086"/>
                  </a:cubicBezTo>
                  <a:cubicBezTo>
                    <a:pt x="19334" y="11486"/>
                    <a:pt x="17371" y="11143"/>
                    <a:pt x="16011" y="10971"/>
                  </a:cubicBezTo>
                  <a:cubicBezTo>
                    <a:pt x="14652" y="10800"/>
                    <a:pt x="13897" y="10800"/>
                    <a:pt x="13141" y="11143"/>
                  </a:cubicBezTo>
                  <a:cubicBezTo>
                    <a:pt x="12386" y="11486"/>
                    <a:pt x="11631" y="12171"/>
                    <a:pt x="11555" y="12943"/>
                  </a:cubicBezTo>
                  <a:cubicBezTo>
                    <a:pt x="11480" y="13714"/>
                    <a:pt x="12084" y="14571"/>
                    <a:pt x="12688" y="15429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4" name="Line"/>
            <p:cNvSpPr/>
            <p:nvPr/>
          </p:nvSpPr>
          <p:spPr>
            <a:xfrm>
              <a:off x="6527961" y="7446008"/>
              <a:ext cx="220494" cy="19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5" name="Line"/>
            <p:cNvSpPr/>
            <p:nvPr/>
          </p:nvSpPr>
          <p:spPr>
            <a:xfrm>
              <a:off x="7716706" y="7254275"/>
              <a:ext cx="210907" cy="498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909" y="415"/>
                    <a:pt x="9818" y="831"/>
                    <a:pt x="13091" y="1108"/>
                  </a:cubicBezTo>
                  <a:cubicBezTo>
                    <a:pt x="16364" y="1385"/>
                    <a:pt x="18000" y="1523"/>
                    <a:pt x="18000" y="1523"/>
                  </a:cubicBezTo>
                  <a:cubicBezTo>
                    <a:pt x="18000" y="1523"/>
                    <a:pt x="16364" y="1385"/>
                    <a:pt x="14891" y="1523"/>
                  </a:cubicBezTo>
                  <a:cubicBezTo>
                    <a:pt x="13418" y="1662"/>
                    <a:pt x="12109" y="2077"/>
                    <a:pt x="11455" y="3877"/>
                  </a:cubicBezTo>
                  <a:cubicBezTo>
                    <a:pt x="10800" y="5677"/>
                    <a:pt x="10800" y="8862"/>
                    <a:pt x="10964" y="11631"/>
                  </a:cubicBezTo>
                  <a:cubicBezTo>
                    <a:pt x="11127" y="14400"/>
                    <a:pt x="11455" y="16754"/>
                    <a:pt x="11618" y="18277"/>
                  </a:cubicBezTo>
                  <a:cubicBezTo>
                    <a:pt x="11782" y="19800"/>
                    <a:pt x="11782" y="20492"/>
                    <a:pt x="10964" y="20838"/>
                  </a:cubicBezTo>
                  <a:cubicBezTo>
                    <a:pt x="10145" y="21185"/>
                    <a:pt x="8509" y="21185"/>
                    <a:pt x="10145" y="21254"/>
                  </a:cubicBezTo>
                  <a:cubicBezTo>
                    <a:pt x="11782" y="21323"/>
                    <a:pt x="16691" y="21462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6" name="Line"/>
            <p:cNvSpPr/>
            <p:nvPr/>
          </p:nvSpPr>
          <p:spPr>
            <a:xfrm>
              <a:off x="8048565" y="7628155"/>
              <a:ext cx="204994" cy="220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extrusionOk="0">
                  <a:moveTo>
                    <a:pt x="17329" y="0"/>
                  </a:moveTo>
                  <a:cubicBezTo>
                    <a:pt x="12345" y="5322"/>
                    <a:pt x="7360" y="10644"/>
                    <a:pt x="4203" y="14087"/>
                  </a:cubicBezTo>
                  <a:cubicBezTo>
                    <a:pt x="1046" y="17530"/>
                    <a:pt x="-283" y="19096"/>
                    <a:pt x="49" y="19722"/>
                  </a:cubicBezTo>
                  <a:cubicBezTo>
                    <a:pt x="382" y="20348"/>
                    <a:pt x="2375" y="20035"/>
                    <a:pt x="6197" y="20191"/>
                  </a:cubicBezTo>
                  <a:cubicBezTo>
                    <a:pt x="10019" y="20348"/>
                    <a:pt x="15668" y="20974"/>
                    <a:pt x="21317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7" name="Line"/>
            <p:cNvSpPr/>
            <p:nvPr/>
          </p:nvSpPr>
          <p:spPr>
            <a:xfrm>
              <a:off x="8148105" y="7743194"/>
              <a:ext cx="38348" cy="210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8" name="Line"/>
            <p:cNvSpPr/>
            <p:nvPr/>
          </p:nvSpPr>
          <p:spPr>
            <a:xfrm>
              <a:off x="8531572" y="7896581"/>
              <a:ext cx="1" cy="19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39" name="Line"/>
            <p:cNvSpPr/>
            <p:nvPr/>
          </p:nvSpPr>
          <p:spPr>
            <a:xfrm>
              <a:off x="9173470" y="7263862"/>
              <a:ext cx="230487" cy="498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600" extrusionOk="0">
                  <a:moveTo>
                    <a:pt x="8027" y="0"/>
                  </a:moveTo>
                  <a:cubicBezTo>
                    <a:pt x="10986" y="138"/>
                    <a:pt x="13945" y="277"/>
                    <a:pt x="16460" y="554"/>
                  </a:cubicBezTo>
                  <a:cubicBezTo>
                    <a:pt x="18975" y="831"/>
                    <a:pt x="21046" y="1246"/>
                    <a:pt x="21194" y="1454"/>
                  </a:cubicBezTo>
                  <a:cubicBezTo>
                    <a:pt x="21342" y="1662"/>
                    <a:pt x="19567" y="1662"/>
                    <a:pt x="18087" y="1869"/>
                  </a:cubicBezTo>
                  <a:cubicBezTo>
                    <a:pt x="16608" y="2077"/>
                    <a:pt x="15424" y="2492"/>
                    <a:pt x="14684" y="3392"/>
                  </a:cubicBezTo>
                  <a:cubicBezTo>
                    <a:pt x="13945" y="4292"/>
                    <a:pt x="13649" y="5677"/>
                    <a:pt x="13649" y="7685"/>
                  </a:cubicBezTo>
                  <a:cubicBezTo>
                    <a:pt x="13649" y="9692"/>
                    <a:pt x="13945" y="12323"/>
                    <a:pt x="14093" y="14192"/>
                  </a:cubicBezTo>
                  <a:cubicBezTo>
                    <a:pt x="14241" y="16062"/>
                    <a:pt x="14241" y="17169"/>
                    <a:pt x="13797" y="18000"/>
                  </a:cubicBezTo>
                  <a:cubicBezTo>
                    <a:pt x="13353" y="18831"/>
                    <a:pt x="12465" y="19385"/>
                    <a:pt x="10542" y="19938"/>
                  </a:cubicBezTo>
                  <a:cubicBezTo>
                    <a:pt x="8619" y="20492"/>
                    <a:pt x="5660" y="21046"/>
                    <a:pt x="3441" y="21323"/>
                  </a:cubicBezTo>
                  <a:cubicBezTo>
                    <a:pt x="1221" y="21600"/>
                    <a:pt x="-258" y="21600"/>
                    <a:pt x="38" y="21600"/>
                  </a:cubicBezTo>
                  <a:cubicBezTo>
                    <a:pt x="334" y="21600"/>
                    <a:pt x="2405" y="21600"/>
                    <a:pt x="6252" y="21600"/>
                  </a:cubicBezTo>
                  <a:cubicBezTo>
                    <a:pt x="10098" y="21600"/>
                    <a:pt x="15720" y="21600"/>
                    <a:pt x="21342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0" name="Line"/>
            <p:cNvSpPr/>
            <p:nvPr/>
          </p:nvSpPr>
          <p:spPr>
            <a:xfrm>
              <a:off x="9672782" y="7398075"/>
              <a:ext cx="181748" cy="371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456" extrusionOk="0">
                  <a:moveTo>
                    <a:pt x="1090" y="0"/>
                  </a:moveTo>
                  <a:cubicBezTo>
                    <a:pt x="711" y="5354"/>
                    <a:pt x="332" y="10708"/>
                    <a:pt x="142" y="13846"/>
                  </a:cubicBezTo>
                  <a:cubicBezTo>
                    <a:pt x="-47" y="16985"/>
                    <a:pt x="-47" y="17908"/>
                    <a:pt x="142" y="18831"/>
                  </a:cubicBezTo>
                  <a:cubicBezTo>
                    <a:pt x="332" y="19754"/>
                    <a:pt x="711" y="20677"/>
                    <a:pt x="1848" y="21138"/>
                  </a:cubicBezTo>
                  <a:cubicBezTo>
                    <a:pt x="2985" y="21600"/>
                    <a:pt x="4879" y="21600"/>
                    <a:pt x="8290" y="20862"/>
                  </a:cubicBezTo>
                  <a:cubicBezTo>
                    <a:pt x="11700" y="20123"/>
                    <a:pt x="16627" y="18646"/>
                    <a:pt x="21553" y="17169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1" name="Line"/>
            <p:cNvSpPr/>
            <p:nvPr/>
          </p:nvSpPr>
          <p:spPr>
            <a:xfrm>
              <a:off x="9605276" y="7499839"/>
              <a:ext cx="210907" cy="42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6" extrusionOk="0">
                  <a:moveTo>
                    <a:pt x="0" y="20296"/>
                  </a:moveTo>
                  <a:cubicBezTo>
                    <a:pt x="982" y="12582"/>
                    <a:pt x="1964" y="4867"/>
                    <a:pt x="5564" y="1782"/>
                  </a:cubicBezTo>
                  <a:cubicBezTo>
                    <a:pt x="9164" y="-1304"/>
                    <a:pt x="15382" y="239"/>
                    <a:pt x="21600" y="1782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2" name="Line"/>
            <p:cNvSpPr/>
            <p:nvPr/>
          </p:nvSpPr>
          <p:spPr>
            <a:xfrm>
              <a:off x="10530662" y="7484356"/>
              <a:ext cx="366326" cy="221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6" h="21370" extrusionOk="0">
                  <a:moveTo>
                    <a:pt x="263" y="0"/>
                  </a:moveTo>
                  <a:cubicBezTo>
                    <a:pt x="77" y="3086"/>
                    <a:pt x="-109" y="6171"/>
                    <a:pt x="77" y="8486"/>
                  </a:cubicBezTo>
                  <a:cubicBezTo>
                    <a:pt x="263" y="10800"/>
                    <a:pt x="822" y="12343"/>
                    <a:pt x="1567" y="14194"/>
                  </a:cubicBezTo>
                  <a:cubicBezTo>
                    <a:pt x="2312" y="16046"/>
                    <a:pt x="3243" y="18206"/>
                    <a:pt x="3801" y="18514"/>
                  </a:cubicBezTo>
                  <a:cubicBezTo>
                    <a:pt x="4360" y="18823"/>
                    <a:pt x="4546" y="17280"/>
                    <a:pt x="5663" y="14657"/>
                  </a:cubicBezTo>
                  <a:cubicBezTo>
                    <a:pt x="6781" y="12034"/>
                    <a:pt x="8829" y="8331"/>
                    <a:pt x="10412" y="6017"/>
                  </a:cubicBezTo>
                  <a:cubicBezTo>
                    <a:pt x="11994" y="3703"/>
                    <a:pt x="13112" y="2777"/>
                    <a:pt x="14136" y="2314"/>
                  </a:cubicBezTo>
                  <a:cubicBezTo>
                    <a:pt x="15160" y="1851"/>
                    <a:pt x="16091" y="1851"/>
                    <a:pt x="16929" y="2314"/>
                  </a:cubicBezTo>
                  <a:cubicBezTo>
                    <a:pt x="17767" y="2777"/>
                    <a:pt x="18512" y="3703"/>
                    <a:pt x="19257" y="5863"/>
                  </a:cubicBezTo>
                  <a:cubicBezTo>
                    <a:pt x="20001" y="8023"/>
                    <a:pt x="20746" y="11417"/>
                    <a:pt x="21119" y="14040"/>
                  </a:cubicBezTo>
                  <a:cubicBezTo>
                    <a:pt x="21491" y="16663"/>
                    <a:pt x="21491" y="18514"/>
                    <a:pt x="20467" y="19749"/>
                  </a:cubicBezTo>
                  <a:cubicBezTo>
                    <a:pt x="19443" y="20983"/>
                    <a:pt x="17394" y="21600"/>
                    <a:pt x="15626" y="21291"/>
                  </a:cubicBezTo>
                  <a:cubicBezTo>
                    <a:pt x="13857" y="20983"/>
                    <a:pt x="12367" y="19749"/>
                    <a:pt x="10877" y="1851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3" name="Line"/>
            <p:cNvSpPr/>
            <p:nvPr/>
          </p:nvSpPr>
          <p:spPr>
            <a:xfrm>
              <a:off x="10468075" y="7263862"/>
              <a:ext cx="19175" cy="19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4" name="Line"/>
            <p:cNvSpPr/>
            <p:nvPr/>
          </p:nvSpPr>
          <p:spPr>
            <a:xfrm>
              <a:off x="11581548" y="7211003"/>
              <a:ext cx="727165" cy="583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222" extrusionOk="0">
                  <a:moveTo>
                    <a:pt x="526" y="9934"/>
                  </a:moveTo>
                  <a:cubicBezTo>
                    <a:pt x="242" y="12489"/>
                    <a:pt x="-42" y="15044"/>
                    <a:pt x="5" y="16902"/>
                  </a:cubicBezTo>
                  <a:cubicBezTo>
                    <a:pt x="53" y="18760"/>
                    <a:pt x="432" y="19921"/>
                    <a:pt x="1095" y="20618"/>
                  </a:cubicBezTo>
                  <a:cubicBezTo>
                    <a:pt x="1758" y="21315"/>
                    <a:pt x="2705" y="21547"/>
                    <a:pt x="3937" y="20560"/>
                  </a:cubicBezTo>
                  <a:cubicBezTo>
                    <a:pt x="5169" y="19573"/>
                    <a:pt x="6684" y="17366"/>
                    <a:pt x="7726" y="14870"/>
                  </a:cubicBezTo>
                  <a:cubicBezTo>
                    <a:pt x="8769" y="12373"/>
                    <a:pt x="9337" y="9586"/>
                    <a:pt x="9526" y="7205"/>
                  </a:cubicBezTo>
                  <a:cubicBezTo>
                    <a:pt x="9716" y="4824"/>
                    <a:pt x="9526" y="2850"/>
                    <a:pt x="9290" y="1631"/>
                  </a:cubicBezTo>
                  <a:cubicBezTo>
                    <a:pt x="9053" y="412"/>
                    <a:pt x="8769" y="-53"/>
                    <a:pt x="8579" y="5"/>
                  </a:cubicBezTo>
                  <a:cubicBezTo>
                    <a:pt x="8390" y="63"/>
                    <a:pt x="8295" y="644"/>
                    <a:pt x="8105" y="2444"/>
                  </a:cubicBezTo>
                  <a:cubicBezTo>
                    <a:pt x="7916" y="4244"/>
                    <a:pt x="7632" y="7263"/>
                    <a:pt x="7395" y="10166"/>
                  </a:cubicBezTo>
                  <a:cubicBezTo>
                    <a:pt x="7158" y="13070"/>
                    <a:pt x="6969" y="15857"/>
                    <a:pt x="6874" y="17541"/>
                  </a:cubicBezTo>
                  <a:cubicBezTo>
                    <a:pt x="6779" y="19224"/>
                    <a:pt x="6779" y="19805"/>
                    <a:pt x="6969" y="19747"/>
                  </a:cubicBezTo>
                  <a:cubicBezTo>
                    <a:pt x="7158" y="19689"/>
                    <a:pt x="7537" y="18992"/>
                    <a:pt x="7869" y="18412"/>
                  </a:cubicBezTo>
                  <a:cubicBezTo>
                    <a:pt x="8200" y="17831"/>
                    <a:pt x="8484" y="17366"/>
                    <a:pt x="8769" y="17366"/>
                  </a:cubicBezTo>
                  <a:cubicBezTo>
                    <a:pt x="9053" y="17366"/>
                    <a:pt x="9337" y="17831"/>
                    <a:pt x="10095" y="18528"/>
                  </a:cubicBezTo>
                  <a:cubicBezTo>
                    <a:pt x="10853" y="19224"/>
                    <a:pt x="12084" y="20153"/>
                    <a:pt x="13174" y="20618"/>
                  </a:cubicBezTo>
                  <a:cubicBezTo>
                    <a:pt x="14263" y="21082"/>
                    <a:pt x="15211" y="21082"/>
                    <a:pt x="15969" y="20792"/>
                  </a:cubicBezTo>
                  <a:cubicBezTo>
                    <a:pt x="16726" y="20502"/>
                    <a:pt x="17295" y="19921"/>
                    <a:pt x="17626" y="19282"/>
                  </a:cubicBezTo>
                  <a:cubicBezTo>
                    <a:pt x="17958" y="18644"/>
                    <a:pt x="18053" y="17947"/>
                    <a:pt x="17958" y="17308"/>
                  </a:cubicBezTo>
                  <a:cubicBezTo>
                    <a:pt x="17863" y="16670"/>
                    <a:pt x="17579" y="16089"/>
                    <a:pt x="17105" y="15682"/>
                  </a:cubicBezTo>
                  <a:cubicBezTo>
                    <a:pt x="16632" y="15276"/>
                    <a:pt x="15969" y="15044"/>
                    <a:pt x="15590" y="15276"/>
                  </a:cubicBezTo>
                  <a:cubicBezTo>
                    <a:pt x="15211" y="15508"/>
                    <a:pt x="15116" y="16205"/>
                    <a:pt x="15353" y="17076"/>
                  </a:cubicBezTo>
                  <a:cubicBezTo>
                    <a:pt x="15590" y="17947"/>
                    <a:pt x="16158" y="18992"/>
                    <a:pt x="16916" y="19747"/>
                  </a:cubicBezTo>
                  <a:cubicBezTo>
                    <a:pt x="17674" y="20502"/>
                    <a:pt x="18621" y="20966"/>
                    <a:pt x="19426" y="21024"/>
                  </a:cubicBezTo>
                  <a:cubicBezTo>
                    <a:pt x="20232" y="21082"/>
                    <a:pt x="20895" y="20734"/>
                    <a:pt x="21558" y="20386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5" name="Line"/>
            <p:cNvSpPr/>
            <p:nvPr/>
          </p:nvSpPr>
          <p:spPr>
            <a:xfrm>
              <a:off x="11455500" y="7615373"/>
              <a:ext cx="230080" cy="12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100" y="10800"/>
                    <a:pt x="10200" y="0"/>
                    <a:pt x="13800" y="0"/>
                  </a:cubicBezTo>
                  <a:cubicBezTo>
                    <a:pt x="17400" y="0"/>
                    <a:pt x="19500" y="108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6" name="Line"/>
            <p:cNvSpPr/>
            <p:nvPr/>
          </p:nvSpPr>
          <p:spPr>
            <a:xfrm>
              <a:off x="12835978" y="7636263"/>
              <a:ext cx="613547" cy="190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84" extrusionOk="0">
                  <a:moveTo>
                    <a:pt x="0" y="5387"/>
                  </a:moveTo>
                  <a:cubicBezTo>
                    <a:pt x="562" y="4341"/>
                    <a:pt x="1125" y="3296"/>
                    <a:pt x="1913" y="3470"/>
                  </a:cubicBezTo>
                  <a:cubicBezTo>
                    <a:pt x="2700" y="3645"/>
                    <a:pt x="3713" y="5038"/>
                    <a:pt x="4444" y="6954"/>
                  </a:cubicBezTo>
                  <a:cubicBezTo>
                    <a:pt x="5175" y="8870"/>
                    <a:pt x="5625" y="11309"/>
                    <a:pt x="5906" y="13574"/>
                  </a:cubicBezTo>
                  <a:cubicBezTo>
                    <a:pt x="6187" y="15838"/>
                    <a:pt x="6300" y="17928"/>
                    <a:pt x="6356" y="18103"/>
                  </a:cubicBezTo>
                  <a:cubicBezTo>
                    <a:pt x="6413" y="18277"/>
                    <a:pt x="6413" y="16535"/>
                    <a:pt x="6525" y="13922"/>
                  </a:cubicBezTo>
                  <a:cubicBezTo>
                    <a:pt x="6638" y="11309"/>
                    <a:pt x="6862" y="7825"/>
                    <a:pt x="7144" y="5387"/>
                  </a:cubicBezTo>
                  <a:cubicBezTo>
                    <a:pt x="7425" y="2948"/>
                    <a:pt x="7762" y="1554"/>
                    <a:pt x="8213" y="683"/>
                  </a:cubicBezTo>
                  <a:cubicBezTo>
                    <a:pt x="8663" y="-188"/>
                    <a:pt x="9225" y="-536"/>
                    <a:pt x="9788" y="1554"/>
                  </a:cubicBezTo>
                  <a:cubicBezTo>
                    <a:pt x="10350" y="3645"/>
                    <a:pt x="10913" y="8174"/>
                    <a:pt x="11194" y="11309"/>
                  </a:cubicBezTo>
                  <a:cubicBezTo>
                    <a:pt x="11475" y="14445"/>
                    <a:pt x="11475" y="16187"/>
                    <a:pt x="11531" y="16187"/>
                  </a:cubicBezTo>
                  <a:cubicBezTo>
                    <a:pt x="11588" y="16187"/>
                    <a:pt x="11700" y="14445"/>
                    <a:pt x="12150" y="12180"/>
                  </a:cubicBezTo>
                  <a:cubicBezTo>
                    <a:pt x="12600" y="9916"/>
                    <a:pt x="13387" y="7128"/>
                    <a:pt x="14231" y="5387"/>
                  </a:cubicBezTo>
                  <a:cubicBezTo>
                    <a:pt x="15075" y="3645"/>
                    <a:pt x="15975" y="2948"/>
                    <a:pt x="16537" y="3470"/>
                  </a:cubicBezTo>
                  <a:cubicBezTo>
                    <a:pt x="17100" y="3993"/>
                    <a:pt x="17325" y="5735"/>
                    <a:pt x="17494" y="7651"/>
                  </a:cubicBezTo>
                  <a:cubicBezTo>
                    <a:pt x="17662" y="9567"/>
                    <a:pt x="17775" y="11658"/>
                    <a:pt x="17887" y="13574"/>
                  </a:cubicBezTo>
                  <a:cubicBezTo>
                    <a:pt x="18000" y="15490"/>
                    <a:pt x="18112" y="17232"/>
                    <a:pt x="18394" y="18625"/>
                  </a:cubicBezTo>
                  <a:cubicBezTo>
                    <a:pt x="18675" y="20019"/>
                    <a:pt x="19125" y="21064"/>
                    <a:pt x="19687" y="20716"/>
                  </a:cubicBezTo>
                  <a:cubicBezTo>
                    <a:pt x="20250" y="20367"/>
                    <a:pt x="20925" y="18625"/>
                    <a:pt x="21600" y="16883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7" name="Line"/>
            <p:cNvSpPr/>
            <p:nvPr/>
          </p:nvSpPr>
          <p:spPr>
            <a:xfrm>
              <a:off x="13567758" y="7287111"/>
              <a:ext cx="821258" cy="552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3446" y="17246"/>
                  </a:moveTo>
                  <a:cubicBezTo>
                    <a:pt x="3194" y="16753"/>
                    <a:pt x="2942" y="16259"/>
                    <a:pt x="2479" y="16136"/>
                  </a:cubicBezTo>
                  <a:cubicBezTo>
                    <a:pt x="2017" y="16012"/>
                    <a:pt x="1345" y="16259"/>
                    <a:pt x="840" y="16629"/>
                  </a:cubicBezTo>
                  <a:cubicBezTo>
                    <a:pt x="336" y="17000"/>
                    <a:pt x="0" y="17493"/>
                    <a:pt x="0" y="18234"/>
                  </a:cubicBezTo>
                  <a:cubicBezTo>
                    <a:pt x="0" y="18974"/>
                    <a:pt x="336" y="19962"/>
                    <a:pt x="714" y="20456"/>
                  </a:cubicBezTo>
                  <a:cubicBezTo>
                    <a:pt x="1093" y="20949"/>
                    <a:pt x="1513" y="20949"/>
                    <a:pt x="1933" y="20949"/>
                  </a:cubicBezTo>
                  <a:cubicBezTo>
                    <a:pt x="2353" y="20949"/>
                    <a:pt x="2774" y="20949"/>
                    <a:pt x="3152" y="20764"/>
                  </a:cubicBezTo>
                  <a:cubicBezTo>
                    <a:pt x="3530" y="20579"/>
                    <a:pt x="3866" y="20209"/>
                    <a:pt x="3866" y="19653"/>
                  </a:cubicBezTo>
                  <a:cubicBezTo>
                    <a:pt x="3866" y="19098"/>
                    <a:pt x="3530" y="18357"/>
                    <a:pt x="3362" y="18296"/>
                  </a:cubicBezTo>
                  <a:cubicBezTo>
                    <a:pt x="3194" y="18234"/>
                    <a:pt x="3194" y="18851"/>
                    <a:pt x="3656" y="19592"/>
                  </a:cubicBezTo>
                  <a:cubicBezTo>
                    <a:pt x="4118" y="20332"/>
                    <a:pt x="5043" y="21196"/>
                    <a:pt x="6009" y="21320"/>
                  </a:cubicBezTo>
                  <a:cubicBezTo>
                    <a:pt x="6976" y="21443"/>
                    <a:pt x="7984" y="20826"/>
                    <a:pt x="8909" y="18974"/>
                  </a:cubicBezTo>
                  <a:cubicBezTo>
                    <a:pt x="9833" y="17123"/>
                    <a:pt x="10674" y="14037"/>
                    <a:pt x="11136" y="11507"/>
                  </a:cubicBezTo>
                  <a:cubicBezTo>
                    <a:pt x="11598" y="8977"/>
                    <a:pt x="11682" y="7002"/>
                    <a:pt x="11725" y="5582"/>
                  </a:cubicBezTo>
                  <a:cubicBezTo>
                    <a:pt x="11767" y="4163"/>
                    <a:pt x="11767" y="3299"/>
                    <a:pt x="11598" y="2312"/>
                  </a:cubicBezTo>
                  <a:cubicBezTo>
                    <a:pt x="11430" y="1324"/>
                    <a:pt x="11094" y="213"/>
                    <a:pt x="10842" y="28"/>
                  </a:cubicBezTo>
                  <a:cubicBezTo>
                    <a:pt x="10590" y="-157"/>
                    <a:pt x="10422" y="584"/>
                    <a:pt x="10296" y="2312"/>
                  </a:cubicBezTo>
                  <a:cubicBezTo>
                    <a:pt x="10170" y="4040"/>
                    <a:pt x="10086" y="6755"/>
                    <a:pt x="10170" y="9779"/>
                  </a:cubicBezTo>
                  <a:cubicBezTo>
                    <a:pt x="10254" y="12803"/>
                    <a:pt x="10506" y="16136"/>
                    <a:pt x="10758" y="18049"/>
                  </a:cubicBezTo>
                  <a:cubicBezTo>
                    <a:pt x="11010" y="19962"/>
                    <a:pt x="11262" y="20456"/>
                    <a:pt x="11598" y="20826"/>
                  </a:cubicBezTo>
                  <a:cubicBezTo>
                    <a:pt x="11935" y="21196"/>
                    <a:pt x="12355" y="21443"/>
                    <a:pt x="12691" y="21258"/>
                  </a:cubicBezTo>
                  <a:cubicBezTo>
                    <a:pt x="13027" y="21073"/>
                    <a:pt x="13279" y="20456"/>
                    <a:pt x="13489" y="19838"/>
                  </a:cubicBezTo>
                  <a:cubicBezTo>
                    <a:pt x="13700" y="19221"/>
                    <a:pt x="13868" y="18604"/>
                    <a:pt x="14078" y="18049"/>
                  </a:cubicBezTo>
                  <a:cubicBezTo>
                    <a:pt x="14288" y="17493"/>
                    <a:pt x="14540" y="17000"/>
                    <a:pt x="14750" y="17061"/>
                  </a:cubicBezTo>
                  <a:cubicBezTo>
                    <a:pt x="14960" y="17123"/>
                    <a:pt x="15128" y="17740"/>
                    <a:pt x="15254" y="18357"/>
                  </a:cubicBezTo>
                  <a:cubicBezTo>
                    <a:pt x="15381" y="18974"/>
                    <a:pt x="15465" y="19592"/>
                    <a:pt x="15675" y="20147"/>
                  </a:cubicBezTo>
                  <a:cubicBezTo>
                    <a:pt x="15885" y="20702"/>
                    <a:pt x="16221" y="21196"/>
                    <a:pt x="16557" y="21258"/>
                  </a:cubicBezTo>
                  <a:cubicBezTo>
                    <a:pt x="16893" y="21320"/>
                    <a:pt x="17230" y="20949"/>
                    <a:pt x="17524" y="20456"/>
                  </a:cubicBezTo>
                  <a:cubicBezTo>
                    <a:pt x="17818" y="19962"/>
                    <a:pt x="18070" y="19345"/>
                    <a:pt x="18448" y="18604"/>
                  </a:cubicBezTo>
                  <a:cubicBezTo>
                    <a:pt x="18826" y="17864"/>
                    <a:pt x="19331" y="17000"/>
                    <a:pt x="19709" y="16938"/>
                  </a:cubicBezTo>
                  <a:cubicBezTo>
                    <a:pt x="20087" y="16876"/>
                    <a:pt x="20339" y="17617"/>
                    <a:pt x="20633" y="18172"/>
                  </a:cubicBezTo>
                  <a:cubicBezTo>
                    <a:pt x="20928" y="18728"/>
                    <a:pt x="21264" y="19098"/>
                    <a:pt x="21600" y="19468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8" name="Line"/>
            <p:cNvSpPr/>
            <p:nvPr/>
          </p:nvSpPr>
          <p:spPr>
            <a:xfrm>
              <a:off x="14254801" y="7522701"/>
              <a:ext cx="38348" cy="19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49" name="Line"/>
            <p:cNvSpPr/>
            <p:nvPr/>
          </p:nvSpPr>
          <p:spPr>
            <a:xfrm>
              <a:off x="13900096" y="7618568"/>
              <a:ext cx="124627" cy="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0" name="Line"/>
            <p:cNvSpPr/>
            <p:nvPr/>
          </p:nvSpPr>
          <p:spPr>
            <a:xfrm>
              <a:off x="14494467" y="7685675"/>
              <a:ext cx="239667" cy="210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1" name="Line"/>
            <p:cNvSpPr/>
            <p:nvPr/>
          </p:nvSpPr>
          <p:spPr>
            <a:xfrm>
              <a:off x="14513641" y="7743194"/>
              <a:ext cx="172561" cy="16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2" name="Line"/>
            <p:cNvSpPr/>
            <p:nvPr/>
          </p:nvSpPr>
          <p:spPr>
            <a:xfrm>
              <a:off x="15395513" y="7436422"/>
              <a:ext cx="277565" cy="449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1" h="21529" extrusionOk="0">
                  <a:moveTo>
                    <a:pt x="2920" y="0"/>
                  </a:moveTo>
                  <a:cubicBezTo>
                    <a:pt x="2435" y="3064"/>
                    <a:pt x="1949" y="6128"/>
                    <a:pt x="1585" y="8962"/>
                  </a:cubicBezTo>
                  <a:cubicBezTo>
                    <a:pt x="1221" y="11796"/>
                    <a:pt x="978" y="14400"/>
                    <a:pt x="614" y="16238"/>
                  </a:cubicBezTo>
                  <a:cubicBezTo>
                    <a:pt x="250" y="18077"/>
                    <a:pt x="-235" y="19149"/>
                    <a:pt x="129" y="19762"/>
                  </a:cubicBezTo>
                  <a:cubicBezTo>
                    <a:pt x="493" y="20374"/>
                    <a:pt x="1707" y="20528"/>
                    <a:pt x="4740" y="20757"/>
                  </a:cubicBezTo>
                  <a:cubicBezTo>
                    <a:pt x="7774" y="20987"/>
                    <a:pt x="12628" y="21294"/>
                    <a:pt x="15783" y="21447"/>
                  </a:cubicBezTo>
                  <a:cubicBezTo>
                    <a:pt x="18938" y="21600"/>
                    <a:pt x="20394" y="21600"/>
                    <a:pt x="20880" y="20911"/>
                  </a:cubicBezTo>
                  <a:cubicBezTo>
                    <a:pt x="21365" y="20221"/>
                    <a:pt x="20880" y="18843"/>
                    <a:pt x="20394" y="1746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3" name="Line"/>
            <p:cNvSpPr/>
            <p:nvPr/>
          </p:nvSpPr>
          <p:spPr>
            <a:xfrm>
              <a:off x="16293919" y="7365822"/>
              <a:ext cx="482174" cy="549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487" extrusionOk="0">
                  <a:moveTo>
                    <a:pt x="2667" y="9875"/>
                  </a:moveTo>
                  <a:cubicBezTo>
                    <a:pt x="1961" y="10125"/>
                    <a:pt x="1255" y="10375"/>
                    <a:pt x="690" y="11436"/>
                  </a:cubicBezTo>
                  <a:cubicBezTo>
                    <a:pt x="126" y="12497"/>
                    <a:pt x="-298" y="14370"/>
                    <a:pt x="267" y="15993"/>
                  </a:cubicBezTo>
                  <a:cubicBezTo>
                    <a:pt x="831" y="17616"/>
                    <a:pt x="2384" y="18990"/>
                    <a:pt x="4502" y="19364"/>
                  </a:cubicBezTo>
                  <a:cubicBezTo>
                    <a:pt x="6620" y="19739"/>
                    <a:pt x="9302" y="19115"/>
                    <a:pt x="11349" y="17367"/>
                  </a:cubicBezTo>
                  <a:cubicBezTo>
                    <a:pt x="13396" y="15619"/>
                    <a:pt x="14808" y="12747"/>
                    <a:pt x="15373" y="10063"/>
                  </a:cubicBezTo>
                  <a:cubicBezTo>
                    <a:pt x="15937" y="7378"/>
                    <a:pt x="15655" y="4881"/>
                    <a:pt x="15231" y="3071"/>
                  </a:cubicBezTo>
                  <a:cubicBezTo>
                    <a:pt x="14808" y="1260"/>
                    <a:pt x="14243" y="137"/>
                    <a:pt x="13890" y="12"/>
                  </a:cubicBezTo>
                  <a:cubicBezTo>
                    <a:pt x="13537" y="-113"/>
                    <a:pt x="13396" y="761"/>
                    <a:pt x="13184" y="2946"/>
                  </a:cubicBezTo>
                  <a:cubicBezTo>
                    <a:pt x="12973" y="5131"/>
                    <a:pt x="12690" y="8627"/>
                    <a:pt x="12478" y="11062"/>
                  </a:cubicBezTo>
                  <a:cubicBezTo>
                    <a:pt x="12267" y="13496"/>
                    <a:pt x="12126" y="14870"/>
                    <a:pt x="11984" y="15993"/>
                  </a:cubicBezTo>
                  <a:cubicBezTo>
                    <a:pt x="11843" y="17117"/>
                    <a:pt x="11702" y="17991"/>
                    <a:pt x="11843" y="18178"/>
                  </a:cubicBezTo>
                  <a:cubicBezTo>
                    <a:pt x="11984" y="18366"/>
                    <a:pt x="12408" y="17866"/>
                    <a:pt x="12902" y="17429"/>
                  </a:cubicBezTo>
                  <a:cubicBezTo>
                    <a:pt x="13396" y="16992"/>
                    <a:pt x="13961" y="16618"/>
                    <a:pt x="14596" y="17117"/>
                  </a:cubicBezTo>
                  <a:cubicBezTo>
                    <a:pt x="15231" y="17616"/>
                    <a:pt x="15937" y="18990"/>
                    <a:pt x="17067" y="19864"/>
                  </a:cubicBezTo>
                  <a:cubicBezTo>
                    <a:pt x="18196" y="20738"/>
                    <a:pt x="19749" y="21112"/>
                    <a:pt x="21302" y="21487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4" name="Line"/>
            <p:cNvSpPr/>
            <p:nvPr/>
          </p:nvSpPr>
          <p:spPr>
            <a:xfrm>
              <a:off x="16819654" y="7562555"/>
              <a:ext cx="598744" cy="401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7" h="21519" extrusionOk="0">
                  <a:moveTo>
                    <a:pt x="5327" y="14319"/>
                  </a:moveTo>
                  <a:cubicBezTo>
                    <a:pt x="4293" y="13633"/>
                    <a:pt x="3259" y="12948"/>
                    <a:pt x="2397" y="12605"/>
                  </a:cubicBezTo>
                  <a:cubicBezTo>
                    <a:pt x="1536" y="12262"/>
                    <a:pt x="846" y="12262"/>
                    <a:pt x="444" y="12776"/>
                  </a:cubicBezTo>
                  <a:cubicBezTo>
                    <a:pt x="42" y="13290"/>
                    <a:pt x="-73" y="14319"/>
                    <a:pt x="42" y="15176"/>
                  </a:cubicBezTo>
                  <a:cubicBezTo>
                    <a:pt x="157" y="16033"/>
                    <a:pt x="501" y="16719"/>
                    <a:pt x="961" y="17233"/>
                  </a:cubicBezTo>
                  <a:cubicBezTo>
                    <a:pt x="1421" y="17748"/>
                    <a:pt x="1995" y="18090"/>
                    <a:pt x="2570" y="18262"/>
                  </a:cubicBezTo>
                  <a:cubicBezTo>
                    <a:pt x="3144" y="18433"/>
                    <a:pt x="3719" y="18433"/>
                    <a:pt x="4121" y="18005"/>
                  </a:cubicBezTo>
                  <a:cubicBezTo>
                    <a:pt x="4523" y="17576"/>
                    <a:pt x="4753" y="16719"/>
                    <a:pt x="5097" y="16633"/>
                  </a:cubicBezTo>
                  <a:cubicBezTo>
                    <a:pt x="5442" y="16548"/>
                    <a:pt x="5901" y="17233"/>
                    <a:pt x="6418" y="17662"/>
                  </a:cubicBezTo>
                  <a:cubicBezTo>
                    <a:pt x="6936" y="18090"/>
                    <a:pt x="7510" y="18262"/>
                    <a:pt x="8257" y="18005"/>
                  </a:cubicBezTo>
                  <a:cubicBezTo>
                    <a:pt x="9004" y="17748"/>
                    <a:pt x="9923" y="17062"/>
                    <a:pt x="10784" y="14833"/>
                  </a:cubicBezTo>
                  <a:cubicBezTo>
                    <a:pt x="11646" y="12605"/>
                    <a:pt x="12450" y="8833"/>
                    <a:pt x="12910" y="6519"/>
                  </a:cubicBezTo>
                  <a:cubicBezTo>
                    <a:pt x="13370" y="4205"/>
                    <a:pt x="13484" y="3348"/>
                    <a:pt x="13427" y="2319"/>
                  </a:cubicBezTo>
                  <a:cubicBezTo>
                    <a:pt x="13370" y="1290"/>
                    <a:pt x="13140" y="90"/>
                    <a:pt x="13025" y="5"/>
                  </a:cubicBezTo>
                  <a:cubicBezTo>
                    <a:pt x="12910" y="-81"/>
                    <a:pt x="12910" y="948"/>
                    <a:pt x="12910" y="4119"/>
                  </a:cubicBezTo>
                  <a:cubicBezTo>
                    <a:pt x="12910" y="7290"/>
                    <a:pt x="12910" y="12605"/>
                    <a:pt x="13025" y="15690"/>
                  </a:cubicBezTo>
                  <a:cubicBezTo>
                    <a:pt x="13140" y="18776"/>
                    <a:pt x="13370" y="19633"/>
                    <a:pt x="13714" y="20319"/>
                  </a:cubicBezTo>
                  <a:cubicBezTo>
                    <a:pt x="14059" y="21005"/>
                    <a:pt x="14518" y="21519"/>
                    <a:pt x="15323" y="21519"/>
                  </a:cubicBezTo>
                  <a:cubicBezTo>
                    <a:pt x="16127" y="21519"/>
                    <a:pt x="17276" y="21005"/>
                    <a:pt x="18367" y="19976"/>
                  </a:cubicBezTo>
                  <a:cubicBezTo>
                    <a:pt x="19459" y="18948"/>
                    <a:pt x="20493" y="17405"/>
                    <a:pt x="21527" y="15862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5" name="Line"/>
            <p:cNvSpPr/>
            <p:nvPr/>
          </p:nvSpPr>
          <p:spPr>
            <a:xfrm>
              <a:off x="17121211" y="7733608"/>
              <a:ext cx="230081" cy="2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6" name="Line"/>
            <p:cNvSpPr/>
            <p:nvPr/>
          </p:nvSpPr>
          <p:spPr>
            <a:xfrm>
              <a:off x="16239238" y="7730413"/>
              <a:ext cx="220494" cy="12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635" y="10800"/>
                    <a:pt x="11270" y="0"/>
                    <a:pt x="14870" y="0"/>
                  </a:cubicBezTo>
                  <a:cubicBezTo>
                    <a:pt x="18470" y="0"/>
                    <a:pt x="20035" y="108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7" name="Line"/>
            <p:cNvSpPr/>
            <p:nvPr/>
          </p:nvSpPr>
          <p:spPr>
            <a:xfrm>
              <a:off x="17955250" y="7628155"/>
              <a:ext cx="834039" cy="287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4" y="480"/>
                    <a:pt x="828" y="960"/>
                    <a:pt x="1448" y="3360"/>
                  </a:cubicBezTo>
                  <a:cubicBezTo>
                    <a:pt x="2069" y="5760"/>
                    <a:pt x="2897" y="10080"/>
                    <a:pt x="3476" y="12960"/>
                  </a:cubicBezTo>
                  <a:cubicBezTo>
                    <a:pt x="4055" y="15840"/>
                    <a:pt x="4386" y="17280"/>
                    <a:pt x="4676" y="17520"/>
                  </a:cubicBezTo>
                  <a:cubicBezTo>
                    <a:pt x="4965" y="17760"/>
                    <a:pt x="5214" y="16800"/>
                    <a:pt x="5338" y="15000"/>
                  </a:cubicBezTo>
                  <a:cubicBezTo>
                    <a:pt x="5462" y="13200"/>
                    <a:pt x="5462" y="10560"/>
                    <a:pt x="5462" y="8520"/>
                  </a:cubicBezTo>
                  <a:cubicBezTo>
                    <a:pt x="5462" y="6480"/>
                    <a:pt x="5462" y="5040"/>
                    <a:pt x="5628" y="4680"/>
                  </a:cubicBezTo>
                  <a:cubicBezTo>
                    <a:pt x="5793" y="4320"/>
                    <a:pt x="6124" y="5040"/>
                    <a:pt x="6414" y="6000"/>
                  </a:cubicBezTo>
                  <a:cubicBezTo>
                    <a:pt x="6703" y="6960"/>
                    <a:pt x="6952" y="8160"/>
                    <a:pt x="7159" y="9360"/>
                  </a:cubicBezTo>
                  <a:cubicBezTo>
                    <a:pt x="7365" y="10560"/>
                    <a:pt x="7531" y="11760"/>
                    <a:pt x="7821" y="12480"/>
                  </a:cubicBezTo>
                  <a:cubicBezTo>
                    <a:pt x="8110" y="13200"/>
                    <a:pt x="8524" y="13440"/>
                    <a:pt x="9683" y="13440"/>
                  </a:cubicBezTo>
                  <a:cubicBezTo>
                    <a:pt x="10841" y="13440"/>
                    <a:pt x="12745" y="13200"/>
                    <a:pt x="13986" y="13080"/>
                  </a:cubicBezTo>
                  <a:cubicBezTo>
                    <a:pt x="15228" y="12960"/>
                    <a:pt x="15807" y="12960"/>
                    <a:pt x="16345" y="12480"/>
                  </a:cubicBezTo>
                  <a:cubicBezTo>
                    <a:pt x="16883" y="12000"/>
                    <a:pt x="17379" y="11040"/>
                    <a:pt x="17503" y="10080"/>
                  </a:cubicBezTo>
                  <a:cubicBezTo>
                    <a:pt x="17628" y="9120"/>
                    <a:pt x="17379" y="8160"/>
                    <a:pt x="17090" y="7320"/>
                  </a:cubicBezTo>
                  <a:cubicBezTo>
                    <a:pt x="16800" y="6480"/>
                    <a:pt x="16469" y="5760"/>
                    <a:pt x="16097" y="5640"/>
                  </a:cubicBezTo>
                  <a:cubicBezTo>
                    <a:pt x="15724" y="5520"/>
                    <a:pt x="15310" y="6000"/>
                    <a:pt x="15103" y="7200"/>
                  </a:cubicBezTo>
                  <a:cubicBezTo>
                    <a:pt x="14897" y="8400"/>
                    <a:pt x="14897" y="10320"/>
                    <a:pt x="15683" y="12840"/>
                  </a:cubicBezTo>
                  <a:cubicBezTo>
                    <a:pt x="16469" y="15360"/>
                    <a:pt x="18041" y="18480"/>
                    <a:pt x="19159" y="20040"/>
                  </a:cubicBezTo>
                  <a:cubicBezTo>
                    <a:pt x="20276" y="21600"/>
                    <a:pt x="20938" y="216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8" name="Line"/>
            <p:cNvSpPr/>
            <p:nvPr/>
          </p:nvSpPr>
          <p:spPr>
            <a:xfrm>
              <a:off x="19105239" y="7631351"/>
              <a:ext cx="920728" cy="274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3149" y="5023"/>
                  </a:moveTo>
                  <a:cubicBezTo>
                    <a:pt x="2925" y="4019"/>
                    <a:pt x="2700" y="3014"/>
                    <a:pt x="2289" y="2512"/>
                  </a:cubicBezTo>
                  <a:cubicBezTo>
                    <a:pt x="1878" y="2009"/>
                    <a:pt x="1280" y="2009"/>
                    <a:pt x="795" y="3014"/>
                  </a:cubicBezTo>
                  <a:cubicBezTo>
                    <a:pt x="309" y="4019"/>
                    <a:pt x="-65" y="6028"/>
                    <a:pt x="10" y="8037"/>
                  </a:cubicBezTo>
                  <a:cubicBezTo>
                    <a:pt x="84" y="10047"/>
                    <a:pt x="608" y="12056"/>
                    <a:pt x="1280" y="13186"/>
                  </a:cubicBezTo>
                  <a:cubicBezTo>
                    <a:pt x="1953" y="14316"/>
                    <a:pt x="2775" y="14567"/>
                    <a:pt x="3298" y="14191"/>
                  </a:cubicBezTo>
                  <a:cubicBezTo>
                    <a:pt x="3822" y="13814"/>
                    <a:pt x="4046" y="12809"/>
                    <a:pt x="4158" y="11679"/>
                  </a:cubicBezTo>
                  <a:cubicBezTo>
                    <a:pt x="4270" y="10549"/>
                    <a:pt x="4270" y="9293"/>
                    <a:pt x="4083" y="7660"/>
                  </a:cubicBezTo>
                  <a:cubicBezTo>
                    <a:pt x="3896" y="6028"/>
                    <a:pt x="3523" y="4019"/>
                    <a:pt x="3336" y="3642"/>
                  </a:cubicBezTo>
                  <a:cubicBezTo>
                    <a:pt x="3149" y="3265"/>
                    <a:pt x="3149" y="4521"/>
                    <a:pt x="3298" y="6530"/>
                  </a:cubicBezTo>
                  <a:cubicBezTo>
                    <a:pt x="3448" y="8540"/>
                    <a:pt x="3747" y="11302"/>
                    <a:pt x="4233" y="13312"/>
                  </a:cubicBezTo>
                  <a:cubicBezTo>
                    <a:pt x="4718" y="15321"/>
                    <a:pt x="5391" y="16577"/>
                    <a:pt x="6026" y="16200"/>
                  </a:cubicBezTo>
                  <a:cubicBezTo>
                    <a:pt x="6662" y="15823"/>
                    <a:pt x="7260" y="13814"/>
                    <a:pt x="7671" y="11805"/>
                  </a:cubicBezTo>
                  <a:cubicBezTo>
                    <a:pt x="8082" y="9795"/>
                    <a:pt x="8306" y="7786"/>
                    <a:pt x="8530" y="7284"/>
                  </a:cubicBezTo>
                  <a:cubicBezTo>
                    <a:pt x="8754" y="6781"/>
                    <a:pt x="8979" y="7786"/>
                    <a:pt x="9614" y="9544"/>
                  </a:cubicBezTo>
                  <a:cubicBezTo>
                    <a:pt x="10249" y="11302"/>
                    <a:pt x="11296" y="13814"/>
                    <a:pt x="12379" y="15070"/>
                  </a:cubicBezTo>
                  <a:cubicBezTo>
                    <a:pt x="13463" y="16326"/>
                    <a:pt x="14584" y="16326"/>
                    <a:pt x="15481" y="15321"/>
                  </a:cubicBezTo>
                  <a:cubicBezTo>
                    <a:pt x="16378" y="14316"/>
                    <a:pt x="17051" y="12307"/>
                    <a:pt x="17387" y="10674"/>
                  </a:cubicBezTo>
                  <a:cubicBezTo>
                    <a:pt x="17723" y="9042"/>
                    <a:pt x="17723" y="7786"/>
                    <a:pt x="17648" y="6405"/>
                  </a:cubicBezTo>
                  <a:cubicBezTo>
                    <a:pt x="17574" y="5023"/>
                    <a:pt x="17424" y="3516"/>
                    <a:pt x="17013" y="2260"/>
                  </a:cubicBezTo>
                  <a:cubicBezTo>
                    <a:pt x="16602" y="1005"/>
                    <a:pt x="15929" y="0"/>
                    <a:pt x="15481" y="0"/>
                  </a:cubicBezTo>
                  <a:cubicBezTo>
                    <a:pt x="15033" y="0"/>
                    <a:pt x="14808" y="1005"/>
                    <a:pt x="14771" y="2888"/>
                  </a:cubicBezTo>
                  <a:cubicBezTo>
                    <a:pt x="14734" y="4772"/>
                    <a:pt x="14883" y="7535"/>
                    <a:pt x="16042" y="10800"/>
                  </a:cubicBezTo>
                  <a:cubicBezTo>
                    <a:pt x="17200" y="14065"/>
                    <a:pt x="19368" y="17833"/>
                    <a:pt x="21535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9" name="Line"/>
            <p:cNvSpPr/>
            <p:nvPr/>
          </p:nvSpPr>
          <p:spPr>
            <a:xfrm>
              <a:off x="152838" y="8194302"/>
              <a:ext cx="420437" cy="502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088" extrusionOk="0">
                  <a:moveTo>
                    <a:pt x="0" y="13259"/>
                  </a:moveTo>
                  <a:cubicBezTo>
                    <a:pt x="2127" y="11649"/>
                    <a:pt x="4255" y="10039"/>
                    <a:pt x="5727" y="8295"/>
                  </a:cubicBezTo>
                  <a:cubicBezTo>
                    <a:pt x="7200" y="6551"/>
                    <a:pt x="8018" y="4673"/>
                    <a:pt x="8264" y="3398"/>
                  </a:cubicBezTo>
                  <a:cubicBezTo>
                    <a:pt x="8509" y="2124"/>
                    <a:pt x="8182" y="1453"/>
                    <a:pt x="7445" y="849"/>
                  </a:cubicBezTo>
                  <a:cubicBezTo>
                    <a:pt x="6709" y="246"/>
                    <a:pt x="5564" y="-291"/>
                    <a:pt x="4664" y="179"/>
                  </a:cubicBezTo>
                  <a:cubicBezTo>
                    <a:pt x="3764" y="648"/>
                    <a:pt x="3109" y="2124"/>
                    <a:pt x="2782" y="4740"/>
                  </a:cubicBezTo>
                  <a:cubicBezTo>
                    <a:pt x="2455" y="7356"/>
                    <a:pt x="2455" y="11113"/>
                    <a:pt x="3027" y="13930"/>
                  </a:cubicBezTo>
                  <a:cubicBezTo>
                    <a:pt x="3600" y="16748"/>
                    <a:pt x="4745" y="18626"/>
                    <a:pt x="6218" y="19766"/>
                  </a:cubicBezTo>
                  <a:cubicBezTo>
                    <a:pt x="7691" y="20907"/>
                    <a:pt x="9491" y="21309"/>
                    <a:pt x="11864" y="20974"/>
                  </a:cubicBezTo>
                  <a:cubicBezTo>
                    <a:pt x="14236" y="20638"/>
                    <a:pt x="17182" y="19565"/>
                    <a:pt x="18900" y="18760"/>
                  </a:cubicBezTo>
                  <a:cubicBezTo>
                    <a:pt x="20618" y="17955"/>
                    <a:pt x="21109" y="17418"/>
                    <a:pt x="21355" y="16815"/>
                  </a:cubicBezTo>
                  <a:cubicBezTo>
                    <a:pt x="21600" y="16211"/>
                    <a:pt x="21600" y="15540"/>
                    <a:pt x="21273" y="15003"/>
                  </a:cubicBezTo>
                  <a:cubicBezTo>
                    <a:pt x="20945" y="14467"/>
                    <a:pt x="20291" y="14064"/>
                    <a:pt x="19145" y="13863"/>
                  </a:cubicBezTo>
                  <a:cubicBezTo>
                    <a:pt x="18000" y="13662"/>
                    <a:pt x="16364" y="13662"/>
                    <a:pt x="15055" y="13662"/>
                  </a:cubicBezTo>
                  <a:cubicBezTo>
                    <a:pt x="13745" y="13662"/>
                    <a:pt x="12764" y="13662"/>
                    <a:pt x="12191" y="14064"/>
                  </a:cubicBezTo>
                  <a:cubicBezTo>
                    <a:pt x="11618" y="14467"/>
                    <a:pt x="11455" y="15272"/>
                    <a:pt x="12355" y="16144"/>
                  </a:cubicBezTo>
                  <a:cubicBezTo>
                    <a:pt x="13255" y="17016"/>
                    <a:pt x="15218" y="17955"/>
                    <a:pt x="17182" y="1889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0" name="Line"/>
            <p:cNvSpPr/>
            <p:nvPr/>
          </p:nvSpPr>
          <p:spPr>
            <a:xfrm>
              <a:off x="753601" y="8568356"/>
              <a:ext cx="204510" cy="84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180" extrusionOk="0">
                  <a:moveTo>
                    <a:pt x="6314" y="2222"/>
                  </a:moveTo>
                  <a:cubicBezTo>
                    <a:pt x="4652" y="2222"/>
                    <a:pt x="2991" y="2222"/>
                    <a:pt x="1828" y="4622"/>
                  </a:cubicBezTo>
                  <a:cubicBezTo>
                    <a:pt x="665" y="7022"/>
                    <a:pt x="0" y="11822"/>
                    <a:pt x="498" y="15022"/>
                  </a:cubicBezTo>
                  <a:cubicBezTo>
                    <a:pt x="997" y="18222"/>
                    <a:pt x="2658" y="19822"/>
                    <a:pt x="5649" y="20622"/>
                  </a:cubicBezTo>
                  <a:cubicBezTo>
                    <a:pt x="8640" y="21422"/>
                    <a:pt x="12960" y="21422"/>
                    <a:pt x="15951" y="20222"/>
                  </a:cubicBezTo>
                  <a:cubicBezTo>
                    <a:pt x="18942" y="19022"/>
                    <a:pt x="20603" y="16622"/>
                    <a:pt x="21102" y="13422"/>
                  </a:cubicBezTo>
                  <a:cubicBezTo>
                    <a:pt x="21600" y="10222"/>
                    <a:pt x="20935" y="6222"/>
                    <a:pt x="19606" y="3822"/>
                  </a:cubicBezTo>
                  <a:cubicBezTo>
                    <a:pt x="18277" y="1422"/>
                    <a:pt x="16283" y="622"/>
                    <a:pt x="13458" y="222"/>
                  </a:cubicBezTo>
                  <a:cubicBezTo>
                    <a:pt x="10634" y="-178"/>
                    <a:pt x="6978" y="-178"/>
                    <a:pt x="4320" y="1422"/>
                  </a:cubicBezTo>
                  <a:cubicBezTo>
                    <a:pt x="1662" y="3022"/>
                    <a:pt x="0" y="6222"/>
                    <a:pt x="0" y="8222"/>
                  </a:cubicBezTo>
                  <a:cubicBezTo>
                    <a:pt x="0" y="10222"/>
                    <a:pt x="1662" y="11022"/>
                    <a:pt x="5151" y="10622"/>
                  </a:cubicBezTo>
                  <a:cubicBezTo>
                    <a:pt x="8640" y="10222"/>
                    <a:pt x="13957" y="8622"/>
                    <a:pt x="19274" y="7022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1" name="Line"/>
            <p:cNvSpPr/>
            <p:nvPr/>
          </p:nvSpPr>
          <p:spPr>
            <a:xfrm>
              <a:off x="1111503" y="8366327"/>
              <a:ext cx="546440" cy="343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4" extrusionOk="0">
                  <a:moveTo>
                    <a:pt x="0" y="0"/>
                  </a:moveTo>
                  <a:cubicBezTo>
                    <a:pt x="884" y="5747"/>
                    <a:pt x="1768" y="11494"/>
                    <a:pt x="2274" y="15061"/>
                  </a:cubicBezTo>
                  <a:cubicBezTo>
                    <a:pt x="2779" y="18628"/>
                    <a:pt x="2905" y="20015"/>
                    <a:pt x="2905" y="20213"/>
                  </a:cubicBezTo>
                  <a:cubicBezTo>
                    <a:pt x="2905" y="20411"/>
                    <a:pt x="2779" y="19420"/>
                    <a:pt x="2905" y="17934"/>
                  </a:cubicBezTo>
                  <a:cubicBezTo>
                    <a:pt x="3032" y="16448"/>
                    <a:pt x="3411" y="14466"/>
                    <a:pt x="4737" y="12187"/>
                  </a:cubicBezTo>
                  <a:cubicBezTo>
                    <a:pt x="6063" y="9908"/>
                    <a:pt x="8337" y="7332"/>
                    <a:pt x="9789" y="5846"/>
                  </a:cubicBezTo>
                  <a:cubicBezTo>
                    <a:pt x="11242" y="4360"/>
                    <a:pt x="11874" y="3963"/>
                    <a:pt x="11874" y="3963"/>
                  </a:cubicBezTo>
                  <a:cubicBezTo>
                    <a:pt x="11874" y="3963"/>
                    <a:pt x="11242" y="4360"/>
                    <a:pt x="10168" y="5152"/>
                  </a:cubicBezTo>
                  <a:cubicBezTo>
                    <a:pt x="9095" y="5945"/>
                    <a:pt x="7579" y="7134"/>
                    <a:pt x="6632" y="8125"/>
                  </a:cubicBezTo>
                  <a:cubicBezTo>
                    <a:pt x="5684" y="9116"/>
                    <a:pt x="5305" y="9908"/>
                    <a:pt x="5116" y="10899"/>
                  </a:cubicBezTo>
                  <a:cubicBezTo>
                    <a:pt x="4926" y="11890"/>
                    <a:pt x="4926" y="13079"/>
                    <a:pt x="5432" y="14466"/>
                  </a:cubicBezTo>
                  <a:cubicBezTo>
                    <a:pt x="5937" y="15853"/>
                    <a:pt x="6947" y="17439"/>
                    <a:pt x="8021" y="18628"/>
                  </a:cubicBezTo>
                  <a:cubicBezTo>
                    <a:pt x="9095" y="19817"/>
                    <a:pt x="10232" y="20609"/>
                    <a:pt x="11495" y="20708"/>
                  </a:cubicBezTo>
                  <a:cubicBezTo>
                    <a:pt x="12758" y="20807"/>
                    <a:pt x="14147" y="20213"/>
                    <a:pt x="15032" y="19222"/>
                  </a:cubicBezTo>
                  <a:cubicBezTo>
                    <a:pt x="15916" y="18231"/>
                    <a:pt x="16295" y="16844"/>
                    <a:pt x="16547" y="16646"/>
                  </a:cubicBezTo>
                  <a:cubicBezTo>
                    <a:pt x="16800" y="16448"/>
                    <a:pt x="16926" y="17439"/>
                    <a:pt x="17179" y="18330"/>
                  </a:cubicBezTo>
                  <a:cubicBezTo>
                    <a:pt x="17432" y="19222"/>
                    <a:pt x="17811" y="20015"/>
                    <a:pt x="18442" y="20609"/>
                  </a:cubicBezTo>
                  <a:cubicBezTo>
                    <a:pt x="19074" y="21204"/>
                    <a:pt x="19958" y="21600"/>
                    <a:pt x="20526" y="20906"/>
                  </a:cubicBezTo>
                  <a:cubicBezTo>
                    <a:pt x="21095" y="20213"/>
                    <a:pt x="21347" y="18429"/>
                    <a:pt x="21600" y="16646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2" name="Line"/>
            <p:cNvSpPr/>
            <p:nvPr/>
          </p:nvSpPr>
          <p:spPr>
            <a:xfrm>
              <a:off x="1485382" y="8490954"/>
              <a:ext cx="7669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3" name="Line"/>
            <p:cNvSpPr/>
            <p:nvPr/>
          </p:nvSpPr>
          <p:spPr>
            <a:xfrm>
              <a:off x="1686702" y="8596406"/>
              <a:ext cx="220494" cy="153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39" y="1800"/>
                    <a:pt x="1878" y="3600"/>
                    <a:pt x="2504" y="5625"/>
                  </a:cubicBezTo>
                  <a:cubicBezTo>
                    <a:pt x="3130" y="7650"/>
                    <a:pt x="3443" y="9900"/>
                    <a:pt x="4383" y="10350"/>
                  </a:cubicBezTo>
                  <a:cubicBezTo>
                    <a:pt x="5322" y="10800"/>
                    <a:pt x="6887" y="9450"/>
                    <a:pt x="8452" y="8100"/>
                  </a:cubicBezTo>
                  <a:cubicBezTo>
                    <a:pt x="10017" y="6750"/>
                    <a:pt x="11583" y="5400"/>
                    <a:pt x="12835" y="6075"/>
                  </a:cubicBezTo>
                  <a:cubicBezTo>
                    <a:pt x="14087" y="6750"/>
                    <a:pt x="15026" y="9450"/>
                    <a:pt x="15652" y="11925"/>
                  </a:cubicBezTo>
                  <a:cubicBezTo>
                    <a:pt x="16278" y="14400"/>
                    <a:pt x="16591" y="16650"/>
                    <a:pt x="17530" y="18225"/>
                  </a:cubicBezTo>
                  <a:cubicBezTo>
                    <a:pt x="18470" y="19800"/>
                    <a:pt x="20035" y="207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4" name="Line"/>
            <p:cNvSpPr/>
            <p:nvPr/>
          </p:nvSpPr>
          <p:spPr>
            <a:xfrm>
              <a:off x="1913457" y="8563846"/>
              <a:ext cx="199988" cy="577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2" h="21459" extrusionOk="0">
                  <a:moveTo>
                    <a:pt x="16551" y="1922"/>
                  </a:moveTo>
                  <a:cubicBezTo>
                    <a:pt x="16214" y="1328"/>
                    <a:pt x="15876" y="735"/>
                    <a:pt x="14864" y="379"/>
                  </a:cubicBezTo>
                  <a:cubicBezTo>
                    <a:pt x="13851" y="23"/>
                    <a:pt x="12164" y="-96"/>
                    <a:pt x="10645" y="82"/>
                  </a:cubicBezTo>
                  <a:cubicBezTo>
                    <a:pt x="9126" y="260"/>
                    <a:pt x="7776" y="735"/>
                    <a:pt x="6932" y="1269"/>
                  </a:cubicBezTo>
                  <a:cubicBezTo>
                    <a:pt x="6088" y="1803"/>
                    <a:pt x="5751" y="2396"/>
                    <a:pt x="5582" y="3049"/>
                  </a:cubicBezTo>
                  <a:cubicBezTo>
                    <a:pt x="5414" y="3702"/>
                    <a:pt x="5414" y="4414"/>
                    <a:pt x="6257" y="4829"/>
                  </a:cubicBezTo>
                  <a:cubicBezTo>
                    <a:pt x="7101" y="5245"/>
                    <a:pt x="8789" y="5363"/>
                    <a:pt x="10982" y="5067"/>
                  </a:cubicBezTo>
                  <a:cubicBezTo>
                    <a:pt x="13176" y="4770"/>
                    <a:pt x="15876" y="4058"/>
                    <a:pt x="17057" y="3405"/>
                  </a:cubicBezTo>
                  <a:cubicBezTo>
                    <a:pt x="18239" y="2752"/>
                    <a:pt x="17901" y="2159"/>
                    <a:pt x="17732" y="2159"/>
                  </a:cubicBezTo>
                  <a:cubicBezTo>
                    <a:pt x="17563" y="2159"/>
                    <a:pt x="17563" y="2752"/>
                    <a:pt x="18407" y="4829"/>
                  </a:cubicBezTo>
                  <a:cubicBezTo>
                    <a:pt x="19251" y="6906"/>
                    <a:pt x="20938" y="10467"/>
                    <a:pt x="21107" y="13315"/>
                  </a:cubicBezTo>
                  <a:cubicBezTo>
                    <a:pt x="21276" y="16163"/>
                    <a:pt x="19926" y="18300"/>
                    <a:pt x="18576" y="19546"/>
                  </a:cubicBezTo>
                  <a:cubicBezTo>
                    <a:pt x="17226" y="20792"/>
                    <a:pt x="15876" y="21148"/>
                    <a:pt x="14188" y="21326"/>
                  </a:cubicBezTo>
                  <a:cubicBezTo>
                    <a:pt x="12501" y="21504"/>
                    <a:pt x="10476" y="21504"/>
                    <a:pt x="8789" y="21326"/>
                  </a:cubicBezTo>
                  <a:cubicBezTo>
                    <a:pt x="7101" y="21148"/>
                    <a:pt x="5751" y="20792"/>
                    <a:pt x="4232" y="19961"/>
                  </a:cubicBezTo>
                  <a:cubicBezTo>
                    <a:pt x="2713" y="19130"/>
                    <a:pt x="1026" y="17825"/>
                    <a:pt x="351" y="16875"/>
                  </a:cubicBezTo>
                  <a:cubicBezTo>
                    <a:pt x="-324" y="15926"/>
                    <a:pt x="14" y="15333"/>
                    <a:pt x="1026" y="14917"/>
                  </a:cubicBezTo>
                  <a:cubicBezTo>
                    <a:pt x="2039" y="14502"/>
                    <a:pt x="3726" y="14264"/>
                    <a:pt x="6932" y="14086"/>
                  </a:cubicBezTo>
                  <a:cubicBezTo>
                    <a:pt x="10139" y="13908"/>
                    <a:pt x="14863" y="13790"/>
                    <a:pt x="19588" y="13671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5" name="Line"/>
            <p:cNvSpPr/>
            <p:nvPr/>
          </p:nvSpPr>
          <p:spPr>
            <a:xfrm>
              <a:off x="2550877" y="8325140"/>
              <a:ext cx="899770" cy="632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391" extrusionOk="0">
                  <a:moveTo>
                    <a:pt x="8699" y="3660"/>
                  </a:moveTo>
                  <a:cubicBezTo>
                    <a:pt x="8776" y="3120"/>
                    <a:pt x="8852" y="2580"/>
                    <a:pt x="8929" y="1986"/>
                  </a:cubicBezTo>
                  <a:cubicBezTo>
                    <a:pt x="9005" y="1392"/>
                    <a:pt x="9082" y="744"/>
                    <a:pt x="8776" y="366"/>
                  </a:cubicBezTo>
                  <a:cubicBezTo>
                    <a:pt x="8469" y="-12"/>
                    <a:pt x="7780" y="-120"/>
                    <a:pt x="7358" y="150"/>
                  </a:cubicBezTo>
                  <a:cubicBezTo>
                    <a:pt x="6937" y="420"/>
                    <a:pt x="6784" y="1068"/>
                    <a:pt x="6822" y="2904"/>
                  </a:cubicBezTo>
                  <a:cubicBezTo>
                    <a:pt x="6861" y="4740"/>
                    <a:pt x="7090" y="7764"/>
                    <a:pt x="7320" y="10518"/>
                  </a:cubicBezTo>
                  <a:cubicBezTo>
                    <a:pt x="7550" y="13272"/>
                    <a:pt x="7780" y="15756"/>
                    <a:pt x="7895" y="17322"/>
                  </a:cubicBezTo>
                  <a:cubicBezTo>
                    <a:pt x="8010" y="18888"/>
                    <a:pt x="8010" y="19536"/>
                    <a:pt x="7895" y="20076"/>
                  </a:cubicBezTo>
                  <a:cubicBezTo>
                    <a:pt x="7780" y="20616"/>
                    <a:pt x="7550" y="21048"/>
                    <a:pt x="7205" y="21264"/>
                  </a:cubicBezTo>
                  <a:cubicBezTo>
                    <a:pt x="6861" y="21480"/>
                    <a:pt x="6401" y="21480"/>
                    <a:pt x="5290" y="20778"/>
                  </a:cubicBezTo>
                  <a:cubicBezTo>
                    <a:pt x="4180" y="20076"/>
                    <a:pt x="2418" y="18672"/>
                    <a:pt x="1422" y="17700"/>
                  </a:cubicBezTo>
                  <a:cubicBezTo>
                    <a:pt x="427" y="16728"/>
                    <a:pt x="197" y="16188"/>
                    <a:pt x="82" y="15648"/>
                  </a:cubicBezTo>
                  <a:cubicBezTo>
                    <a:pt x="-33" y="15108"/>
                    <a:pt x="-33" y="14568"/>
                    <a:pt x="120" y="14136"/>
                  </a:cubicBezTo>
                  <a:cubicBezTo>
                    <a:pt x="273" y="13704"/>
                    <a:pt x="580" y="13380"/>
                    <a:pt x="1384" y="13164"/>
                  </a:cubicBezTo>
                  <a:cubicBezTo>
                    <a:pt x="2188" y="12948"/>
                    <a:pt x="3490" y="12840"/>
                    <a:pt x="5176" y="12624"/>
                  </a:cubicBezTo>
                  <a:cubicBezTo>
                    <a:pt x="6861" y="12408"/>
                    <a:pt x="8929" y="12084"/>
                    <a:pt x="10193" y="11814"/>
                  </a:cubicBezTo>
                  <a:cubicBezTo>
                    <a:pt x="11456" y="11544"/>
                    <a:pt x="11916" y="11328"/>
                    <a:pt x="12107" y="11544"/>
                  </a:cubicBezTo>
                  <a:cubicBezTo>
                    <a:pt x="12299" y="11760"/>
                    <a:pt x="12222" y="12408"/>
                    <a:pt x="12222" y="13002"/>
                  </a:cubicBezTo>
                  <a:cubicBezTo>
                    <a:pt x="12222" y="13596"/>
                    <a:pt x="12299" y="14136"/>
                    <a:pt x="12490" y="14568"/>
                  </a:cubicBezTo>
                  <a:cubicBezTo>
                    <a:pt x="12682" y="15000"/>
                    <a:pt x="12988" y="15324"/>
                    <a:pt x="13333" y="15324"/>
                  </a:cubicBezTo>
                  <a:cubicBezTo>
                    <a:pt x="13678" y="15324"/>
                    <a:pt x="14061" y="15000"/>
                    <a:pt x="14444" y="14514"/>
                  </a:cubicBezTo>
                  <a:cubicBezTo>
                    <a:pt x="14827" y="14028"/>
                    <a:pt x="15210" y="13380"/>
                    <a:pt x="15554" y="12894"/>
                  </a:cubicBezTo>
                  <a:cubicBezTo>
                    <a:pt x="15899" y="12408"/>
                    <a:pt x="16205" y="12084"/>
                    <a:pt x="16473" y="12138"/>
                  </a:cubicBezTo>
                  <a:cubicBezTo>
                    <a:pt x="16741" y="12192"/>
                    <a:pt x="16971" y="12624"/>
                    <a:pt x="17201" y="13326"/>
                  </a:cubicBezTo>
                  <a:cubicBezTo>
                    <a:pt x="17431" y="14028"/>
                    <a:pt x="17661" y="15000"/>
                    <a:pt x="17967" y="15594"/>
                  </a:cubicBezTo>
                  <a:cubicBezTo>
                    <a:pt x="18273" y="16188"/>
                    <a:pt x="18656" y="16404"/>
                    <a:pt x="19269" y="15918"/>
                  </a:cubicBezTo>
                  <a:cubicBezTo>
                    <a:pt x="19882" y="15432"/>
                    <a:pt x="20724" y="14244"/>
                    <a:pt x="21567" y="13056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6" name="Line"/>
            <p:cNvSpPr/>
            <p:nvPr/>
          </p:nvSpPr>
          <p:spPr>
            <a:xfrm>
              <a:off x="3728659" y="8864833"/>
              <a:ext cx="67107" cy="95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3600"/>
                    <a:pt x="21600" y="7200"/>
                    <a:pt x="18000" y="10800"/>
                  </a:cubicBezTo>
                  <a:cubicBezTo>
                    <a:pt x="14400" y="14400"/>
                    <a:pt x="7200" y="18000"/>
                    <a:pt x="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7" name="Line"/>
            <p:cNvSpPr/>
            <p:nvPr/>
          </p:nvSpPr>
          <p:spPr>
            <a:xfrm>
              <a:off x="4541624" y="8684189"/>
              <a:ext cx="740073" cy="191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0829" extrusionOk="0">
                  <a:moveTo>
                    <a:pt x="4505" y="882"/>
                  </a:moveTo>
                  <a:cubicBezTo>
                    <a:pt x="3578" y="185"/>
                    <a:pt x="2651" y="-512"/>
                    <a:pt x="1863" y="533"/>
                  </a:cubicBezTo>
                  <a:cubicBezTo>
                    <a:pt x="1075" y="1578"/>
                    <a:pt x="426" y="4365"/>
                    <a:pt x="148" y="6630"/>
                  </a:cubicBezTo>
                  <a:cubicBezTo>
                    <a:pt x="-130" y="8894"/>
                    <a:pt x="-37" y="10636"/>
                    <a:pt x="612" y="12030"/>
                  </a:cubicBezTo>
                  <a:cubicBezTo>
                    <a:pt x="1261" y="13424"/>
                    <a:pt x="2466" y="14469"/>
                    <a:pt x="3254" y="14469"/>
                  </a:cubicBezTo>
                  <a:cubicBezTo>
                    <a:pt x="4042" y="14469"/>
                    <a:pt x="4412" y="13424"/>
                    <a:pt x="4598" y="12030"/>
                  </a:cubicBezTo>
                  <a:cubicBezTo>
                    <a:pt x="4783" y="10636"/>
                    <a:pt x="4783" y="8894"/>
                    <a:pt x="4552" y="6804"/>
                  </a:cubicBezTo>
                  <a:cubicBezTo>
                    <a:pt x="4320" y="4714"/>
                    <a:pt x="3856" y="2275"/>
                    <a:pt x="3764" y="1927"/>
                  </a:cubicBezTo>
                  <a:cubicBezTo>
                    <a:pt x="3671" y="1578"/>
                    <a:pt x="3949" y="3320"/>
                    <a:pt x="4691" y="5759"/>
                  </a:cubicBezTo>
                  <a:cubicBezTo>
                    <a:pt x="5432" y="8198"/>
                    <a:pt x="6637" y="11333"/>
                    <a:pt x="7472" y="13075"/>
                  </a:cubicBezTo>
                  <a:cubicBezTo>
                    <a:pt x="8306" y="14817"/>
                    <a:pt x="8770" y="15165"/>
                    <a:pt x="9187" y="14643"/>
                  </a:cubicBezTo>
                  <a:cubicBezTo>
                    <a:pt x="9604" y="14120"/>
                    <a:pt x="9975" y="12727"/>
                    <a:pt x="10206" y="11159"/>
                  </a:cubicBezTo>
                  <a:cubicBezTo>
                    <a:pt x="10438" y="9591"/>
                    <a:pt x="10531" y="7849"/>
                    <a:pt x="10809" y="6804"/>
                  </a:cubicBezTo>
                  <a:cubicBezTo>
                    <a:pt x="11087" y="5759"/>
                    <a:pt x="11551" y="5411"/>
                    <a:pt x="11875" y="6282"/>
                  </a:cubicBezTo>
                  <a:cubicBezTo>
                    <a:pt x="12200" y="7153"/>
                    <a:pt x="12385" y="9243"/>
                    <a:pt x="12570" y="11159"/>
                  </a:cubicBezTo>
                  <a:cubicBezTo>
                    <a:pt x="12756" y="13075"/>
                    <a:pt x="12941" y="14817"/>
                    <a:pt x="13173" y="14991"/>
                  </a:cubicBezTo>
                  <a:cubicBezTo>
                    <a:pt x="13405" y="15165"/>
                    <a:pt x="13683" y="13772"/>
                    <a:pt x="14100" y="11507"/>
                  </a:cubicBezTo>
                  <a:cubicBezTo>
                    <a:pt x="14517" y="9243"/>
                    <a:pt x="15073" y="6107"/>
                    <a:pt x="15583" y="4365"/>
                  </a:cubicBezTo>
                  <a:cubicBezTo>
                    <a:pt x="16093" y="2623"/>
                    <a:pt x="16557" y="2275"/>
                    <a:pt x="16928" y="3320"/>
                  </a:cubicBezTo>
                  <a:cubicBezTo>
                    <a:pt x="17298" y="4365"/>
                    <a:pt x="17576" y="6804"/>
                    <a:pt x="17762" y="8894"/>
                  </a:cubicBezTo>
                  <a:cubicBezTo>
                    <a:pt x="17947" y="10985"/>
                    <a:pt x="18040" y="12727"/>
                    <a:pt x="18133" y="14469"/>
                  </a:cubicBezTo>
                  <a:cubicBezTo>
                    <a:pt x="18225" y="16211"/>
                    <a:pt x="18318" y="17952"/>
                    <a:pt x="18596" y="19172"/>
                  </a:cubicBezTo>
                  <a:cubicBezTo>
                    <a:pt x="18874" y="20391"/>
                    <a:pt x="19338" y="21088"/>
                    <a:pt x="19848" y="20740"/>
                  </a:cubicBezTo>
                  <a:cubicBezTo>
                    <a:pt x="20358" y="20391"/>
                    <a:pt x="20914" y="18998"/>
                    <a:pt x="21470" y="17604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8" name="Line"/>
            <p:cNvSpPr/>
            <p:nvPr/>
          </p:nvSpPr>
          <p:spPr>
            <a:xfrm>
              <a:off x="5357567" y="8427895"/>
              <a:ext cx="221316" cy="484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421" extrusionOk="0">
                  <a:moveTo>
                    <a:pt x="15817" y="13797"/>
                  </a:moveTo>
                  <a:cubicBezTo>
                    <a:pt x="12422" y="13656"/>
                    <a:pt x="9028" y="13515"/>
                    <a:pt x="6560" y="13586"/>
                  </a:cubicBezTo>
                  <a:cubicBezTo>
                    <a:pt x="4091" y="13656"/>
                    <a:pt x="2548" y="13939"/>
                    <a:pt x="1468" y="14433"/>
                  </a:cubicBezTo>
                  <a:cubicBezTo>
                    <a:pt x="388" y="14927"/>
                    <a:pt x="-229" y="15633"/>
                    <a:pt x="80" y="16197"/>
                  </a:cubicBezTo>
                  <a:cubicBezTo>
                    <a:pt x="388" y="16762"/>
                    <a:pt x="1622" y="17186"/>
                    <a:pt x="4245" y="17468"/>
                  </a:cubicBezTo>
                  <a:cubicBezTo>
                    <a:pt x="6868" y="17750"/>
                    <a:pt x="10880" y="17892"/>
                    <a:pt x="13194" y="17609"/>
                  </a:cubicBezTo>
                  <a:cubicBezTo>
                    <a:pt x="15508" y="17327"/>
                    <a:pt x="16125" y="16621"/>
                    <a:pt x="15971" y="14292"/>
                  </a:cubicBezTo>
                  <a:cubicBezTo>
                    <a:pt x="15817" y="11962"/>
                    <a:pt x="14891" y="8009"/>
                    <a:pt x="14428" y="5609"/>
                  </a:cubicBezTo>
                  <a:cubicBezTo>
                    <a:pt x="13965" y="3209"/>
                    <a:pt x="13965" y="2362"/>
                    <a:pt x="13811" y="1515"/>
                  </a:cubicBezTo>
                  <a:cubicBezTo>
                    <a:pt x="13657" y="668"/>
                    <a:pt x="13348" y="-179"/>
                    <a:pt x="13194" y="33"/>
                  </a:cubicBezTo>
                  <a:cubicBezTo>
                    <a:pt x="13040" y="245"/>
                    <a:pt x="13040" y="1515"/>
                    <a:pt x="13502" y="4127"/>
                  </a:cubicBezTo>
                  <a:cubicBezTo>
                    <a:pt x="13965" y="6739"/>
                    <a:pt x="14891" y="10692"/>
                    <a:pt x="16280" y="13797"/>
                  </a:cubicBezTo>
                  <a:cubicBezTo>
                    <a:pt x="17668" y="16903"/>
                    <a:pt x="19520" y="19162"/>
                    <a:pt x="21371" y="21421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69" name="Line"/>
            <p:cNvSpPr/>
            <p:nvPr/>
          </p:nvSpPr>
          <p:spPr>
            <a:xfrm>
              <a:off x="6422508" y="8624471"/>
              <a:ext cx="747759" cy="317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19" extrusionOk="0">
                  <a:moveTo>
                    <a:pt x="0" y="47"/>
                  </a:moveTo>
                  <a:cubicBezTo>
                    <a:pt x="462" y="261"/>
                    <a:pt x="923" y="474"/>
                    <a:pt x="1385" y="1758"/>
                  </a:cubicBezTo>
                  <a:cubicBezTo>
                    <a:pt x="1846" y="3041"/>
                    <a:pt x="2308" y="5393"/>
                    <a:pt x="2677" y="7318"/>
                  </a:cubicBezTo>
                  <a:cubicBezTo>
                    <a:pt x="3046" y="9243"/>
                    <a:pt x="3323" y="10740"/>
                    <a:pt x="3646" y="11916"/>
                  </a:cubicBezTo>
                  <a:cubicBezTo>
                    <a:pt x="3969" y="13092"/>
                    <a:pt x="4338" y="13948"/>
                    <a:pt x="4569" y="13841"/>
                  </a:cubicBezTo>
                  <a:cubicBezTo>
                    <a:pt x="4800" y="13734"/>
                    <a:pt x="4892" y="12665"/>
                    <a:pt x="5031" y="10954"/>
                  </a:cubicBezTo>
                  <a:cubicBezTo>
                    <a:pt x="5169" y="9243"/>
                    <a:pt x="5354" y="6890"/>
                    <a:pt x="5492" y="4752"/>
                  </a:cubicBezTo>
                  <a:cubicBezTo>
                    <a:pt x="5631" y="2613"/>
                    <a:pt x="5723" y="688"/>
                    <a:pt x="5908" y="154"/>
                  </a:cubicBezTo>
                  <a:cubicBezTo>
                    <a:pt x="6092" y="-381"/>
                    <a:pt x="6369" y="474"/>
                    <a:pt x="6785" y="2827"/>
                  </a:cubicBezTo>
                  <a:cubicBezTo>
                    <a:pt x="7200" y="5179"/>
                    <a:pt x="7754" y="9029"/>
                    <a:pt x="8169" y="11488"/>
                  </a:cubicBezTo>
                  <a:cubicBezTo>
                    <a:pt x="8585" y="13948"/>
                    <a:pt x="8862" y="15017"/>
                    <a:pt x="9231" y="15445"/>
                  </a:cubicBezTo>
                  <a:cubicBezTo>
                    <a:pt x="9600" y="15872"/>
                    <a:pt x="10062" y="15659"/>
                    <a:pt x="10431" y="15017"/>
                  </a:cubicBezTo>
                  <a:cubicBezTo>
                    <a:pt x="10800" y="14375"/>
                    <a:pt x="11077" y="13306"/>
                    <a:pt x="11677" y="12665"/>
                  </a:cubicBezTo>
                  <a:cubicBezTo>
                    <a:pt x="12277" y="12023"/>
                    <a:pt x="13200" y="11809"/>
                    <a:pt x="14354" y="11488"/>
                  </a:cubicBezTo>
                  <a:cubicBezTo>
                    <a:pt x="15508" y="11168"/>
                    <a:pt x="16892" y="10740"/>
                    <a:pt x="17815" y="10312"/>
                  </a:cubicBezTo>
                  <a:cubicBezTo>
                    <a:pt x="18738" y="9884"/>
                    <a:pt x="19200" y="9457"/>
                    <a:pt x="19431" y="8708"/>
                  </a:cubicBezTo>
                  <a:cubicBezTo>
                    <a:pt x="19662" y="7960"/>
                    <a:pt x="19662" y="6890"/>
                    <a:pt x="19246" y="6142"/>
                  </a:cubicBezTo>
                  <a:cubicBezTo>
                    <a:pt x="18831" y="5393"/>
                    <a:pt x="18000" y="4966"/>
                    <a:pt x="17354" y="4752"/>
                  </a:cubicBezTo>
                  <a:cubicBezTo>
                    <a:pt x="16708" y="4538"/>
                    <a:pt x="16246" y="4538"/>
                    <a:pt x="15831" y="4966"/>
                  </a:cubicBezTo>
                  <a:cubicBezTo>
                    <a:pt x="15415" y="5393"/>
                    <a:pt x="15046" y="6249"/>
                    <a:pt x="14862" y="7318"/>
                  </a:cubicBezTo>
                  <a:cubicBezTo>
                    <a:pt x="14677" y="8387"/>
                    <a:pt x="14677" y="9670"/>
                    <a:pt x="15323" y="11809"/>
                  </a:cubicBezTo>
                  <a:cubicBezTo>
                    <a:pt x="15969" y="13948"/>
                    <a:pt x="17262" y="16942"/>
                    <a:pt x="18415" y="18653"/>
                  </a:cubicBezTo>
                  <a:cubicBezTo>
                    <a:pt x="19569" y="20364"/>
                    <a:pt x="20585" y="20791"/>
                    <a:pt x="21600" y="21219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0" name="Line"/>
            <p:cNvSpPr/>
            <p:nvPr/>
          </p:nvSpPr>
          <p:spPr>
            <a:xfrm>
              <a:off x="7882874" y="8486504"/>
              <a:ext cx="341925" cy="378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9" extrusionOk="0">
                  <a:moveTo>
                    <a:pt x="404" y="1855"/>
                  </a:moveTo>
                  <a:cubicBezTo>
                    <a:pt x="202" y="784"/>
                    <a:pt x="0" y="-287"/>
                    <a:pt x="0" y="70"/>
                  </a:cubicBezTo>
                  <a:cubicBezTo>
                    <a:pt x="0" y="427"/>
                    <a:pt x="202" y="2212"/>
                    <a:pt x="404" y="5068"/>
                  </a:cubicBezTo>
                  <a:cubicBezTo>
                    <a:pt x="606" y="7925"/>
                    <a:pt x="807" y="11852"/>
                    <a:pt x="1009" y="14262"/>
                  </a:cubicBezTo>
                  <a:cubicBezTo>
                    <a:pt x="1211" y="16672"/>
                    <a:pt x="1413" y="17564"/>
                    <a:pt x="1615" y="18457"/>
                  </a:cubicBezTo>
                  <a:cubicBezTo>
                    <a:pt x="1817" y="19349"/>
                    <a:pt x="2019" y="20242"/>
                    <a:pt x="2422" y="20242"/>
                  </a:cubicBezTo>
                  <a:cubicBezTo>
                    <a:pt x="2826" y="20242"/>
                    <a:pt x="3432" y="19349"/>
                    <a:pt x="4239" y="17921"/>
                  </a:cubicBezTo>
                  <a:cubicBezTo>
                    <a:pt x="5047" y="16493"/>
                    <a:pt x="6056" y="14530"/>
                    <a:pt x="6964" y="13280"/>
                  </a:cubicBezTo>
                  <a:cubicBezTo>
                    <a:pt x="7873" y="12030"/>
                    <a:pt x="8680" y="11495"/>
                    <a:pt x="9488" y="11495"/>
                  </a:cubicBezTo>
                  <a:cubicBezTo>
                    <a:pt x="10295" y="11495"/>
                    <a:pt x="11103" y="12030"/>
                    <a:pt x="11809" y="13369"/>
                  </a:cubicBezTo>
                  <a:cubicBezTo>
                    <a:pt x="12516" y="14708"/>
                    <a:pt x="13121" y="16850"/>
                    <a:pt x="13727" y="18368"/>
                  </a:cubicBezTo>
                  <a:cubicBezTo>
                    <a:pt x="14333" y="19885"/>
                    <a:pt x="14938" y="20777"/>
                    <a:pt x="16250" y="21045"/>
                  </a:cubicBezTo>
                  <a:cubicBezTo>
                    <a:pt x="17563" y="21313"/>
                    <a:pt x="19581" y="20956"/>
                    <a:pt x="21600" y="20599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1" name="Line"/>
            <p:cNvSpPr/>
            <p:nvPr/>
          </p:nvSpPr>
          <p:spPr>
            <a:xfrm>
              <a:off x="8265569" y="8669250"/>
              <a:ext cx="275589" cy="281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8" h="21407" extrusionOk="0">
                  <a:moveTo>
                    <a:pt x="15277" y="3205"/>
                  </a:moveTo>
                  <a:cubicBezTo>
                    <a:pt x="14541" y="2234"/>
                    <a:pt x="13804" y="1263"/>
                    <a:pt x="12209" y="656"/>
                  </a:cubicBezTo>
                  <a:cubicBezTo>
                    <a:pt x="10613" y="50"/>
                    <a:pt x="8159" y="-193"/>
                    <a:pt x="5827" y="171"/>
                  </a:cubicBezTo>
                  <a:cubicBezTo>
                    <a:pt x="3495" y="535"/>
                    <a:pt x="1286" y="1506"/>
                    <a:pt x="427" y="3205"/>
                  </a:cubicBezTo>
                  <a:cubicBezTo>
                    <a:pt x="-432" y="4904"/>
                    <a:pt x="59" y="7331"/>
                    <a:pt x="1409" y="9151"/>
                  </a:cubicBezTo>
                  <a:cubicBezTo>
                    <a:pt x="2759" y="10971"/>
                    <a:pt x="4968" y="12185"/>
                    <a:pt x="6686" y="12791"/>
                  </a:cubicBezTo>
                  <a:cubicBezTo>
                    <a:pt x="8404" y="13398"/>
                    <a:pt x="9632" y="13398"/>
                    <a:pt x="10613" y="12306"/>
                  </a:cubicBezTo>
                  <a:cubicBezTo>
                    <a:pt x="11595" y="11214"/>
                    <a:pt x="12332" y="9029"/>
                    <a:pt x="12577" y="7331"/>
                  </a:cubicBezTo>
                  <a:cubicBezTo>
                    <a:pt x="12823" y="5632"/>
                    <a:pt x="12577" y="4418"/>
                    <a:pt x="12454" y="4540"/>
                  </a:cubicBezTo>
                  <a:cubicBezTo>
                    <a:pt x="12332" y="4661"/>
                    <a:pt x="12332" y="6117"/>
                    <a:pt x="13191" y="8787"/>
                  </a:cubicBezTo>
                  <a:cubicBezTo>
                    <a:pt x="14050" y="11456"/>
                    <a:pt x="15768" y="15340"/>
                    <a:pt x="17241" y="17645"/>
                  </a:cubicBezTo>
                  <a:cubicBezTo>
                    <a:pt x="18713" y="19951"/>
                    <a:pt x="19941" y="20679"/>
                    <a:pt x="21168" y="21407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2" name="Line"/>
            <p:cNvSpPr/>
            <p:nvPr/>
          </p:nvSpPr>
          <p:spPr>
            <a:xfrm>
              <a:off x="8684958" y="8664936"/>
              <a:ext cx="671066" cy="286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3" extrusionOk="0">
                  <a:moveTo>
                    <a:pt x="0" y="613"/>
                  </a:moveTo>
                  <a:cubicBezTo>
                    <a:pt x="1029" y="3973"/>
                    <a:pt x="2057" y="7333"/>
                    <a:pt x="2829" y="9493"/>
                  </a:cubicBezTo>
                  <a:cubicBezTo>
                    <a:pt x="3600" y="11653"/>
                    <a:pt x="4114" y="12613"/>
                    <a:pt x="4423" y="12493"/>
                  </a:cubicBezTo>
                  <a:cubicBezTo>
                    <a:pt x="4731" y="12373"/>
                    <a:pt x="4834" y="11173"/>
                    <a:pt x="5040" y="9973"/>
                  </a:cubicBezTo>
                  <a:cubicBezTo>
                    <a:pt x="5246" y="8773"/>
                    <a:pt x="5554" y="7573"/>
                    <a:pt x="5863" y="6493"/>
                  </a:cubicBezTo>
                  <a:cubicBezTo>
                    <a:pt x="6171" y="5413"/>
                    <a:pt x="6480" y="4453"/>
                    <a:pt x="6891" y="3973"/>
                  </a:cubicBezTo>
                  <a:cubicBezTo>
                    <a:pt x="7303" y="3493"/>
                    <a:pt x="7817" y="3493"/>
                    <a:pt x="8897" y="4093"/>
                  </a:cubicBezTo>
                  <a:cubicBezTo>
                    <a:pt x="9977" y="4693"/>
                    <a:pt x="11623" y="5893"/>
                    <a:pt x="13063" y="6373"/>
                  </a:cubicBezTo>
                  <a:cubicBezTo>
                    <a:pt x="14503" y="6853"/>
                    <a:pt x="15737" y="6613"/>
                    <a:pt x="16509" y="6013"/>
                  </a:cubicBezTo>
                  <a:cubicBezTo>
                    <a:pt x="17280" y="5413"/>
                    <a:pt x="17589" y="4453"/>
                    <a:pt x="17537" y="3613"/>
                  </a:cubicBezTo>
                  <a:cubicBezTo>
                    <a:pt x="17486" y="2773"/>
                    <a:pt x="17074" y="2053"/>
                    <a:pt x="16149" y="1333"/>
                  </a:cubicBezTo>
                  <a:cubicBezTo>
                    <a:pt x="15223" y="613"/>
                    <a:pt x="13783" y="-107"/>
                    <a:pt x="12909" y="13"/>
                  </a:cubicBezTo>
                  <a:cubicBezTo>
                    <a:pt x="12034" y="133"/>
                    <a:pt x="11726" y="1093"/>
                    <a:pt x="11674" y="3013"/>
                  </a:cubicBezTo>
                  <a:cubicBezTo>
                    <a:pt x="11623" y="4933"/>
                    <a:pt x="11829" y="7813"/>
                    <a:pt x="12960" y="10813"/>
                  </a:cubicBezTo>
                  <a:cubicBezTo>
                    <a:pt x="14091" y="13813"/>
                    <a:pt x="16149" y="16933"/>
                    <a:pt x="17743" y="18733"/>
                  </a:cubicBezTo>
                  <a:cubicBezTo>
                    <a:pt x="19337" y="20533"/>
                    <a:pt x="20469" y="21013"/>
                    <a:pt x="21600" y="21493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3" name="Line"/>
            <p:cNvSpPr/>
            <p:nvPr/>
          </p:nvSpPr>
          <p:spPr>
            <a:xfrm>
              <a:off x="5406437" y="9623683"/>
              <a:ext cx="439448" cy="501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473" extrusionOk="0">
                  <a:moveTo>
                    <a:pt x="9318" y="3627"/>
                  </a:moveTo>
                  <a:cubicBezTo>
                    <a:pt x="9629" y="2944"/>
                    <a:pt x="9940" y="2260"/>
                    <a:pt x="10251" y="1577"/>
                  </a:cubicBezTo>
                  <a:cubicBezTo>
                    <a:pt x="10561" y="893"/>
                    <a:pt x="10872" y="209"/>
                    <a:pt x="10639" y="551"/>
                  </a:cubicBezTo>
                  <a:cubicBezTo>
                    <a:pt x="10406" y="893"/>
                    <a:pt x="9629" y="2260"/>
                    <a:pt x="8075" y="4789"/>
                  </a:cubicBezTo>
                  <a:cubicBezTo>
                    <a:pt x="6521" y="7318"/>
                    <a:pt x="4190" y="11009"/>
                    <a:pt x="2636" y="13402"/>
                  </a:cubicBezTo>
                  <a:cubicBezTo>
                    <a:pt x="1082" y="15794"/>
                    <a:pt x="305" y="16888"/>
                    <a:pt x="72" y="17025"/>
                  </a:cubicBezTo>
                  <a:cubicBezTo>
                    <a:pt x="-161" y="17161"/>
                    <a:pt x="150" y="16341"/>
                    <a:pt x="1315" y="14564"/>
                  </a:cubicBezTo>
                  <a:cubicBezTo>
                    <a:pt x="2481" y="12787"/>
                    <a:pt x="4501" y="10052"/>
                    <a:pt x="6055" y="7728"/>
                  </a:cubicBezTo>
                  <a:cubicBezTo>
                    <a:pt x="7609" y="5404"/>
                    <a:pt x="8697" y="3490"/>
                    <a:pt x="9396" y="2123"/>
                  </a:cubicBezTo>
                  <a:cubicBezTo>
                    <a:pt x="10095" y="756"/>
                    <a:pt x="10406" y="-64"/>
                    <a:pt x="10717" y="4"/>
                  </a:cubicBezTo>
                  <a:cubicBezTo>
                    <a:pt x="11027" y="73"/>
                    <a:pt x="11338" y="1030"/>
                    <a:pt x="12504" y="3696"/>
                  </a:cubicBezTo>
                  <a:cubicBezTo>
                    <a:pt x="13669" y="6361"/>
                    <a:pt x="15689" y="10736"/>
                    <a:pt x="17166" y="13744"/>
                  </a:cubicBezTo>
                  <a:cubicBezTo>
                    <a:pt x="18642" y="16751"/>
                    <a:pt x="19574" y="18392"/>
                    <a:pt x="20274" y="19554"/>
                  </a:cubicBezTo>
                  <a:cubicBezTo>
                    <a:pt x="20973" y="20716"/>
                    <a:pt x="21439" y="21399"/>
                    <a:pt x="21361" y="21468"/>
                  </a:cubicBezTo>
                  <a:cubicBezTo>
                    <a:pt x="21284" y="21536"/>
                    <a:pt x="20662" y="20989"/>
                    <a:pt x="19963" y="20169"/>
                  </a:cubicBezTo>
                  <a:cubicBezTo>
                    <a:pt x="19263" y="19349"/>
                    <a:pt x="18486" y="18255"/>
                    <a:pt x="17710" y="17161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4" name="Line"/>
            <p:cNvSpPr/>
            <p:nvPr/>
          </p:nvSpPr>
          <p:spPr>
            <a:xfrm>
              <a:off x="5521363" y="9852258"/>
              <a:ext cx="268427" cy="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5" name="Line"/>
            <p:cNvSpPr/>
            <p:nvPr/>
          </p:nvSpPr>
          <p:spPr>
            <a:xfrm>
              <a:off x="6307467" y="9823498"/>
              <a:ext cx="278015" cy="19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6" name="Line"/>
            <p:cNvSpPr/>
            <p:nvPr/>
          </p:nvSpPr>
          <p:spPr>
            <a:xfrm>
              <a:off x="6317054" y="9938538"/>
              <a:ext cx="316361" cy="19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7" name="Line"/>
            <p:cNvSpPr/>
            <p:nvPr/>
          </p:nvSpPr>
          <p:spPr>
            <a:xfrm>
              <a:off x="7255686" y="9622179"/>
              <a:ext cx="306435" cy="383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600" extrusionOk="0">
                  <a:moveTo>
                    <a:pt x="1396" y="0"/>
                  </a:moveTo>
                  <a:cubicBezTo>
                    <a:pt x="1173" y="5220"/>
                    <a:pt x="950" y="10440"/>
                    <a:pt x="616" y="13590"/>
                  </a:cubicBezTo>
                  <a:cubicBezTo>
                    <a:pt x="282" y="16740"/>
                    <a:pt x="-163" y="17820"/>
                    <a:pt x="60" y="18720"/>
                  </a:cubicBezTo>
                  <a:cubicBezTo>
                    <a:pt x="282" y="19620"/>
                    <a:pt x="1173" y="20340"/>
                    <a:pt x="3400" y="20790"/>
                  </a:cubicBezTo>
                  <a:cubicBezTo>
                    <a:pt x="5627" y="21240"/>
                    <a:pt x="9190" y="21420"/>
                    <a:pt x="11862" y="21510"/>
                  </a:cubicBezTo>
                  <a:cubicBezTo>
                    <a:pt x="14534" y="21600"/>
                    <a:pt x="16315" y="21600"/>
                    <a:pt x="17763" y="21600"/>
                  </a:cubicBezTo>
                  <a:cubicBezTo>
                    <a:pt x="19210" y="21600"/>
                    <a:pt x="20324" y="21600"/>
                    <a:pt x="20880" y="21150"/>
                  </a:cubicBezTo>
                  <a:cubicBezTo>
                    <a:pt x="21437" y="20700"/>
                    <a:pt x="21437" y="19800"/>
                    <a:pt x="21214" y="18900"/>
                  </a:cubicBezTo>
                  <a:cubicBezTo>
                    <a:pt x="20992" y="18000"/>
                    <a:pt x="20546" y="17100"/>
                    <a:pt x="20101" y="1620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8" name="Line"/>
            <p:cNvSpPr/>
            <p:nvPr/>
          </p:nvSpPr>
          <p:spPr>
            <a:xfrm>
              <a:off x="8131278" y="9622179"/>
              <a:ext cx="387512" cy="397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330" extrusionOk="0">
                  <a:moveTo>
                    <a:pt x="2526" y="0"/>
                  </a:moveTo>
                  <a:cubicBezTo>
                    <a:pt x="1640" y="514"/>
                    <a:pt x="755" y="1029"/>
                    <a:pt x="313" y="2657"/>
                  </a:cubicBezTo>
                  <a:cubicBezTo>
                    <a:pt x="-130" y="4286"/>
                    <a:pt x="-130" y="7029"/>
                    <a:pt x="490" y="9771"/>
                  </a:cubicBezTo>
                  <a:cubicBezTo>
                    <a:pt x="1109" y="12514"/>
                    <a:pt x="2349" y="15257"/>
                    <a:pt x="4296" y="17314"/>
                  </a:cubicBezTo>
                  <a:cubicBezTo>
                    <a:pt x="6244" y="19371"/>
                    <a:pt x="8899" y="20743"/>
                    <a:pt x="11378" y="21171"/>
                  </a:cubicBezTo>
                  <a:cubicBezTo>
                    <a:pt x="13857" y="21600"/>
                    <a:pt x="16159" y="21086"/>
                    <a:pt x="17752" y="20486"/>
                  </a:cubicBezTo>
                  <a:cubicBezTo>
                    <a:pt x="19345" y="19886"/>
                    <a:pt x="20231" y="19200"/>
                    <a:pt x="20762" y="17400"/>
                  </a:cubicBezTo>
                  <a:cubicBezTo>
                    <a:pt x="21293" y="15600"/>
                    <a:pt x="21470" y="12686"/>
                    <a:pt x="21470" y="10286"/>
                  </a:cubicBezTo>
                  <a:cubicBezTo>
                    <a:pt x="21470" y="7886"/>
                    <a:pt x="21293" y="6000"/>
                    <a:pt x="20850" y="4800"/>
                  </a:cubicBezTo>
                  <a:cubicBezTo>
                    <a:pt x="20408" y="3600"/>
                    <a:pt x="19700" y="3086"/>
                    <a:pt x="18991" y="2571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79" name="Line"/>
            <p:cNvSpPr/>
            <p:nvPr/>
          </p:nvSpPr>
          <p:spPr>
            <a:xfrm>
              <a:off x="8838344" y="10101511"/>
              <a:ext cx="9587" cy="2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5193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0" name="Line"/>
            <p:cNvSpPr/>
            <p:nvPr/>
          </p:nvSpPr>
          <p:spPr>
            <a:xfrm>
              <a:off x="14053482" y="9955503"/>
              <a:ext cx="508094" cy="448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3" extrusionOk="0">
                  <a:moveTo>
                    <a:pt x="1223" y="1931"/>
                  </a:moveTo>
                  <a:cubicBezTo>
                    <a:pt x="951" y="5733"/>
                    <a:pt x="679" y="9536"/>
                    <a:pt x="747" y="11970"/>
                  </a:cubicBezTo>
                  <a:cubicBezTo>
                    <a:pt x="815" y="14404"/>
                    <a:pt x="1223" y="15469"/>
                    <a:pt x="1426" y="15621"/>
                  </a:cubicBezTo>
                  <a:cubicBezTo>
                    <a:pt x="1630" y="15773"/>
                    <a:pt x="1630" y="15012"/>
                    <a:pt x="1562" y="12883"/>
                  </a:cubicBezTo>
                  <a:cubicBezTo>
                    <a:pt x="1494" y="10753"/>
                    <a:pt x="1359" y="7255"/>
                    <a:pt x="1155" y="4821"/>
                  </a:cubicBezTo>
                  <a:cubicBezTo>
                    <a:pt x="951" y="2387"/>
                    <a:pt x="679" y="1018"/>
                    <a:pt x="951" y="409"/>
                  </a:cubicBezTo>
                  <a:cubicBezTo>
                    <a:pt x="1223" y="-199"/>
                    <a:pt x="2038" y="-47"/>
                    <a:pt x="4347" y="333"/>
                  </a:cubicBezTo>
                  <a:cubicBezTo>
                    <a:pt x="6657" y="714"/>
                    <a:pt x="10460" y="1322"/>
                    <a:pt x="13042" y="1702"/>
                  </a:cubicBezTo>
                  <a:cubicBezTo>
                    <a:pt x="15623" y="2083"/>
                    <a:pt x="16981" y="2235"/>
                    <a:pt x="18204" y="2311"/>
                  </a:cubicBezTo>
                  <a:cubicBezTo>
                    <a:pt x="19426" y="2387"/>
                    <a:pt x="20513" y="2387"/>
                    <a:pt x="21057" y="3071"/>
                  </a:cubicBezTo>
                  <a:cubicBezTo>
                    <a:pt x="21600" y="3756"/>
                    <a:pt x="21600" y="5125"/>
                    <a:pt x="21600" y="7787"/>
                  </a:cubicBezTo>
                  <a:cubicBezTo>
                    <a:pt x="21600" y="10449"/>
                    <a:pt x="21600" y="14404"/>
                    <a:pt x="21600" y="16838"/>
                  </a:cubicBezTo>
                  <a:cubicBezTo>
                    <a:pt x="21600" y="19271"/>
                    <a:pt x="21600" y="20184"/>
                    <a:pt x="21192" y="20716"/>
                  </a:cubicBezTo>
                  <a:cubicBezTo>
                    <a:pt x="20785" y="21249"/>
                    <a:pt x="19970" y="21401"/>
                    <a:pt x="18068" y="21325"/>
                  </a:cubicBezTo>
                  <a:cubicBezTo>
                    <a:pt x="16166" y="21249"/>
                    <a:pt x="13177" y="20945"/>
                    <a:pt x="9985" y="20260"/>
                  </a:cubicBezTo>
                  <a:cubicBezTo>
                    <a:pt x="6792" y="19576"/>
                    <a:pt x="3396" y="18511"/>
                    <a:pt x="0" y="17446"/>
                  </a:cubicBezTo>
                </a:path>
              </a:pathLst>
            </a:custGeom>
            <a:noFill/>
            <a:ln w="3519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1" name="Line"/>
            <p:cNvSpPr/>
            <p:nvPr/>
          </p:nvSpPr>
          <p:spPr>
            <a:xfrm>
              <a:off x="14201939" y="10072751"/>
              <a:ext cx="221794" cy="306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5" h="21600" extrusionOk="0">
                  <a:moveTo>
                    <a:pt x="13247" y="0"/>
                  </a:moveTo>
                  <a:cubicBezTo>
                    <a:pt x="10509" y="2925"/>
                    <a:pt x="7771" y="5850"/>
                    <a:pt x="5946" y="7762"/>
                  </a:cubicBezTo>
                  <a:cubicBezTo>
                    <a:pt x="4120" y="9675"/>
                    <a:pt x="3208" y="10575"/>
                    <a:pt x="2143" y="11475"/>
                  </a:cubicBezTo>
                  <a:cubicBezTo>
                    <a:pt x="1078" y="12375"/>
                    <a:pt x="-139" y="13275"/>
                    <a:pt x="13" y="13612"/>
                  </a:cubicBezTo>
                  <a:cubicBezTo>
                    <a:pt x="165" y="13950"/>
                    <a:pt x="1686" y="13725"/>
                    <a:pt x="4729" y="13162"/>
                  </a:cubicBezTo>
                  <a:cubicBezTo>
                    <a:pt x="7771" y="12600"/>
                    <a:pt x="12334" y="11700"/>
                    <a:pt x="15529" y="11250"/>
                  </a:cubicBezTo>
                  <a:cubicBezTo>
                    <a:pt x="18723" y="10800"/>
                    <a:pt x="20548" y="10800"/>
                    <a:pt x="21005" y="11250"/>
                  </a:cubicBezTo>
                  <a:cubicBezTo>
                    <a:pt x="21461" y="11700"/>
                    <a:pt x="20548" y="12600"/>
                    <a:pt x="17506" y="14400"/>
                  </a:cubicBezTo>
                  <a:cubicBezTo>
                    <a:pt x="14464" y="16200"/>
                    <a:pt x="9292" y="18900"/>
                    <a:pt x="4120" y="21600"/>
                  </a:cubicBezTo>
                </a:path>
              </a:pathLst>
            </a:custGeom>
            <a:noFill/>
            <a:ln w="35193" cap="rnd">
              <a:solidFill>
                <a:srgbClr val="F9334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484" name="factorization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270000" y="792774"/>
                <a:ext cx="21844000" cy="1557438"/>
              </a:xfrm>
              <a:prstGeom prst="rect">
                <a:avLst/>
              </a:prstGeom>
            </p:spPr>
            <p:txBody>
              <a:bodyPr/>
              <a:lstStyle/>
              <a:p>
                <a:pPr defTabSz="817244">
                  <a:defRPr sz="8316" spc="-249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14:m>
                  <m:oMath xmlns:m="http://schemas.openxmlformats.org/officeDocument/2006/math">
                    <m:r>
                      <a:rPr sz="8450" i="1">
                        <a:solidFill>
                          <a:srgbClr val="3AA297"/>
                        </a:solidFill>
                        <a:latin typeface="Cambria Math" panose="02040503050406030204" pitchFamily="18" charset="0"/>
                      </a:rPr>
                      <m:t>𝐿𝑃𝑈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factorization</a:t>
                </a:r>
                <a:endParaRPr sz="8400">
                  <a:solidFill>
                    <a:srgbClr val="3AA297"/>
                  </a:solidFill>
                </a:endParaRPr>
              </a:p>
            </p:txBody>
          </p:sp>
        </mc:Choice>
        <mc:Fallback>
          <p:sp>
            <p:nvSpPr>
              <p:cNvPr id="2484" name="factorization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70000" y="792774"/>
                <a:ext cx="21844000" cy="15574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85" name="To reduce a matrix   to echelon form, we need to permute the rows. This motivates the introduction of the permutation matrix (置换矩阵)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2533932"/>
                <a:ext cx="21844000" cy="10659110"/>
              </a:xfrm>
              <a:prstGeom prst="rect">
                <a:avLst/>
              </a:prstGeom>
            </p:spPr>
            <p:txBody>
              <a:bodyPr/>
              <a:lstStyle/>
              <a:p>
                <a:pPr marL="530859" indent="-530859" defTabSz="2316479">
                  <a:spcBef>
                    <a:spcPts val="2200"/>
                  </a:spcBef>
                  <a:defRPr sz="456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To reduce a matrix </a:t>
                </a:r>
                <a14:m>
                  <m:oMath xmlns:m="http://schemas.openxmlformats.org/officeDocument/2006/math">
                    <m:r>
                      <a:rPr sz="55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to echelon form, we need to permute the rows. This motivates the introduction of the </a:t>
                </a:r>
                <a:r>
                  <a:rPr>
                    <a:blipFill rotWithShape="1">
                      <a:blip r:embed="rId5"/>
                      <a:srcRect/>
                      <a:tile tx="0" ty="0" sx="100000" sy="100000" flip="none" algn="tl"/>
                    </a:blipFill>
                  </a:rPr>
                  <a:t>permutation matrix (置换矩阵).</a:t>
                </a:r>
                <a:endParaRPr>
                  <a:blipFill rotWithShape="1">
                    <a:blip r:embed="rId4"/>
                    <a:srcRect/>
                    <a:tile tx="0" ty="0" sx="100000" sy="100000" flip="none" algn="tl"/>
                  </a:blipFill>
                </a:endParaRPr>
              </a:p>
              <a:p>
                <a:pPr marL="530859" indent="-530859" defTabSz="2316479">
                  <a:spcBef>
                    <a:spcPts val="2200"/>
                  </a:spcBef>
                  <a:defRPr sz="456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Let </a:t>
                </a:r>
                <a14:m>
                  <m:oMath xmlns:m="http://schemas.openxmlformats.org/officeDocument/2006/math">
                    <m:r>
                      <a:rPr sz="56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be a </a:t>
                </a:r>
                <a14:m>
                  <m:oMath xmlns:m="http://schemas.openxmlformats.org/officeDocument/2006/math"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permutation matrix, the identity </a:t>
                </a:r>
                <a14:m>
                  <m:oMath xmlns:m="http://schemas.openxmlformats.org/officeDocument/2006/math"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sz="55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5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sz="55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5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implies that</a:t>
                </a:r>
                <a:r>
                  <a:rPr>
                    <a:blipFill rotWithShape="1">
                      <a:blip r:embed="rId5"/>
                      <a:srcRect/>
                      <a:tile tx="0" ty="0" sx="100000" sy="100000" flip="none" algn="tl"/>
                    </a:blipFill>
                  </a:rPr>
                  <a:t> </a:t>
                </a:r>
                <a14:m>
                  <m:oMath xmlns:m="http://schemas.openxmlformats.org/officeDocument/2006/math">
                    <m:r>
                      <a:rPr sz="5600" i="1">
                        <a:solidFill>
                          <a:srgbClr val="BB5449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>
                    <a:blipFill rotWithShape="1">
                      <a:blip r:embed="rId5"/>
                      <a:srcRect/>
                      <a:tile tx="0" ty="0" sx="100000" sy="100000" flip="none" algn="tl"/>
                    </a:blipFill>
                  </a:rPr>
                  <a:t> is a row permutation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650">
                            <a:solidFill>
                              <a:srgbClr val="BB544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650" i="1">
                            <a:solidFill>
                              <a:srgbClr val="BB5449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sz="5650" i="1">
                            <a:solidFill>
                              <a:srgbClr val="BB544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5"/>
                      <a:srcRect/>
                      <a:tile tx="0" ty="0" sx="100000" sy="100000" flip="none" algn="tl"/>
                    </a:blipFill>
                  </a:rPr>
                  <a:t>.</a:t>
                </a: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This characterizes the permutation matrix uniquely. </a:t>
                </a:r>
              </a:p>
              <a:p>
                <a:pPr marL="530859" indent="-530859" defTabSz="2316479">
                  <a:spcBef>
                    <a:spcPts val="2200"/>
                  </a:spcBef>
                  <a:defRPr sz="456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Basic properties:</a:t>
                </a:r>
              </a:p>
              <a:p>
                <a:pPr marL="530859" indent="-530859" defTabSz="2316479">
                  <a:spcBef>
                    <a:spcPts val="2200"/>
                  </a:spcBef>
                  <a:defRPr sz="456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A) Products of permutation matrices remains permutation matrix. </a:t>
                </a:r>
              </a:p>
              <a:p>
                <a:pPr marL="530859" indent="-530859" defTabSz="2316479">
                  <a:spcBef>
                    <a:spcPts val="2200"/>
                  </a:spcBef>
                  <a:defRPr sz="456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B) The inverse of a permutation matrix remains a permutation matrix. </a:t>
                </a:r>
              </a:p>
              <a:p>
                <a:pPr marL="530859" indent="-530859" defTabSz="2316479">
                  <a:spcBef>
                    <a:spcPts val="2200"/>
                  </a:spcBef>
                  <a:defRPr sz="456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C) The identity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65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6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sz="56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is also a permutation matrix.</a:t>
                </a:r>
              </a:p>
              <a:p>
                <a:pPr marL="530859" indent="-530859" defTabSz="2316479">
                  <a:spcBef>
                    <a:spcPts val="2200"/>
                  </a:spcBef>
                  <a:defRPr sz="4560"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Because of properties A), B), C), we say that the </a:t>
                </a:r>
                <a14:m>
                  <m:oMath xmlns:m="http://schemas.openxmlformats.org/officeDocument/2006/math"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>
                    <a:blipFill rotWithShape="1">
                      <a:blip r:embed="rId4"/>
                      <a:srcRect/>
                      <a:tile tx="0" ty="0" sx="100000" sy="100000" flip="none" algn="tl"/>
                    </a:blipFill>
                  </a:rPr>
                  <a:t> permutation matrices form a </a:t>
                </a:r>
                <a:r>
                  <a:rPr>
                    <a:blipFill rotWithShape="1">
                      <a:blip r:embed="rId5"/>
                      <a:srcRect/>
                      <a:tile tx="0" ty="0" sx="100000" sy="100000" flip="none" algn="tl"/>
                    </a:blipFill>
                  </a:rPr>
                  <a:t>group (群).</a:t>
                </a:r>
                <a:endParaRPr sz="4800">
                  <a:solidFill>
                    <a:srgbClr val="2F7FAE"/>
                  </a:solidFill>
                </a:endParaRPr>
              </a:p>
            </p:txBody>
          </p:sp>
        </mc:Choice>
        <mc:Fallback>
          <p:sp>
            <p:nvSpPr>
              <p:cNvPr id="2485" name="To reduce a matrix   to echelon form, we need to permute the rows. This motivates the introduction of the permutation matrix (置换矩阵)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2533932"/>
                <a:ext cx="21844000" cy="10659110"/>
              </a:xfrm>
              <a:prstGeom prst="rect">
                <a:avLst/>
              </a:prstGeom>
              <a:blipFill rotWithShape="0">
                <a:blip r:embed="rId6"/>
                <a:stretch>
                  <a:fillRect l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487" name="If we include the permutations, any matrix   can be reduced to echelon form. This implies that there always exists a permutation matrix   such that   is an LU factorization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96235"/>
                <a:ext cx="21844000" cy="11523530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If we include the permutations, any matrix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can be reduced to echelon form. This implies that there always exists a permutation matrix </a:t>
                </a:r>
                <a14:m>
                  <m:oMath xmlns:m="http://schemas.openxmlformats.org/officeDocument/2006/math"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such that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𝑃𝐴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an LU factorization.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Briefly, any matrix has a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𝑃𝐿𝑈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factorization. 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Algorithm for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𝑃𝐿𝑈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factorization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>
          <p:sp>
            <p:nvSpPr>
              <p:cNvPr id="2487" name="If we include the permutations, any matrix   can be reduced to echelon form. This implies that there always exists a permutation matrix   such that   is an LU factorization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96235"/>
                <a:ext cx="21844000" cy="11523530"/>
              </a:xfrm>
              <a:prstGeom prst="rect">
                <a:avLst/>
              </a:prstGeom>
              <a:blipFill rotWithShape="0">
                <a:blip r:embed="rId3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40" name="Drawing"/>
          <p:cNvGrpSpPr/>
          <p:nvPr/>
        </p:nvGrpSpPr>
        <p:grpSpPr>
          <a:xfrm>
            <a:off x="2054901" y="6967807"/>
            <a:ext cx="21960464" cy="6015434"/>
            <a:chOff x="0" y="0"/>
            <a:chExt cx="21960462" cy="6015433"/>
          </a:xfrm>
        </p:grpSpPr>
        <p:sp>
          <p:nvSpPr>
            <p:cNvPr id="2488" name="Line"/>
            <p:cNvSpPr/>
            <p:nvPr/>
          </p:nvSpPr>
          <p:spPr>
            <a:xfrm>
              <a:off x="114161" y="241163"/>
              <a:ext cx="357619" cy="502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363" extrusionOk="0">
                  <a:moveTo>
                    <a:pt x="16200" y="3694"/>
                  </a:moveTo>
                  <a:cubicBezTo>
                    <a:pt x="16408" y="2960"/>
                    <a:pt x="16615" y="2225"/>
                    <a:pt x="16408" y="1564"/>
                  </a:cubicBezTo>
                  <a:cubicBezTo>
                    <a:pt x="16200" y="903"/>
                    <a:pt x="15577" y="315"/>
                    <a:pt x="14123" y="94"/>
                  </a:cubicBezTo>
                  <a:cubicBezTo>
                    <a:pt x="12669" y="-126"/>
                    <a:pt x="10385" y="21"/>
                    <a:pt x="8515" y="756"/>
                  </a:cubicBezTo>
                  <a:cubicBezTo>
                    <a:pt x="6646" y="1490"/>
                    <a:pt x="5192" y="2813"/>
                    <a:pt x="4569" y="3841"/>
                  </a:cubicBezTo>
                  <a:cubicBezTo>
                    <a:pt x="3946" y="4870"/>
                    <a:pt x="4154" y="5605"/>
                    <a:pt x="6542" y="6927"/>
                  </a:cubicBezTo>
                  <a:cubicBezTo>
                    <a:pt x="8931" y="8250"/>
                    <a:pt x="13500" y="10160"/>
                    <a:pt x="16304" y="11776"/>
                  </a:cubicBezTo>
                  <a:cubicBezTo>
                    <a:pt x="19108" y="13392"/>
                    <a:pt x="20146" y="14715"/>
                    <a:pt x="20769" y="15743"/>
                  </a:cubicBezTo>
                  <a:cubicBezTo>
                    <a:pt x="21392" y="16772"/>
                    <a:pt x="21600" y="17507"/>
                    <a:pt x="21392" y="18168"/>
                  </a:cubicBezTo>
                  <a:cubicBezTo>
                    <a:pt x="21185" y="18829"/>
                    <a:pt x="20562" y="19417"/>
                    <a:pt x="18692" y="20005"/>
                  </a:cubicBezTo>
                  <a:cubicBezTo>
                    <a:pt x="16823" y="20592"/>
                    <a:pt x="13708" y="21180"/>
                    <a:pt x="11008" y="21327"/>
                  </a:cubicBezTo>
                  <a:cubicBezTo>
                    <a:pt x="8308" y="21474"/>
                    <a:pt x="6023" y="21180"/>
                    <a:pt x="4258" y="20372"/>
                  </a:cubicBezTo>
                  <a:cubicBezTo>
                    <a:pt x="2492" y="19564"/>
                    <a:pt x="1246" y="18241"/>
                    <a:pt x="0" y="169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89" name="Line"/>
            <p:cNvSpPr/>
            <p:nvPr/>
          </p:nvSpPr>
          <p:spPr>
            <a:xfrm>
              <a:off x="622697" y="514939"/>
              <a:ext cx="217945" cy="14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86" y="5143"/>
                    <a:pt x="1371" y="10286"/>
                    <a:pt x="2571" y="13886"/>
                  </a:cubicBezTo>
                  <a:cubicBezTo>
                    <a:pt x="3771" y="17486"/>
                    <a:pt x="5486" y="19543"/>
                    <a:pt x="7714" y="19543"/>
                  </a:cubicBezTo>
                  <a:cubicBezTo>
                    <a:pt x="9943" y="19543"/>
                    <a:pt x="12686" y="17486"/>
                    <a:pt x="14229" y="15171"/>
                  </a:cubicBezTo>
                  <a:cubicBezTo>
                    <a:pt x="15771" y="12857"/>
                    <a:pt x="16114" y="10286"/>
                    <a:pt x="15771" y="7971"/>
                  </a:cubicBezTo>
                  <a:cubicBezTo>
                    <a:pt x="15429" y="5657"/>
                    <a:pt x="14400" y="3600"/>
                    <a:pt x="13714" y="4114"/>
                  </a:cubicBezTo>
                  <a:cubicBezTo>
                    <a:pt x="13029" y="4629"/>
                    <a:pt x="12686" y="7714"/>
                    <a:pt x="12857" y="10543"/>
                  </a:cubicBezTo>
                  <a:cubicBezTo>
                    <a:pt x="13029" y="13371"/>
                    <a:pt x="13714" y="15943"/>
                    <a:pt x="15257" y="17743"/>
                  </a:cubicBezTo>
                  <a:cubicBezTo>
                    <a:pt x="16800" y="19543"/>
                    <a:pt x="19200" y="20571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0" name="Line"/>
            <p:cNvSpPr/>
            <p:nvPr/>
          </p:nvSpPr>
          <p:spPr>
            <a:xfrm>
              <a:off x="1006694" y="473426"/>
              <a:ext cx="221404" cy="553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50" y="0"/>
                  </a:moveTo>
                  <a:cubicBezTo>
                    <a:pt x="4050" y="4725"/>
                    <a:pt x="4050" y="9450"/>
                    <a:pt x="4219" y="12690"/>
                  </a:cubicBezTo>
                  <a:cubicBezTo>
                    <a:pt x="4388" y="15930"/>
                    <a:pt x="4725" y="17685"/>
                    <a:pt x="5400" y="19103"/>
                  </a:cubicBezTo>
                  <a:cubicBezTo>
                    <a:pt x="6075" y="20520"/>
                    <a:pt x="7088" y="21600"/>
                    <a:pt x="7088" y="21600"/>
                  </a:cubicBezTo>
                  <a:cubicBezTo>
                    <a:pt x="7088" y="21600"/>
                    <a:pt x="6075" y="20520"/>
                    <a:pt x="5231" y="17888"/>
                  </a:cubicBezTo>
                  <a:cubicBezTo>
                    <a:pt x="4388" y="15255"/>
                    <a:pt x="3713" y="11070"/>
                    <a:pt x="4556" y="7965"/>
                  </a:cubicBezTo>
                  <a:cubicBezTo>
                    <a:pt x="5400" y="4860"/>
                    <a:pt x="7763" y="2835"/>
                    <a:pt x="9788" y="1687"/>
                  </a:cubicBezTo>
                  <a:cubicBezTo>
                    <a:pt x="11813" y="540"/>
                    <a:pt x="13500" y="270"/>
                    <a:pt x="15188" y="270"/>
                  </a:cubicBezTo>
                  <a:cubicBezTo>
                    <a:pt x="16875" y="270"/>
                    <a:pt x="18563" y="540"/>
                    <a:pt x="19744" y="1215"/>
                  </a:cubicBezTo>
                  <a:cubicBezTo>
                    <a:pt x="20925" y="1890"/>
                    <a:pt x="21600" y="2970"/>
                    <a:pt x="21600" y="3982"/>
                  </a:cubicBezTo>
                  <a:cubicBezTo>
                    <a:pt x="21600" y="4995"/>
                    <a:pt x="20925" y="5940"/>
                    <a:pt x="18394" y="6615"/>
                  </a:cubicBezTo>
                  <a:cubicBezTo>
                    <a:pt x="15863" y="7290"/>
                    <a:pt x="11475" y="7695"/>
                    <a:pt x="8100" y="7357"/>
                  </a:cubicBezTo>
                  <a:cubicBezTo>
                    <a:pt x="4725" y="7020"/>
                    <a:pt x="2363" y="5940"/>
                    <a:pt x="0" y="48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1" name="Line"/>
            <p:cNvSpPr/>
            <p:nvPr/>
          </p:nvSpPr>
          <p:spPr>
            <a:xfrm>
              <a:off x="1390690" y="426173"/>
              <a:ext cx="1328422" cy="652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8" extrusionOk="0">
                  <a:moveTo>
                    <a:pt x="0" y="2917"/>
                  </a:moveTo>
                  <a:cubicBezTo>
                    <a:pt x="0" y="2349"/>
                    <a:pt x="0" y="1781"/>
                    <a:pt x="56" y="1837"/>
                  </a:cubicBezTo>
                  <a:cubicBezTo>
                    <a:pt x="112" y="1894"/>
                    <a:pt x="225" y="2576"/>
                    <a:pt x="394" y="4680"/>
                  </a:cubicBezTo>
                  <a:cubicBezTo>
                    <a:pt x="562" y="6783"/>
                    <a:pt x="787" y="10307"/>
                    <a:pt x="956" y="13149"/>
                  </a:cubicBezTo>
                  <a:cubicBezTo>
                    <a:pt x="1125" y="15991"/>
                    <a:pt x="1237" y="18151"/>
                    <a:pt x="1322" y="19515"/>
                  </a:cubicBezTo>
                  <a:cubicBezTo>
                    <a:pt x="1406" y="20880"/>
                    <a:pt x="1462" y="21448"/>
                    <a:pt x="1491" y="21448"/>
                  </a:cubicBezTo>
                  <a:cubicBezTo>
                    <a:pt x="1519" y="21448"/>
                    <a:pt x="1519" y="20880"/>
                    <a:pt x="1406" y="18776"/>
                  </a:cubicBezTo>
                  <a:cubicBezTo>
                    <a:pt x="1294" y="16673"/>
                    <a:pt x="1069" y="13035"/>
                    <a:pt x="956" y="10307"/>
                  </a:cubicBezTo>
                  <a:cubicBezTo>
                    <a:pt x="844" y="7579"/>
                    <a:pt x="844" y="5760"/>
                    <a:pt x="928" y="4566"/>
                  </a:cubicBezTo>
                  <a:cubicBezTo>
                    <a:pt x="1012" y="3372"/>
                    <a:pt x="1181" y="2804"/>
                    <a:pt x="1406" y="2406"/>
                  </a:cubicBezTo>
                  <a:cubicBezTo>
                    <a:pt x="1631" y="2008"/>
                    <a:pt x="1912" y="1781"/>
                    <a:pt x="2222" y="1724"/>
                  </a:cubicBezTo>
                  <a:cubicBezTo>
                    <a:pt x="2531" y="1667"/>
                    <a:pt x="2869" y="1781"/>
                    <a:pt x="3206" y="2406"/>
                  </a:cubicBezTo>
                  <a:cubicBezTo>
                    <a:pt x="3544" y="3031"/>
                    <a:pt x="3881" y="4168"/>
                    <a:pt x="4050" y="5134"/>
                  </a:cubicBezTo>
                  <a:cubicBezTo>
                    <a:pt x="4219" y="6101"/>
                    <a:pt x="4219" y="6896"/>
                    <a:pt x="4050" y="7579"/>
                  </a:cubicBezTo>
                  <a:cubicBezTo>
                    <a:pt x="3881" y="8261"/>
                    <a:pt x="3544" y="8829"/>
                    <a:pt x="3094" y="9113"/>
                  </a:cubicBezTo>
                  <a:cubicBezTo>
                    <a:pt x="2644" y="9397"/>
                    <a:pt x="2081" y="9397"/>
                    <a:pt x="1659" y="9284"/>
                  </a:cubicBezTo>
                  <a:cubicBezTo>
                    <a:pt x="1237" y="9170"/>
                    <a:pt x="956" y="8943"/>
                    <a:pt x="787" y="8545"/>
                  </a:cubicBezTo>
                  <a:cubicBezTo>
                    <a:pt x="619" y="8147"/>
                    <a:pt x="562" y="7579"/>
                    <a:pt x="675" y="7181"/>
                  </a:cubicBezTo>
                  <a:cubicBezTo>
                    <a:pt x="788" y="6783"/>
                    <a:pt x="1069" y="6555"/>
                    <a:pt x="1716" y="6669"/>
                  </a:cubicBezTo>
                  <a:cubicBezTo>
                    <a:pt x="2363" y="6783"/>
                    <a:pt x="3375" y="7237"/>
                    <a:pt x="4387" y="7465"/>
                  </a:cubicBezTo>
                  <a:cubicBezTo>
                    <a:pt x="5400" y="7692"/>
                    <a:pt x="6412" y="7692"/>
                    <a:pt x="7087" y="7465"/>
                  </a:cubicBezTo>
                  <a:cubicBezTo>
                    <a:pt x="7762" y="7237"/>
                    <a:pt x="8100" y="6783"/>
                    <a:pt x="8269" y="6271"/>
                  </a:cubicBezTo>
                  <a:cubicBezTo>
                    <a:pt x="8438" y="5760"/>
                    <a:pt x="8438" y="5191"/>
                    <a:pt x="8297" y="4793"/>
                  </a:cubicBezTo>
                  <a:cubicBezTo>
                    <a:pt x="8156" y="4395"/>
                    <a:pt x="7875" y="4168"/>
                    <a:pt x="7594" y="3997"/>
                  </a:cubicBezTo>
                  <a:cubicBezTo>
                    <a:pt x="7313" y="3827"/>
                    <a:pt x="7031" y="3713"/>
                    <a:pt x="6722" y="3656"/>
                  </a:cubicBezTo>
                  <a:cubicBezTo>
                    <a:pt x="6413" y="3600"/>
                    <a:pt x="6075" y="3600"/>
                    <a:pt x="5794" y="3770"/>
                  </a:cubicBezTo>
                  <a:cubicBezTo>
                    <a:pt x="5512" y="3941"/>
                    <a:pt x="5287" y="4282"/>
                    <a:pt x="5259" y="4736"/>
                  </a:cubicBezTo>
                  <a:cubicBezTo>
                    <a:pt x="5231" y="5191"/>
                    <a:pt x="5400" y="5760"/>
                    <a:pt x="5794" y="6101"/>
                  </a:cubicBezTo>
                  <a:cubicBezTo>
                    <a:pt x="6187" y="6442"/>
                    <a:pt x="6806" y="6555"/>
                    <a:pt x="7537" y="6385"/>
                  </a:cubicBezTo>
                  <a:cubicBezTo>
                    <a:pt x="8269" y="6214"/>
                    <a:pt x="9112" y="5760"/>
                    <a:pt x="9731" y="5134"/>
                  </a:cubicBezTo>
                  <a:cubicBezTo>
                    <a:pt x="10350" y="4509"/>
                    <a:pt x="10744" y="3713"/>
                    <a:pt x="10913" y="2804"/>
                  </a:cubicBezTo>
                  <a:cubicBezTo>
                    <a:pt x="11081" y="1894"/>
                    <a:pt x="11025" y="871"/>
                    <a:pt x="11222" y="360"/>
                  </a:cubicBezTo>
                  <a:cubicBezTo>
                    <a:pt x="11419" y="-152"/>
                    <a:pt x="11869" y="-152"/>
                    <a:pt x="12403" y="587"/>
                  </a:cubicBezTo>
                  <a:cubicBezTo>
                    <a:pt x="12937" y="1326"/>
                    <a:pt x="13556" y="2804"/>
                    <a:pt x="13894" y="3827"/>
                  </a:cubicBezTo>
                  <a:cubicBezTo>
                    <a:pt x="14231" y="4850"/>
                    <a:pt x="14288" y="5419"/>
                    <a:pt x="14175" y="6214"/>
                  </a:cubicBezTo>
                  <a:cubicBezTo>
                    <a:pt x="14063" y="7010"/>
                    <a:pt x="13781" y="8033"/>
                    <a:pt x="13500" y="8602"/>
                  </a:cubicBezTo>
                  <a:cubicBezTo>
                    <a:pt x="13219" y="9170"/>
                    <a:pt x="12937" y="9284"/>
                    <a:pt x="12656" y="9341"/>
                  </a:cubicBezTo>
                  <a:cubicBezTo>
                    <a:pt x="12375" y="9397"/>
                    <a:pt x="12094" y="9397"/>
                    <a:pt x="11869" y="9170"/>
                  </a:cubicBezTo>
                  <a:cubicBezTo>
                    <a:pt x="11644" y="8943"/>
                    <a:pt x="11475" y="8488"/>
                    <a:pt x="11419" y="7976"/>
                  </a:cubicBezTo>
                  <a:cubicBezTo>
                    <a:pt x="11362" y="7465"/>
                    <a:pt x="11419" y="6896"/>
                    <a:pt x="11587" y="6442"/>
                  </a:cubicBezTo>
                  <a:cubicBezTo>
                    <a:pt x="11756" y="5987"/>
                    <a:pt x="12037" y="5646"/>
                    <a:pt x="13106" y="5248"/>
                  </a:cubicBezTo>
                  <a:cubicBezTo>
                    <a:pt x="14175" y="4850"/>
                    <a:pt x="16031" y="4395"/>
                    <a:pt x="17128" y="4168"/>
                  </a:cubicBezTo>
                  <a:cubicBezTo>
                    <a:pt x="18225" y="3941"/>
                    <a:pt x="18563" y="3941"/>
                    <a:pt x="18900" y="3827"/>
                  </a:cubicBezTo>
                  <a:cubicBezTo>
                    <a:pt x="19237" y="3713"/>
                    <a:pt x="19575" y="3486"/>
                    <a:pt x="19659" y="3088"/>
                  </a:cubicBezTo>
                  <a:cubicBezTo>
                    <a:pt x="19744" y="2690"/>
                    <a:pt x="19575" y="2122"/>
                    <a:pt x="19378" y="1667"/>
                  </a:cubicBezTo>
                  <a:cubicBezTo>
                    <a:pt x="19181" y="1212"/>
                    <a:pt x="18956" y="871"/>
                    <a:pt x="18675" y="644"/>
                  </a:cubicBezTo>
                  <a:cubicBezTo>
                    <a:pt x="18394" y="416"/>
                    <a:pt x="18056" y="303"/>
                    <a:pt x="17888" y="530"/>
                  </a:cubicBezTo>
                  <a:cubicBezTo>
                    <a:pt x="17719" y="757"/>
                    <a:pt x="17719" y="1326"/>
                    <a:pt x="17888" y="2122"/>
                  </a:cubicBezTo>
                  <a:cubicBezTo>
                    <a:pt x="18056" y="2917"/>
                    <a:pt x="18394" y="3941"/>
                    <a:pt x="19041" y="4793"/>
                  </a:cubicBezTo>
                  <a:cubicBezTo>
                    <a:pt x="19688" y="5646"/>
                    <a:pt x="20644" y="6328"/>
                    <a:pt x="21600" y="701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2" name="Line"/>
            <p:cNvSpPr/>
            <p:nvPr/>
          </p:nvSpPr>
          <p:spPr>
            <a:xfrm>
              <a:off x="3363159" y="77207"/>
              <a:ext cx="518322" cy="603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542" extrusionOk="0">
                  <a:moveTo>
                    <a:pt x="404" y="11544"/>
                  </a:moveTo>
                  <a:cubicBezTo>
                    <a:pt x="118" y="13519"/>
                    <a:pt x="-168" y="15494"/>
                    <a:pt x="118" y="17099"/>
                  </a:cubicBezTo>
                  <a:cubicBezTo>
                    <a:pt x="404" y="18703"/>
                    <a:pt x="1262" y="19937"/>
                    <a:pt x="2407" y="20555"/>
                  </a:cubicBezTo>
                  <a:cubicBezTo>
                    <a:pt x="3551" y="21172"/>
                    <a:pt x="4982" y="21172"/>
                    <a:pt x="6627" y="19814"/>
                  </a:cubicBezTo>
                  <a:cubicBezTo>
                    <a:pt x="8272" y="18456"/>
                    <a:pt x="10131" y="15741"/>
                    <a:pt x="11061" y="13087"/>
                  </a:cubicBezTo>
                  <a:cubicBezTo>
                    <a:pt x="11991" y="10433"/>
                    <a:pt x="11991" y="7841"/>
                    <a:pt x="11776" y="5928"/>
                  </a:cubicBezTo>
                  <a:cubicBezTo>
                    <a:pt x="11562" y="4015"/>
                    <a:pt x="11133" y="2781"/>
                    <a:pt x="10775" y="1793"/>
                  </a:cubicBezTo>
                  <a:cubicBezTo>
                    <a:pt x="10417" y="806"/>
                    <a:pt x="10131" y="65"/>
                    <a:pt x="9988" y="4"/>
                  </a:cubicBezTo>
                  <a:cubicBezTo>
                    <a:pt x="9845" y="-58"/>
                    <a:pt x="9845" y="559"/>
                    <a:pt x="9845" y="3521"/>
                  </a:cubicBezTo>
                  <a:cubicBezTo>
                    <a:pt x="9845" y="6484"/>
                    <a:pt x="9845" y="11791"/>
                    <a:pt x="9845" y="14753"/>
                  </a:cubicBezTo>
                  <a:cubicBezTo>
                    <a:pt x="9845" y="17716"/>
                    <a:pt x="9845" y="18333"/>
                    <a:pt x="9845" y="19012"/>
                  </a:cubicBezTo>
                  <a:cubicBezTo>
                    <a:pt x="9845" y="19691"/>
                    <a:pt x="9845" y="20431"/>
                    <a:pt x="10060" y="20493"/>
                  </a:cubicBezTo>
                  <a:cubicBezTo>
                    <a:pt x="10274" y="20555"/>
                    <a:pt x="10704" y="19937"/>
                    <a:pt x="11133" y="19320"/>
                  </a:cubicBezTo>
                  <a:cubicBezTo>
                    <a:pt x="11562" y="18703"/>
                    <a:pt x="11991" y="18086"/>
                    <a:pt x="12420" y="17531"/>
                  </a:cubicBezTo>
                  <a:cubicBezTo>
                    <a:pt x="12849" y="16975"/>
                    <a:pt x="13278" y="16481"/>
                    <a:pt x="13708" y="16481"/>
                  </a:cubicBezTo>
                  <a:cubicBezTo>
                    <a:pt x="14137" y="16481"/>
                    <a:pt x="14566" y="16975"/>
                    <a:pt x="15066" y="17839"/>
                  </a:cubicBezTo>
                  <a:cubicBezTo>
                    <a:pt x="15567" y="18703"/>
                    <a:pt x="16139" y="19937"/>
                    <a:pt x="17212" y="20616"/>
                  </a:cubicBezTo>
                  <a:cubicBezTo>
                    <a:pt x="18285" y="21295"/>
                    <a:pt x="19858" y="21419"/>
                    <a:pt x="21432" y="215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3" name="Line"/>
            <p:cNvSpPr/>
            <p:nvPr/>
          </p:nvSpPr>
          <p:spPr>
            <a:xfrm>
              <a:off x="3887745" y="303914"/>
              <a:ext cx="606055" cy="377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236" extrusionOk="0">
                  <a:moveTo>
                    <a:pt x="4932" y="14205"/>
                  </a:moveTo>
                  <a:cubicBezTo>
                    <a:pt x="3705" y="13816"/>
                    <a:pt x="2477" y="13427"/>
                    <a:pt x="1618" y="13524"/>
                  </a:cubicBezTo>
                  <a:cubicBezTo>
                    <a:pt x="759" y="13622"/>
                    <a:pt x="268" y="14205"/>
                    <a:pt x="84" y="15081"/>
                  </a:cubicBezTo>
                  <a:cubicBezTo>
                    <a:pt x="-100" y="15957"/>
                    <a:pt x="23" y="17124"/>
                    <a:pt x="391" y="17903"/>
                  </a:cubicBezTo>
                  <a:cubicBezTo>
                    <a:pt x="759" y="18681"/>
                    <a:pt x="1373" y="19070"/>
                    <a:pt x="2293" y="19070"/>
                  </a:cubicBezTo>
                  <a:cubicBezTo>
                    <a:pt x="3214" y="19070"/>
                    <a:pt x="4441" y="18681"/>
                    <a:pt x="5055" y="18000"/>
                  </a:cubicBezTo>
                  <a:cubicBezTo>
                    <a:pt x="5668" y="17319"/>
                    <a:pt x="5668" y="16346"/>
                    <a:pt x="5545" y="16346"/>
                  </a:cubicBezTo>
                  <a:cubicBezTo>
                    <a:pt x="5423" y="16346"/>
                    <a:pt x="5177" y="17319"/>
                    <a:pt x="5300" y="18292"/>
                  </a:cubicBezTo>
                  <a:cubicBezTo>
                    <a:pt x="5423" y="19265"/>
                    <a:pt x="5914" y="20238"/>
                    <a:pt x="6834" y="20822"/>
                  </a:cubicBezTo>
                  <a:cubicBezTo>
                    <a:pt x="7755" y="21405"/>
                    <a:pt x="9105" y="21600"/>
                    <a:pt x="10393" y="19849"/>
                  </a:cubicBezTo>
                  <a:cubicBezTo>
                    <a:pt x="11682" y="18097"/>
                    <a:pt x="12909" y="14400"/>
                    <a:pt x="13645" y="11092"/>
                  </a:cubicBezTo>
                  <a:cubicBezTo>
                    <a:pt x="14382" y="7784"/>
                    <a:pt x="14627" y="4865"/>
                    <a:pt x="14689" y="2919"/>
                  </a:cubicBezTo>
                  <a:cubicBezTo>
                    <a:pt x="14750" y="973"/>
                    <a:pt x="14627" y="0"/>
                    <a:pt x="14505" y="0"/>
                  </a:cubicBezTo>
                  <a:cubicBezTo>
                    <a:pt x="14382" y="0"/>
                    <a:pt x="14259" y="973"/>
                    <a:pt x="14198" y="3697"/>
                  </a:cubicBezTo>
                  <a:cubicBezTo>
                    <a:pt x="14136" y="6422"/>
                    <a:pt x="14136" y="10897"/>
                    <a:pt x="14198" y="13719"/>
                  </a:cubicBezTo>
                  <a:cubicBezTo>
                    <a:pt x="14259" y="16541"/>
                    <a:pt x="14382" y="17708"/>
                    <a:pt x="14627" y="18681"/>
                  </a:cubicBezTo>
                  <a:cubicBezTo>
                    <a:pt x="14873" y="19654"/>
                    <a:pt x="15241" y="20432"/>
                    <a:pt x="15916" y="20822"/>
                  </a:cubicBezTo>
                  <a:cubicBezTo>
                    <a:pt x="16591" y="21211"/>
                    <a:pt x="17573" y="21211"/>
                    <a:pt x="18555" y="20627"/>
                  </a:cubicBezTo>
                  <a:cubicBezTo>
                    <a:pt x="19536" y="20043"/>
                    <a:pt x="20518" y="18876"/>
                    <a:pt x="21500" y="1770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4" name="Line"/>
            <p:cNvSpPr/>
            <p:nvPr/>
          </p:nvSpPr>
          <p:spPr>
            <a:xfrm>
              <a:off x="4255098" y="431912"/>
              <a:ext cx="197189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5" name="Line"/>
            <p:cNvSpPr/>
            <p:nvPr/>
          </p:nvSpPr>
          <p:spPr>
            <a:xfrm>
              <a:off x="3279539" y="499668"/>
              <a:ext cx="269836" cy="2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8" extrusionOk="0">
                  <a:moveTo>
                    <a:pt x="0" y="20018"/>
                  </a:moveTo>
                  <a:cubicBezTo>
                    <a:pt x="4154" y="11918"/>
                    <a:pt x="8308" y="3818"/>
                    <a:pt x="11908" y="1118"/>
                  </a:cubicBezTo>
                  <a:cubicBezTo>
                    <a:pt x="15508" y="-1582"/>
                    <a:pt x="18554" y="1118"/>
                    <a:pt x="21600" y="38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6" name="Line"/>
            <p:cNvSpPr/>
            <p:nvPr/>
          </p:nvSpPr>
          <p:spPr>
            <a:xfrm>
              <a:off x="5330446" y="34703"/>
              <a:ext cx="782368" cy="603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400" extrusionOk="0">
                  <a:moveTo>
                    <a:pt x="110" y="12987"/>
                  </a:moveTo>
                  <a:cubicBezTo>
                    <a:pt x="15" y="14950"/>
                    <a:pt x="-80" y="16914"/>
                    <a:pt x="110" y="18387"/>
                  </a:cubicBezTo>
                  <a:cubicBezTo>
                    <a:pt x="301" y="19860"/>
                    <a:pt x="776" y="20841"/>
                    <a:pt x="1585" y="21148"/>
                  </a:cubicBezTo>
                  <a:cubicBezTo>
                    <a:pt x="2394" y="21455"/>
                    <a:pt x="3536" y="21087"/>
                    <a:pt x="4630" y="19491"/>
                  </a:cubicBezTo>
                  <a:cubicBezTo>
                    <a:pt x="5724" y="17896"/>
                    <a:pt x="6771" y="15073"/>
                    <a:pt x="7294" y="12128"/>
                  </a:cubicBezTo>
                  <a:cubicBezTo>
                    <a:pt x="7818" y="9182"/>
                    <a:pt x="7818" y="6114"/>
                    <a:pt x="7818" y="4212"/>
                  </a:cubicBezTo>
                  <a:cubicBezTo>
                    <a:pt x="7818" y="2310"/>
                    <a:pt x="7818" y="1573"/>
                    <a:pt x="7675" y="960"/>
                  </a:cubicBezTo>
                  <a:cubicBezTo>
                    <a:pt x="7532" y="346"/>
                    <a:pt x="7247" y="-145"/>
                    <a:pt x="7057" y="39"/>
                  </a:cubicBezTo>
                  <a:cubicBezTo>
                    <a:pt x="6866" y="223"/>
                    <a:pt x="6771" y="1082"/>
                    <a:pt x="6628" y="3291"/>
                  </a:cubicBezTo>
                  <a:cubicBezTo>
                    <a:pt x="6486" y="5500"/>
                    <a:pt x="6295" y="9060"/>
                    <a:pt x="6200" y="12066"/>
                  </a:cubicBezTo>
                  <a:cubicBezTo>
                    <a:pt x="6105" y="15073"/>
                    <a:pt x="6105" y="17528"/>
                    <a:pt x="6105" y="19062"/>
                  </a:cubicBezTo>
                  <a:cubicBezTo>
                    <a:pt x="6105" y="20596"/>
                    <a:pt x="6105" y="21210"/>
                    <a:pt x="6200" y="21210"/>
                  </a:cubicBezTo>
                  <a:cubicBezTo>
                    <a:pt x="6295" y="21210"/>
                    <a:pt x="6486" y="20596"/>
                    <a:pt x="6676" y="19982"/>
                  </a:cubicBezTo>
                  <a:cubicBezTo>
                    <a:pt x="6866" y="19369"/>
                    <a:pt x="7057" y="18755"/>
                    <a:pt x="7294" y="18203"/>
                  </a:cubicBezTo>
                  <a:cubicBezTo>
                    <a:pt x="7532" y="17650"/>
                    <a:pt x="7818" y="17160"/>
                    <a:pt x="8103" y="17221"/>
                  </a:cubicBezTo>
                  <a:cubicBezTo>
                    <a:pt x="8389" y="17282"/>
                    <a:pt x="8674" y="17896"/>
                    <a:pt x="9293" y="18632"/>
                  </a:cubicBezTo>
                  <a:cubicBezTo>
                    <a:pt x="9911" y="19369"/>
                    <a:pt x="10863" y="20228"/>
                    <a:pt x="12100" y="20535"/>
                  </a:cubicBezTo>
                  <a:cubicBezTo>
                    <a:pt x="13337" y="20841"/>
                    <a:pt x="14859" y="20596"/>
                    <a:pt x="15811" y="20228"/>
                  </a:cubicBezTo>
                  <a:cubicBezTo>
                    <a:pt x="16762" y="19860"/>
                    <a:pt x="17143" y="19369"/>
                    <a:pt x="17476" y="18878"/>
                  </a:cubicBezTo>
                  <a:cubicBezTo>
                    <a:pt x="17809" y="18387"/>
                    <a:pt x="18094" y="17896"/>
                    <a:pt x="18190" y="17344"/>
                  </a:cubicBezTo>
                  <a:cubicBezTo>
                    <a:pt x="18285" y="16791"/>
                    <a:pt x="18190" y="16178"/>
                    <a:pt x="17809" y="15748"/>
                  </a:cubicBezTo>
                  <a:cubicBezTo>
                    <a:pt x="17428" y="15319"/>
                    <a:pt x="16762" y="15073"/>
                    <a:pt x="16191" y="15012"/>
                  </a:cubicBezTo>
                  <a:cubicBezTo>
                    <a:pt x="15620" y="14950"/>
                    <a:pt x="15145" y="15073"/>
                    <a:pt x="14859" y="15441"/>
                  </a:cubicBezTo>
                  <a:cubicBezTo>
                    <a:pt x="14574" y="15810"/>
                    <a:pt x="14479" y="16423"/>
                    <a:pt x="14812" y="17282"/>
                  </a:cubicBezTo>
                  <a:cubicBezTo>
                    <a:pt x="15145" y="18141"/>
                    <a:pt x="15906" y="19246"/>
                    <a:pt x="16905" y="20044"/>
                  </a:cubicBezTo>
                  <a:cubicBezTo>
                    <a:pt x="17904" y="20841"/>
                    <a:pt x="19141" y="21332"/>
                    <a:pt x="19950" y="21394"/>
                  </a:cubicBezTo>
                  <a:cubicBezTo>
                    <a:pt x="20759" y="21455"/>
                    <a:pt x="21139" y="21087"/>
                    <a:pt x="21520" y="207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7" name="Line"/>
            <p:cNvSpPr/>
            <p:nvPr/>
          </p:nvSpPr>
          <p:spPr>
            <a:xfrm>
              <a:off x="5241036" y="483805"/>
              <a:ext cx="280214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867" y="0"/>
                    <a:pt x="11733" y="0"/>
                    <a:pt x="15333" y="3600"/>
                  </a:cubicBezTo>
                  <a:cubicBezTo>
                    <a:pt x="18933" y="7200"/>
                    <a:pt x="20267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8" name="Line"/>
            <p:cNvSpPr/>
            <p:nvPr/>
          </p:nvSpPr>
          <p:spPr>
            <a:xfrm>
              <a:off x="6662862" y="0"/>
              <a:ext cx="1037830" cy="732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3" extrusionOk="0">
                  <a:moveTo>
                    <a:pt x="0" y="16615"/>
                  </a:moveTo>
                  <a:cubicBezTo>
                    <a:pt x="1368" y="16007"/>
                    <a:pt x="2736" y="15398"/>
                    <a:pt x="3528" y="14891"/>
                  </a:cubicBezTo>
                  <a:cubicBezTo>
                    <a:pt x="4320" y="14384"/>
                    <a:pt x="4536" y="13979"/>
                    <a:pt x="4464" y="13725"/>
                  </a:cubicBezTo>
                  <a:cubicBezTo>
                    <a:pt x="4392" y="13472"/>
                    <a:pt x="4032" y="13370"/>
                    <a:pt x="3492" y="13370"/>
                  </a:cubicBezTo>
                  <a:cubicBezTo>
                    <a:pt x="2952" y="13370"/>
                    <a:pt x="2232" y="13472"/>
                    <a:pt x="1584" y="14080"/>
                  </a:cubicBezTo>
                  <a:cubicBezTo>
                    <a:pt x="936" y="14689"/>
                    <a:pt x="360" y="15804"/>
                    <a:pt x="360" y="16666"/>
                  </a:cubicBezTo>
                  <a:cubicBezTo>
                    <a:pt x="360" y="17528"/>
                    <a:pt x="936" y="18137"/>
                    <a:pt x="1872" y="18542"/>
                  </a:cubicBezTo>
                  <a:cubicBezTo>
                    <a:pt x="2808" y="18948"/>
                    <a:pt x="4104" y="19151"/>
                    <a:pt x="5400" y="18846"/>
                  </a:cubicBezTo>
                  <a:cubicBezTo>
                    <a:pt x="6696" y="18542"/>
                    <a:pt x="7992" y="17731"/>
                    <a:pt x="9000" y="16108"/>
                  </a:cubicBezTo>
                  <a:cubicBezTo>
                    <a:pt x="10008" y="14486"/>
                    <a:pt x="10728" y="12052"/>
                    <a:pt x="11124" y="9720"/>
                  </a:cubicBezTo>
                  <a:cubicBezTo>
                    <a:pt x="11520" y="7387"/>
                    <a:pt x="11592" y="5156"/>
                    <a:pt x="11592" y="3787"/>
                  </a:cubicBezTo>
                  <a:cubicBezTo>
                    <a:pt x="11592" y="2418"/>
                    <a:pt x="11520" y="1911"/>
                    <a:pt x="11484" y="1353"/>
                  </a:cubicBezTo>
                  <a:cubicBezTo>
                    <a:pt x="11448" y="796"/>
                    <a:pt x="11448" y="187"/>
                    <a:pt x="11304" y="35"/>
                  </a:cubicBezTo>
                  <a:cubicBezTo>
                    <a:pt x="11160" y="-117"/>
                    <a:pt x="10872" y="187"/>
                    <a:pt x="10620" y="1556"/>
                  </a:cubicBezTo>
                  <a:cubicBezTo>
                    <a:pt x="10368" y="2925"/>
                    <a:pt x="10152" y="5359"/>
                    <a:pt x="10044" y="7996"/>
                  </a:cubicBezTo>
                  <a:cubicBezTo>
                    <a:pt x="9936" y="10632"/>
                    <a:pt x="9936" y="13472"/>
                    <a:pt x="10188" y="15449"/>
                  </a:cubicBezTo>
                  <a:cubicBezTo>
                    <a:pt x="10440" y="17427"/>
                    <a:pt x="10944" y="18542"/>
                    <a:pt x="11556" y="19252"/>
                  </a:cubicBezTo>
                  <a:cubicBezTo>
                    <a:pt x="12168" y="19962"/>
                    <a:pt x="12888" y="20266"/>
                    <a:pt x="13788" y="20215"/>
                  </a:cubicBezTo>
                  <a:cubicBezTo>
                    <a:pt x="14688" y="20165"/>
                    <a:pt x="15768" y="19759"/>
                    <a:pt x="16560" y="19201"/>
                  </a:cubicBezTo>
                  <a:cubicBezTo>
                    <a:pt x="17352" y="18644"/>
                    <a:pt x="17856" y="17934"/>
                    <a:pt x="18180" y="17325"/>
                  </a:cubicBezTo>
                  <a:cubicBezTo>
                    <a:pt x="18504" y="16717"/>
                    <a:pt x="18648" y="16210"/>
                    <a:pt x="18540" y="15855"/>
                  </a:cubicBezTo>
                  <a:cubicBezTo>
                    <a:pt x="18432" y="15500"/>
                    <a:pt x="18072" y="15297"/>
                    <a:pt x="17676" y="15196"/>
                  </a:cubicBezTo>
                  <a:cubicBezTo>
                    <a:pt x="17280" y="15094"/>
                    <a:pt x="16848" y="15094"/>
                    <a:pt x="16452" y="15246"/>
                  </a:cubicBezTo>
                  <a:cubicBezTo>
                    <a:pt x="16056" y="15398"/>
                    <a:pt x="15696" y="15703"/>
                    <a:pt x="15516" y="16159"/>
                  </a:cubicBezTo>
                  <a:cubicBezTo>
                    <a:pt x="15336" y="16615"/>
                    <a:pt x="15336" y="17224"/>
                    <a:pt x="16128" y="18137"/>
                  </a:cubicBezTo>
                  <a:cubicBezTo>
                    <a:pt x="16920" y="19049"/>
                    <a:pt x="18504" y="20266"/>
                    <a:pt x="19548" y="20875"/>
                  </a:cubicBezTo>
                  <a:cubicBezTo>
                    <a:pt x="20592" y="21483"/>
                    <a:pt x="21096" y="21483"/>
                    <a:pt x="21600" y="2148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9" name="Line"/>
            <p:cNvSpPr/>
            <p:nvPr/>
          </p:nvSpPr>
          <p:spPr>
            <a:xfrm>
              <a:off x="7721447" y="297804"/>
              <a:ext cx="1494475" cy="463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0" extrusionOk="0">
                  <a:moveTo>
                    <a:pt x="0" y="12828"/>
                  </a:moveTo>
                  <a:cubicBezTo>
                    <a:pt x="150" y="12192"/>
                    <a:pt x="300" y="11557"/>
                    <a:pt x="500" y="11239"/>
                  </a:cubicBezTo>
                  <a:cubicBezTo>
                    <a:pt x="700" y="10922"/>
                    <a:pt x="950" y="10922"/>
                    <a:pt x="1275" y="11954"/>
                  </a:cubicBezTo>
                  <a:cubicBezTo>
                    <a:pt x="1600" y="12986"/>
                    <a:pt x="2000" y="15051"/>
                    <a:pt x="2200" y="15766"/>
                  </a:cubicBezTo>
                  <a:cubicBezTo>
                    <a:pt x="2400" y="16480"/>
                    <a:pt x="2400" y="15845"/>
                    <a:pt x="2475" y="15130"/>
                  </a:cubicBezTo>
                  <a:cubicBezTo>
                    <a:pt x="2550" y="14416"/>
                    <a:pt x="2700" y="13622"/>
                    <a:pt x="2875" y="12986"/>
                  </a:cubicBezTo>
                  <a:cubicBezTo>
                    <a:pt x="3050" y="12351"/>
                    <a:pt x="3250" y="11875"/>
                    <a:pt x="3450" y="11954"/>
                  </a:cubicBezTo>
                  <a:cubicBezTo>
                    <a:pt x="3650" y="12033"/>
                    <a:pt x="3850" y="12669"/>
                    <a:pt x="3975" y="13383"/>
                  </a:cubicBezTo>
                  <a:cubicBezTo>
                    <a:pt x="4100" y="14098"/>
                    <a:pt x="4150" y="14892"/>
                    <a:pt x="4200" y="15845"/>
                  </a:cubicBezTo>
                  <a:cubicBezTo>
                    <a:pt x="4250" y="16798"/>
                    <a:pt x="4300" y="17910"/>
                    <a:pt x="4375" y="17910"/>
                  </a:cubicBezTo>
                  <a:cubicBezTo>
                    <a:pt x="4450" y="17910"/>
                    <a:pt x="4550" y="16798"/>
                    <a:pt x="4650" y="15766"/>
                  </a:cubicBezTo>
                  <a:cubicBezTo>
                    <a:pt x="4750" y="14733"/>
                    <a:pt x="4850" y="13780"/>
                    <a:pt x="5000" y="12986"/>
                  </a:cubicBezTo>
                  <a:cubicBezTo>
                    <a:pt x="5150" y="12192"/>
                    <a:pt x="5350" y="11557"/>
                    <a:pt x="5475" y="11636"/>
                  </a:cubicBezTo>
                  <a:cubicBezTo>
                    <a:pt x="5600" y="11716"/>
                    <a:pt x="5650" y="12510"/>
                    <a:pt x="5700" y="13701"/>
                  </a:cubicBezTo>
                  <a:cubicBezTo>
                    <a:pt x="5750" y="14892"/>
                    <a:pt x="5800" y="16480"/>
                    <a:pt x="6050" y="17830"/>
                  </a:cubicBezTo>
                  <a:cubicBezTo>
                    <a:pt x="6300" y="19180"/>
                    <a:pt x="6750" y="20292"/>
                    <a:pt x="7325" y="20451"/>
                  </a:cubicBezTo>
                  <a:cubicBezTo>
                    <a:pt x="7900" y="20610"/>
                    <a:pt x="8600" y="19816"/>
                    <a:pt x="9075" y="19022"/>
                  </a:cubicBezTo>
                  <a:cubicBezTo>
                    <a:pt x="9550" y="18228"/>
                    <a:pt x="9800" y="17433"/>
                    <a:pt x="9950" y="16560"/>
                  </a:cubicBezTo>
                  <a:cubicBezTo>
                    <a:pt x="10100" y="15686"/>
                    <a:pt x="10150" y="14733"/>
                    <a:pt x="10075" y="14019"/>
                  </a:cubicBezTo>
                  <a:cubicBezTo>
                    <a:pt x="10000" y="13304"/>
                    <a:pt x="9800" y="12828"/>
                    <a:pt x="9575" y="12589"/>
                  </a:cubicBezTo>
                  <a:cubicBezTo>
                    <a:pt x="9350" y="12351"/>
                    <a:pt x="9100" y="12351"/>
                    <a:pt x="8900" y="12669"/>
                  </a:cubicBezTo>
                  <a:cubicBezTo>
                    <a:pt x="8700" y="12986"/>
                    <a:pt x="8550" y="13622"/>
                    <a:pt x="8575" y="14654"/>
                  </a:cubicBezTo>
                  <a:cubicBezTo>
                    <a:pt x="8600" y="15686"/>
                    <a:pt x="8800" y="17116"/>
                    <a:pt x="9150" y="18228"/>
                  </a:cubicBezTo>
                  <a:cubicBezTo>
                    <a:pt x="9500" y="19339"/>
                    <a:pt x="10000" y="20133"/>
                    <a:pt x="10400" y="20531"/>
                  </a:cubicBezTo>
                  <a:cubicBezTo>
                    <a:pt x="10800" y="20928"/>
                    <a:pt x="11100" y="20928"/>
                    <a:pt x="11350" y="20451"/>
                  </a:cubicBezTo>
                  <a:cubicBezTo>
                    <a:pt x="11600" y="19975"/>
                    <a:pt x="11800" y="19022"/>
                    <a:pt x="11975" y="18228"/>
                  </a:cubicBezTo>
                  <a:cubicBezTo>
                    <a:pt x="12150" y="17433"/>
                    <a:pt x="12300" y="16798"/>
                    <a:pt x="12450" y="16083"/>
                  </a:cubicBezTo>
                  <a:cubicBezTo>
                    <a:pt x="12600" y="15369"/>
                    <a:pt x="12750" y="14575"/>
                    <a:pt x="12925" y="14416"/>
                  </a:cubicBezTo>
                  <a:cubicBezTo>
                    <a:pt x="13100" y="14257"/>
                    <a:pt x="13300" y="14733"/>
                    <a:pt x="13425" y="15369"/>
                  </a:cubicBezTo>
                  <a:cubicBezTo>
                    <a:pt x="13550" y="16004"/>
                    <a:pt x="13600" y="16798"/>
                    <a:pt x="13625" y="17830"/>
                  </a:cubicBezTo>
                  <a:cubicBezTo>
                    <a:pt x="13650" y="18863"/>
                    <a:pt x="13650" y="20133"/>
                    <a:pt x="13675" y="20372"/>
                  </a:cubicBezTo>
                  <a:cubicBezTo>
                    <a:pt x="13700" y="20610"/>
                    <a:pt x="13750" y="19816"/>
                    <a:pt x="13825" y="19022"/>
                  </a:cubicBezTo>
                  <a:cubicBezTo>
                    <a:pt x="13900" y="18228"/>
                    <a:pt x="14000" y="17433"/>
                    <a:pt x="14125" y="16639"/>
                  </a:cubicBezTo>
                  <a:cubicBezTo>
                    <a:pt x="14250" y="15845"/>
                    <a:pt x="14400" y="15051"/>
                    <a:pt x="14600" y="14892"/>
                  </a:cubicBezTo>
                  <a:cubicBezTo>
                    <a:pt x="14800" y="14733"/>
                    <a:pt x="15050" y="15210"/>
                    <a:pt x="15225" y="16004"/>
                  </a:cubicBezTo>
                  <a:cubicBezTo>
                    <a:pt x="15400" y="16798"/>
                    <a:pt x="15500" y="17910"/>
                    <a:pt x="15650" y="18863"/>
                  </a:cubicBezTo>
                  <a:cubicBezTo>
                    <a:pt x="15800" y="19816"/>
                    <a:pt x="16000" y="20610"/>
                    <a:pt x="16250" y="21007"/>
                  </a:cubicBezTo>
                  <a:cubicBezTo>
                    <a:pt x="16500" y="21404"/>
                    <a:pt x="16800" y="21404"/>
                    <a:pt x="17125" y="20769"/>
                  </a:cubicBezTo>
                  <a:cubicBezTo>
                    <a:pt x="17450" y="20133"/>
                    <a:pt x="17800" y="18863"/>
                    <a:pt x="18150" y="16322"/>
                  </a:cubicBezTo>
                  <a:cubicBezTo>
                    <a:pt x="18500" y="13780"/>
                    <a:pt x="18850" y="9969"/>
                    <a:pt x="19025" y="7269"/>
                  </a:cubicBezTo>
                  <a:cubicBezTo>
                    <a:pt x="19200" y="4569"/>
                    <a:pt x="19200" y="2980"/>
                    <a:pt x="19175" y="1789"/>
                  </a:cubicBezTo>
                  <a:cubicBezTo>
                    <a:pt x="19150" y="598"/>
                    <a:pt x="19100" y="-196"/>
                    <a:pt x="19075" y="42"/>
                  </a:cubicBezTo>
                  <a:cubicBezTo>
                    <a:pt x="19050" y="280"/>
                    <a:pt x="19050" y="1551"/>
                    <a:pt x="19025" y="4013"/>
                  </a:cubicBezTo>
                  <a:cubicBezTo>
                    <a:pt x="19000" y="6475"/>
                    <a:pt x="18950" y="10128"/>
                    <a:pt x="18925" y="12351"/>
                  </a:cubicBezTo>
                  <a:cubicBezTo>
                    <a:pt x="18900" y="14575"/>
                    <a:pt x="18900" y="15369"/>
                    <a:pt x="18975" y="16163"/>
                  </a:cubicBezTo>
                  <a:cubicBezTo>
                    <a:pt x="19050" y="16957"/>
                    <a:pt x="19200" y="17751"/>
                    <a:pt x="19450" y="18228"/>
                  </a:cubicBezTo>
                  <a:cubicBezTo>
                    <a:pt x="19700" y="18704"/>
                    <a:pt x="20050" y="18863"/>
                    <a:pt x="20425" y="18386"/>
                  </a:cubicBezTo>
                  <a:cubicBezTo>
                    <a:pt x="20800" y="17910"/>
                    <a:pt x="21200" y="16798"/>
                    <a:pt x="21600" y="1568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0" name="Line"/>
            <p:cNvSpPr/>
            <p:nvPr/>
          </p:nvSpPr>
          <p:spPr>
            <a:xfrm>
              <a:off x="9240569" y="589127"/>
              <a:ext cx="515024" cy="185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422" extrusionOk="0">
                  <a:moveTo>
                    <a:pt x="5454" y="2222"/>
                  </a:moveTo>
                  <a:cubicBezTo>
                    <a:pt x="4878" y="1022"/>
                    <a:pt x="4302" y="-178"/>
                    <a:pt x="3366" y="22"/>
                  </a:cubicBezTo>
                  <a:cubicBezTo>
                    <a:pt x="2430" y="222"/>
                    <a:pt x="1134" y="1822"/>
                    <a:pt x="486" y="3622"/>
                  </a:cubicBezTo>
                  <a:cubicBezTo>
                    <a:pt x="-162" y="5422"/>
                    <a:pt x="-162" y="7422"/>
                    <a:pt x="486" y="9222"/>
                  </a:cubicBezTo>
                  <a:cubicBezTo>
                    <a:pt x="1134" y="11022"/>
                    <a:pt x="2430" y="12622"/>
                    <a:pt x="3438" y="13422"/>
                  </a:cubicBezTo>
                  <a:cubicBezTo>
                    <a:pt x="4446" y="14222"/>
                    <a:pt x="5166" y="14222"/>
                    <a:pt x="5886" y="13822"/>
                  </a:cubicBezTo>
                  <a:cubicBezTo>
                    <a:pt x="6606" y="13422"/>
                    <a:pt x="7326" y="12622"/>
                    <a:pt x="7758" y="11222"/>
                  </a:cubicBezTo>
                  <a:cubicBezTo>
                    <a:pt x="8190" y="9822"/>
                    <a:pt x="8334" y="7822"/>
                    <a:pt x="7974" y="6022"/>
                  </a:cubicBezTo>
                  <a:cubicBezTo>
                    <a:pt x="7614" y="4222"/>
                    <a:pt x="6750" y="2622"/>
                    <a:pt x="6390" y="2822"/>
                  </a:cubicBezTo>
                  <a:cubicBezTo>
                    <a:pt x="6030" y="3022"/>
                    <a:pt x="6174" y="5022"/>
                    <a:pt x="6678" y="7622"/>
                  </a:cubicBezTo>
                  <a:cubicBezTo>
                    <a:pt x="7182" y="10222"/>
                    <a:pt x="8046" y="13422"/>
                    <a:pt x="8838" y="15222"/>
                  </a:cubicBezTo>
                  <a:cubicBezTo>
                    <a:pt x="9630" y="17022"/>
                    <a:pt x="10350" y="17422"/>
                    <a:pt x="11214" y="16222"/>
                  </a:cubicBezTo>
                  <a:cubicBezTo>
                    <a:pt x="12078" y="15022"/>
                    <a:pt x="13086" y="12222"/>
                    <a:pt x="13806" y="9822"/>
                  </a:cubicBezTo>
                  <a:cubicBezTo>
                    <a:pt x="14526" y="7422"/>
                    <a:pt x="14958" y="5422"/>
                    <a:pt x="15534" y="3622"/>
                  </a:cubicBezTo>
                  <a:cubicBezTo>
                    <a:pt x="16110" y="1822"/>
                    <a:pt x="16830" y="222"/>
                    <a:pt x="17262" y="422"/>
                  </a:cubicBezTo>
                  <a:cubicBezTo>
                    <a:pt x="17694" y="622"/>
                    <a:pt x="17838" y="2622"/>
                    <a:pt x="18126" y="6022"/>
                  </a:cubicBezTo>
                  <a:cubicBezTo>
                    <a:pt x="18414" y="9422"/>
                    <a:pt x="18846" y="14222"/>
                    <a:pt x="19422" y="17022"/>
                  </a:cubicBezTo>
                  <a:cubicBezTo>
                    <a:pt x="19998" y="19822"/>
                    <a:pt x="20718" y="20622"/>
                    <a:pt x="21438" y="2142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1" name="Line"/>
            <p:cNvSpPr/>
            <p:nvPr/>
          </p:nvSpPr>
          <p:spPr>
            <a:xfrm>
              <a:off x="9848997" y="608343"/>
              <a:ext cx="176432" cy="548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2" extrusionOk="0">
                  <a:moveTo>
                    <a:pt x="0" y="0"/>
                  </a:moveTo>
                  <a:cubicBezTo>
                    <a:pt x="847" y="1358"/>
                    <a:pt x="1694" y="2717"/>
                    <a:pt x="2965" y="3600"/>
                  </a:cubicBezTo>
                  <a:cubicBezTo>
                    <a:pt x="4235" y="4483"/>
                    <a:pt x="5929" y="4891"/>
                    <a:pt x="7623" y="4551"/>
                  </a:cubicBezTo>
                  <a:cubicBezTo>
                    <a:pt x="9318" y="4211"/>
                    <a:pt x="11012" y="3125"/>
                    <a:pt x="11859" y="2242"/>
                  </a:cubicBezTo>
                  <a:cubicBezTo>
                    <a:pt x="12706" y="1358"/>
                    <a:pt x="12706" y="679"/>
                    <a:pt x="13341" y="679"/>
                  </a:cubicBezTo>
                  <a:cubicBezTo>
                    <a:pt x="13976" y="679"/>
                    <a:pt x="15247" y="1358"/>
                    <a:pt x="16729" y="3804"/>
                  </a:cubicBezTo>
                  <a:cubicBezTo>
                    <a:pt x="18212" y="6249"/>
                    <a:pt x="19906" y="10460"/>
                    <a:pt x="20329" y="13517"/>
                  </a:cubicBezTo>
                  <a:cubicBezTo>
                    <a:pt x="20753" y="16574"/>
                    <a:pt x="19906" y="18475"/>
                    <a:pt x="18424" y="19630"/>
                  </a:cubicBezTo>
                  <a:cubicBezTo>
                    <a:pt x="16941" y="20785"/>
                    <a:pt x="14824" y="21192"/>
                    <a:pt x="12706" y="21396"/>
                  </a:cubicBezTo>
                  <a:cubicBezTo>
                    <a:pt x="10588" y="21600"/>
                    <a:pt x="8471" y="21600"/>
                    <a:pt x="6141" y="21057"/>
                  </a:cubicBezTo>
                  <a:cubicBezTo>
                    <a:pt x="3812" y="20513"/>
                    <a:pt x="1271" y="19426"/>
                    <a:pt x="847" y="18272"/>
                  </a:cubicBezTo>
                  <a:cubicBezTo>
                    <a:pt x="424" y="17117"/>
                    <a:pt x="2118" y="15894"/>
                    <a:pt x="5929" y="14808"/>
                  </a:cubicBezTo>
                  <a:cubicBezTo>
                    <a:pt x="9741" y="13721"/>
                    <a:pt x="15671" y="12770"/>
                    <a:pt x="21600" y="1181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2" name="Line"/>
            <p:cNvSpPr/>
            <p:nvPr/>
          </p:nvSpPr>
          <p:spPr>
            <a:xfrm>
              <a:off x="8935707" y="459588"/>
              <a:ext cx="238702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322" y="10800"/>
                    <a:pt x="10643" y="0"/>
                    <a:pt x="14243" y="0"/>
                  </a:cubicBezTo>
                  <a:cubicBezTo>
                    <a:pt x="17843" y="0"/>
                    <a:pt x="19722" y="108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3" name="Line"/>
            <p:cNvSpPr/>
            <p:nvPr/>
          </p:nvSpPr>
          <p:spPr>
            <a:xfrm>
              <a:off x="10627368" y="546074"/>
              <a:ext cx="564543" cy="215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0976" extrusionOk="0">
                  <a:moveTo>
                    <a:pt x="0" y="0"/>
                  </a:moveTo>
                  <a:cubicBezTo>
                    <a:pt x="790" y="2700"/>
                    <a:pt x="1580" y="5400"/>
                    <a:pt x="2041" y="7594"/>
                  </a:cubicBezTo>
                  <a:cubicBezTo>
                    <a:pt x="2502" y="9788"/>
                    <a:pt x="2634" y="11475"/>
                    <a:pt x="2963" y="14006"/>
                  </a:cubicBezTo>
                  <a:cubicBezTo>
                    <a:pt x="3293" y="16538"/>
                    <a:pt x="3820" y="19913"/>
                    <a:pt x="4017" y="20756"/>
                  </a:cubicBezTo>
                  <a:cubicBezTo>
                    <a:pt x="4215" y="21600"/>
                    <a:pt x="4083" y="19913"/>
                    <a:pt x="3951" y="17381"/>
                  </a:cubicBezTo>
                  <a:cubicBezTo>
                    <a:pt x="3820" y="14850"/>
                    <a:pt x="3688" y="11475"/>
                    <a:pt x="3688" y="8944"/>
                  </a:cubicBezTo>
                  <a:cubicBezTo>
                    <a:pt x="3688" y="6413"/>
                    <a:pt x="3820" y="4725"/>
                    <a:pt x="4215" y="3713"/>
                  </a:cubicBezTo>
                  <a:cubicBezTo>
                    <a:pt x="4610" y="2700"/>
                    <a:pt x="5268" y="2363"/>
                    <a:pt x="6585" y="3544"/>
                  </a:cubicBezTo>
                  <a:cubicBezTo>
                    <a:pt x="7902" y="4725"/>
                    <a:pt x="9878" y="7425"/>
                    <a:pt x="11854" y="9450"/>
                  </a:cubicBezTo>
                  <a:cubicBezTo>
                    <a:pt x="13829" y="11475"/>
                    <a:pt x="15805" y="12825"/>
                    <a:pt x="17188" y="13500"/>
                  </a:cubicBezTo>
                  <a:cubicBezTo>
                    <a:pt x="18571" y="14175"/>
                    <a:pt x="19361" y="14175"/>
                    <a:pt x="20019" y="13669"/>
                  </a:cubicBezTo>
                  <a:cubicBezTo>
                    <a:pt x="20678" y="13163"/>
                    <a:pt x="21205" y="12150"/>
                    <a:pt x="21402" y="10800"/>
                  </a:cubicBezTo>
                  <a:cubicBezTo>
                    <a:pt x="21600" y="9450"/>
                    <a:pt x="21468" y="7762"/>
                    <a:pt x="21073" y="6413"/>
                  </a:cubicBezTo>
                  <a:cubicBezTo>
                    <a:pt x="20678" y="5063"/>
                    <a:pt x="20020" y="4050"/>
                    <a:pt x="19032" y="3206"/>
                  </a:cubicBezTo>
                  <a:cubicBezTo>
                    <a:pt x="18044" y="2363"/>
                    <a:pt x="16727" y="1688"/>
                    <a:pt x="15739" y="1688"/>
                  </a:cubicBezTo>
                  <a:cubicBezTo>
                    <a:pt x="14751" y="1688"/>
                    <a:pt x="14093" y="2363"/>
                    <a:pt x="13895" y="3544"/>
                  </a:cubicBezTo>
                  <a:cubicBezTo>
                    <a:pt x="13698" y="4725"/>
                    <a:pt x="13961" y="6413"/>
                    <a:pt x="14883" y="8606"/>
                  </a:cubicBezTo>
                  <a:cubicBezTo>
                    <a:pt x="15805" y="10800"/>
                    <a:pt x="17385" y="13500"/>
                    <a:pt x="18966" y="16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4" name="Line"/>
            <p:cNvSpPr/>
            <p:nvPr/>
          </p:nvSpPr>
          <p:spPr>
            <a:xfrm>
              <a:off x="11333092" y="556452"/>
              <a:ext cx="591563" cy="231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34"/>
                  </a:moveTo>
                  <a:cubicBezTo>
                    <a:pt x="632" y="2579"/>
                    <a:pt x="1263" y="3224"/>
                    <a:pt x="1895" y="4997"/>
                  </a:cubicBezTo>
                  <a:cubicBezTo>
                    <a:pt x="2526" y="6770"/>
                    <a:pt x="3158" y="9672"/>
                    <a:pt x="3663" y="11767"/>
                  </a:cubicBezTo>
                  <a:cubicBezTo>
                    <a:pt x="4168" y="13863"/>
                    <a:pt x="4547" y="15152"/>
                    <a:pt x="5053" y="16119"/>
                  </a:cubicBezTo>
                  <a:cubicBezTo>
                    <a:pt x="5558" y="17087"/>
                    <a:pt x="6190" y="17731"/>
                    <a:pt x="6568" y="16603"/>
                  </a:cubicBezTo>
                  <a:cubicBezTo>
                    <a:pt x="6947" y="15475"/>
                    <a:pt x="7074" y="12573"/>
                    <a:pt x="7137" y="10316"/>
                  </a:cubicBezTo>
                  <a:cubicBezTo>
                    <a:pt x="7200" y="8060"/>
                    <a:pt x="7200" y="6448"/>
                    <a:pt x="7516" y="6125"/>
                  </a:cubicBezTo>
                  <a:cubicBezTo>
                    <a:pt x="7832" y="5803"/>
                    <a:pt x="8463" y="6770"/>
                    <a:pt x="9158" y="9027"/>
                  </a:cubicBezTo>
                  <a:cubicBezTo>
                    <a:pt x="9853" y="11284"/>
                    <a:pt x="10611" y="14830"/>
                    <a:pt x="11368" y="17409"/>
                  </a:cubicBezTo>
                  <a:cubicBezTo>
                    <a:pt x="12126" y="19988"/>
                    <a:pt x="12884" y="21600"/>
                    <a:pt x="13263" y="21600"/>
                  </a:cubicBezTo>
                  <a:cubicBezTo>
                    <a:pt x="13642" y="21600"/>
                    <a:pt x="13642" y="19988"/>
                    <a:pt x="13642" y="16764"/>
                  </a:cubicBezTo>
                  <a:cubicBezTo>
                    <a:pt x="13642" y="13540"/>
                    <a:pt x="13642" y="8704"/>
                    <a:pt x="13832" y="5642"/>
                  </a:cubicBezTo>
                  <a:cubicBezTo>
                    <a:pt x="14021" y="2579"/>
                    <a:pt x="14400" y="1290"/>
                    <a:pt x="15726" y="645"/>
                  </a:cubicBezTo>
                  <a:cubicBezTo>
                    <a:pt x="17053" y="0"/>
                    <a:pt x="19326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5" name="Line"/>
            <p:cNvSpPr/>
            <p:nvPr/>
          </p:nvSpPr>
          <p:spPr>
            <a:xfrm>
              <a:off x="12581284" y="559420"/>
              <a:ext cx="304983" cy="181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8" h="21016" extrusionOk="0">
                  <a:moveTo>
                    <a:pt x="5566" y="5657"/>
                  </a:moveTo>
                  <a:cubicBezTo>
                    <a:pt x="4366" y="5257"/>
                    <a:pt x="3166" y="4857"/>
                    <a:pt x="2566" y="5657"/>
                  </a:cubicBezTo>
                  <a:cubicBezTo>
                    <a:pt x="1966" y="6457"/>
                    <a:pt x="1966" y="8457"/>
                    <a:pt x="3406" y="11257"/>
                  </a:cubicBezTo>
                  <a:cubicBezTo>
                    <a:pt x="4846" y="14057"/>
                    <a:pt x="7726" y="17657"/>
                    <a:pt x="10486" y="19457"/>
                  </a:cubicBezTo>
                  <a:cubicBezTo>
                    <a:pt x="13246" y="21257"/>
                    <a:pt x="15886" y="21257"/>
                    <a:pt x="17686" y="20657"/>
                  </a:cubicBezTo>
                  <a:cubicBezTo>
                    <a:pt x="19486" y="20057"/>
                    <a:pt x="20446" y="18857"/>
                    <a:pt x="20926" y="17257"/>
                  </a:cubicBezTo>
                  <a:cubicBezTo>
                    <a:pt x="21406" y="15657"/>
                    <a:pt x="21406" y="13657"/>
                    <a:pt x="18286" y="10657"/>
                  </a:cubicBezTo>
                  <a:cubicBezTo>
                    <a:pt x="15166" y="7657"/>
                    <a:pt x="8926" y="3657"/>
                    <a:pt x="5206" y="1657"/>
                  </a:cubicBezTo>
                  <a:cubicBezTo>
                    <a:pt x="1486" y="-343"/>
                    <a:pt x="286" y="-343"/>
                    <a:pt x="46" y="657"/>
                  </a:cubicBezTo>
                  <a:cubicBezTo>
                    <a:pt x="-194" y="1657"/>
                    <a:pt x="526" y="3657"/>
                    <a:pt x="1726" y="5657"/>
                  </a:cubicBezTo>
                  <a:cubicBezTo>
                    <a:pt x="2926" y="7657"/>
                    <a:pt x="4606" y="9657"/>
                    <a:pt x="6286" y="1165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6" name="Line"/>
            <p:cNvSpPr/>
            <p:nvPr/>
          </p:nvSpPr>
          <p:spPr>
            <a:xfrm>
              <a:off x="13048340" y="527047"/>
              <a:ext cx="817056" cy="585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375" extrusionOk="0">
                  <a:moveTo>
                    <a:pt x="198" y="695"/>
                  </a:moveTo>
                  <a:cubicBezTo>
                    <a:pt x="290" y="5242"/>
                    <a:pt x="381" y="9790"/>
                    <a:pt x="472" y="12821"/>
                  </a:cubicBezTo>
                  <a:cubicBezTo>
                    <a:pt x="563" y="15853"/>
                    <a:pt x="654" y="17369"/>
                    <a:pt x="836" y="18695"/>
                  </a:cubicBezTo>
                  <a:cubicBezTo>
                    <a:pt x="1019" y="20021"/>
                    <a:pt x="1292" y="21158"/>
                    <a:pt x="1383" y="21348"/>
                  </a:cubicBezTo>
                  <a:cubicBezTo>
                    <a:pt x="1474" y="21537"/>
                    <a:pt x="1383" y="20779"/>
                    <a:pt x="1155" y="18758"/>
                  </a:cubicBezTo>
                  <a:cubicBezTo>
                    <a:pt x="928" y="16737"/>
                    <a:pt x="563" y="13453"/>
                    <a:pt x="472" y="10674"/>
                  </a:cubicBezTo>
                  <a:cubicBezTo>
                    <a:pt x="381" y="7895"/>
                    <a:pt x="563" y="5621"/>
                    <a:pt x="836" y="4169"/>
                  </a:cubicBezTo>
                  <a:cubicBezTo>
                    <a:pt x="1110" y="2716"/>
                    <a:pt x="1474" y="2084"/>
                    <a:pt x="1884" y="1579"/>
                  </a:cubicBezTo>
                  <a:cubicBezTo>
                    <a:pt x="2295" y="1074"/>
                    <a:pt x="2750" y="695"/>
                    <a:pt x="3206" y="569"/>
                  </a:cubicBezTo>
                  <a:cubicBezTo>
                    <a:pt x="3662" y="442"/>
                    <a:pt x="4117" y="569"/>
                    <a:pt x="4482" y="948"/>
                  </a:cubicBezTo>
                  <a:cubicBezTo>
                    <a:pt x="4847" y="1326"/>
                    <a:pt x="5120" y="1958"/>
                    <a:pt x="5257" y="2716"/>
                  </a:cubicBezTo>
                  <a:cubicBezTo>
                    <a:pt x="5393" y="3474"/>
                    <a:pt x="5393" y="4358"/>
                    <a:pt x="4938" y="5179"/>
                  </a:cubicBezTo>
                  <a:cubicBezTo>
                    <a:pt x="4482" y="6000"/>
                    <a:pt x="3571" y="6758"/>
                    <a:pt x="2841" y="7200"/>
                  </a:cubicBezTo>
                  <a:cubicBezTo>
                    <a:pt x="2112" y="7642"/>
                    <a:pt x="1566" y="7769"/>
                    <a:pt x="1064" y="7895"/>
                  </a:cubicBezTo>
                  <a:cubicBezTo>
                    <a:pt x="563" y="8021"/>
                    <a:pt x="107" y="8148"/>
                    <a:pt x="16" y="7958"/>
                  </a:cubicBezTo>
                  <a:cubicBezTo>
                    <a:pt x="-75" y="7769"/>
                    <a:pt x="198" y="7263"/>
                    <a:pt x="1110" y="6884"/>
                  </a:cubicBezTo>
                  <a:cubicBezTo>
                    <a:pt x="2021" y="6505"/>
                    <a:pt x="3571" y="6253"/>
                    <a:pt x="5029" y="5937"/>
                  </a:cubicBezTo>
                  <a:cubicBezTo>
                    <a:pt x="6487" y="5621"/>
                    <a:pt x="7854" y="5242"/>
                    <a:pt x="8766" y="4990"/>
                  </a:cubicBezTo>
                  <a:cubicBezTo>
                    <a:pt x="9677" y="4737"/>
                    <a:pt x="10133" y="4611"/>
                    <a:pt x="10543" y="4358"/>
                  </a:cubicBezTo>
                  <a:cubicBezTo>
                    <a:pt x="10953" y="4105"/>
                    <a:pt x="11317" y="3726"/>
                    <a:pt x="11545" y="3221"/>
                  </a:cubicBezTo>
                  <a:cubicBezTo>
                    <a:pt x="11773" y="2716"/>
                    <a:pt x="11864" y="2084"/>
                    <a:pt x="11636" y="1516"/>
                  </a:cubicBezTo>
                  <a:cubicBezTo>
                    <a:pt x="11409" y="948"/>
                    <a:pt x="10862" y="442"/>
                    <a:pt x="10360" y="190"/>
                  </a:cubicBezTo>
                  <a:cubicBezTo>
                    <a:pt x="9859" y="-63"/>
                    <a:pt x="9403" y="-63"/>
                    <a:pt x="9039" y="190"/>
                  </a:cubicBezTo>
                  <a:cubicBezTo>
                    <a:pt x="8674" y="442"/>
                    <a:pt x="8401" y="948"/>
                    <a:pt x="8355" y="1895"/>
                  </a:cubicBezTo>
                  <a:cubicBezTo>
                    <a:pt x="8310" y="2842"/>
                    <a:pt x="8492" y="4232"/>
                    <a:pt x="8948" y="5432"/>
                  </a:cubicBezTo>
                  <a:cubicBezTo>
                    <a:pt x="9403" y="6632"/>
                    <a:pt x="10133" y="7642"/>
                    <a:pt x="10998" y="8211"/>
                  </a:cubicBezTo>
                  <a:cubicBezTo>
                    <a:pt x="11864" y="8779"/>
                    <a:pt x="12867" y="8905"/>
                    <a:pt x="13733" y="8463"/>
                  </a:cubicBezTo>
                  <a:cubicBezTo>
                    <a:pt x="14598" y="8021"/>
                    <a:pt x="15328" y="7011"/>
                    <a:pt x="15829" y="6253"/>
                  </a:cubicBezTo>
                  <a:cubicBezTo>
                    <a:pt x="16330" y="5495"/>
                    <a:pt x="16603" y="4990"/>
                    <a:pt x="16968" y="4990"/>
                  </a:cubicBezTo>
                  <a:cubicBezTo>
                    <a:pt x="17333" y="4990"/>
                    <a:pt x="17788" y="5495"/>
                    <a:pt x="18198" y="6126"/>
                  </a:cubicBezTo>
                  <a:cubicBezTo>
                    <a:pt x="18609" y="6758"/>
                    <a:pt x="18973" y="7516"/>
                    <a:pt x="19474" y="7958"/>
                  </a:cubicBezTo>
                  <a:cubicBezTo>
                    <a:pt x="19976" y="8400"/>
                    <a:pt x="20614" y="8526"/>
                    <a:pt x="20978" y="8274"/>
                  </a:cubicBezTo>
                  <a:cubicBezTo>
                    <a:pt x="21343" y="8021"/>
                    <a:pt x="21434" y="7390"/>
                    <a:pt x="21525" y="67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7" name="Line"/>
            <p:cNvSpPr/>
            <p:nvPr/>
          </p:nvSpPr>
          <p:spPr>
            <a:xfrm>
              <a:off x="14010692" y="236387"/>
              <a:ext cx="913291" cy="596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2" extrusionOk="0">
                  <a:moveTo>
                    <a:pt x="2700" y="14837"/>
                  </a:moveTo>
                  <a:cubicBezTo>
                    <a:pt x="2536" y="14216"/>
                    <a:pt x="2373" y="13595"/>
                    <a:pt x="2005" y="13347"/>
                  </a:cubicBezTo>
                  <a:cubicBezTo>
                    <a:pt x="1636" y="13099"/>
                    <a:pt x="1064" y="13223"/>
                    <a:pt x="655" y="13533"/>
                  </a:cubicBezTo>
                  <a:cubicBezTo>
                    <a:pt x="245" y="13843"/>
                    <a:pt x="0" y="14340"/>
                    <a:pt x="0" y="15209"/>
                  </a:cubicBezTo>
                  <a:cubicBezTo>
                    <a:pt x="0" y="16078"/>
                    <a:pt x="245" y="17319"/>
                    <a:pt x="573" y="18064"/>
                  </a:cubicBezTo>
                  <a:cubicBezTo>
                    <a:pt x="900" y="18809"/>
                    <a:pt x="1309" y="19057"/>
                    <a:pt x="1718" y="19181"/>
                  </a:cubicBezTo>
                  <a:cubicBezTo>
                    <a:pt x="2127" y="19306"/>
                    <a:pt x="2536" y="19306"/>
                    <a:pt x="2823" y="18995"/>
                  </a:cubicBezTo>
                  <a:cubicBezTo>
                    <a:pt x="3109" y="18685"/>
                    <a:pt x="3273" y="18064"/>
                    <a:pt x="3355" y="17319"/>
                  </a:cubicBezTo>
                  <a:cubicBezTo>
                    <a:pt x="3436" y="16574"/>
                    <a:pt x="3436" y="15706"/>
                    <a:pt x="3559" y="15581"/>
                  </a:cubicBezTo>
                  <a:cubicBezTo>
                    <a:pt x="3682" y="15457"/>
                    <a:pt x="3927" y="16078"/>
                    <a:pt x="4459" y="16823"/>
                  </a:cubicBezTo>
                  <a:cubicBezTo>
                    <a:pt x="4991" y="17568"/>
                    <a:pt x="5809" y="18437"/>
                    <a:pt x="6627" y="18871"/>
                  </a:cubicBezTo>
                  <a:cubicBezTo>
                    <a:pt x="7445" y="19306"/>
                    <a:pt x="8264" y="19306"/>
                    <a:pt x="9000" y="18685"/>
                  </a:cubicBezTo>
                  <a:cubicBezTo>
                    <a:pt x="9736" y="18064"/>
                    <a:pt x="10391" y="16823"/>
                    <a:pt x="10841" y="15147"/>
                  </a:cubicBezTo>
                  <a:cubicBezTo>
                    <a:pt x="11291" y="13471"/>
                    <a:pt x="11536" y="11361"/>
                    <a:pt x="11536" y="9188"/>
                  </a:cubicBezTo>
                  <a:cubicBezTo>
                    <a:pt x="11536" y="7016"/>
                    <a:pt x="11291" y="4781"/>
                    <a:pt x="11005" y="3043"/>
                  </a:cubicBezTo>
                  <a:cubicBezTo>
                    <a:pt x="10718" y="1306"/>
                    <a:pt x="10391" y="64"/>
                    <a:pt x="10227" y="2"/>
                  </a:cubicBezTo>
                  <a:cubicBezTo>
                    <a:pt x="10064" y="-60"/>
                    <a:pt x="10064" y="1057"/>
                    <a:pt x="10023" y="3230"/>
                  </a:cubicBezTo>
                  <a:cubicBezTo>
                    <a:pt x="9982" y="5402"/>
                    <a:pt x="9900" y="8630"/>
                    <a:pt x="9941" y="11237"/>
                  </a:cubicBezTo>
                  <a:cubicBezTo>
                    <a:pt x="9982" y="13843"/>
                    <a:pt x="10145" y="15830"/>
                    <a:pt x="10595" y="17443"/>
                  </a:cubicBezTo>
                  <a:cubicBezTo>
                    <a:pt x="11045" y="19057"/>
                    <a:pt x="11782" y="20299"/>
                    <a:pt x="12355" y="20919"/>
                  </a:cubicBezTo>
                  <a:cubicBezTo>
                    <a:pt x="12927" y="21540"/>
                    <a:pt x="13336" y="21540"/>
                    <a:pt x="13827" y="21106"/>
                  </a:cubicBezTo>
                  <a:cubicBezTo>
                    <a:pt x="14318" y="20671"/>
                    <a:pt x="14891" y="19802"/>
                    <a:pt x="15259" y="19057"/>
                  </a:cubicBezTo>
                  <a:cubicBezTo>
                    <a:pt x="15627" y="18312"/>
                    <a:pt x="15791" y="17692"/>
                    <a:pt x="15914" y="17071"/>
                  </a:cubicBezTo>
                  <a:cubicBezTo>
                    <a:pt x="16036" y="16450"/>
                    <a:pt x="16118" y="15830"/>
                    <a:pt x="16241" y="15954"/>
                  </a:cubicBezTo>
                  <a:cubicBezTo>
                    <a:pt x="16364" y="16078"/>
                    <a:pt x="16527" y="16947"/>
                    <a:pt x="16895" y="17816"/>
                  </a:cubicBezTo>
                  <a:cubicBezTo>
                    <a:pt x="17264" y="18685"/>
                    <a:pt x="17836" y="19554"/>
                    <a:pt x="18327" y="20050"/>
                  </a:cubicBezTo>
                  <a:cubicBezTo>
                    <a:pt x="18818" y="20547"/>
                    <a:pt x="19227" y="20671"/>
                    <a:pt x="19759" y="20299"/>
                  </a:cubicBezTo>
                  <a:cubicBezTo>
                    <a:pt x="20291" y="19926"/>
                    <a:pt x="20945" y="19057"/>
                    <a:pt x="21600" y="181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8" name="Line"/>
            <p:cNvSpPr/>
            <p:nvPr/>
          </p:nvSpPr>
          <p:spPr>
            <a:xfrm>
              <a:off x="14747549" y="420614"/>
              <a:ext cx="124541" cy="32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7055"/>
                  </a:moveTo>
                  <a:cubicBezTo>
                    <a:pt x="5400" y="2735"/>
                    <a:pt x="10800" y="-1585"/>
                    <a:pt x="14400" y="575"/>
                  </a:cubicBezTo>
                  <a:cubicBezTo>
                    <a:pt x="18000" y="2735"/>
                    <a:pt x="19800" y="11375"/>
                    <a:pt x="21600" y="200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09" name="Line"/>
            <p:cNvSpPr/>
            <p:nvPr/>
          </p:nvSpPr>
          <p:spPr>
            <a:xfrm>
              <a:off x="14322039" y="597965"/>
              <a:ext cx="311349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0" name="Line"/>
            <p:cNvSpPr/>
            <p:nvPr/>
          </p:nvSpPr>
          <p:spPr>
            <a:xfrm>
              <a:off x="14872089" y="568155"/>
              <a:ext cx="1036049" cy="188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3" h="20684" extrusionOk="0">
                  <a:moveTo>
                    <a:pt x="0" y="13497"/>
                  </a:moveTo>
                  <a:cubicBezTo>
                    <a:pt x="792" y="14634"/>
                    <a:pt x="1584" y="15771"/>
                    <a:pt x="2196" y="16339"/>
                  </a:cubicBezTo>
                  <a:cubicBezTo>
                    <a:pt x="2808" y="16908"/>
                    <a:pt x="3240" y="16908"/>
                    <a:pt x="3636" y="16529"/>
                  </a:cubicBezTo>
                  <a:cubicBezTo>
                    <a:pt x="4032" y="16150"/>
                    <a:pt x="4392" y="15392"/>
                    <a:pt x="4464" y="13497"/>
                  </a:cubicBezTo>
                  <a:cubicBezTo>
                    <a:pt x="4536" y="11602"/>
                    <a:pt x="4320" y="8571"/>
                    <a:pt x="3780" y="6676"/>
                  </a:cubicBezTo>
                  <a:cubicBezTo>
                    <a:pt x="3240" y="4781"/>
                    <a:pt x="2376" y="4023"/>
                    <a:pt x="1764" y="3644"/>
                  </a:cubicBezTo>
                  <a:cubicBezTo>
                    <a:pt x="1152" y="3265"/>
                    <a:pt x="792" y="3265"/>
                    <a:pt x="540" y="4213"/>
                  </a:cubicBezTo>
                  <a:cubicBezTo>
                    <a:pt x="288" y="5160"/>
                    <a:pt x="144" y="7055"/>
                    <a:pt x="396" y="9139"/>
                  </a:cubicBezTo>
                  <a:cubicBezTo>
                    <a:pt x="648" y="11223"/>
                    <a:pt x="1296" y="13497"/>
                    <a:pt x="2196" y="13876"/>
                  </a:cubicBezTo>
                  <a:cubicBezTo>
                    <a:pt x="3096" y="14255"/>
                    <a:pt x="4248" y="12739"/>
                    <a:pt x="5004" y="11413"/>
                  </a:cubicBezTo>
                  <a:cubicBezTo>
                    <a:pt x="5760" y="10087"/>
                    <a:pt x="6120" y="8950"/>
                    <a:pt x="6480" y="7623"/>
                  </a:cubicBezTo>
                  <a:cubicBezTo>
                    <a:pt x="6840" y="6297"/>
                    <a:pt x="7200" y="4781"/>
                    <a:pt x="7380" y="4971"/>
                  </a:cubicBezTo>
                  <a:cubicBezTo>
                    <a:pt x="7560" y="5160"/>
                    <a:pt x="7560" y="7055"/>
                    <a:pt x="7596" y="9139"/>
                  </a:cubicBezTo>
                  <a:cubicBezTo>
                    <a:pt x="7632" y="11223"/>
                    <a:pt x="7704" y="13497"/>
                    <a:pt x="7812" y="15581"/>
                  </a:cubicBezTo>
                  <a:cubicBezTo>
                    <a:pt x="7920" y="17665"/>
                    <a:pt x="8064" y="19560"/>
                    <a:pt x="8316" y="20318"/>
                  </a:cubicBezTo>
                  <a:cubicBezTo>
                    <a:pt x="8568" y="21076"/>
                    <a:pt x="8928" y="20697"/>
                    <a:pt x="9288" y="18802"/>
                  </a:cubicBezTo>
                  <a:cubicBezTo>
                    <a:pt x="9648" y="16908"/>
                    <a:pt x="10008" y="13497"/>
                    <a:pt x="10332" y="10465"/>
                  </a:cubicBezTo>
                  <a:cubicBezTo>
                    <a:pt x="10656" y="7434"/>
                    <a:pt x="10944" y="4781"/>
                    <a:pt x="11196" y="4213"/>
                  </a:cubicBezTo>
                  <a:cubicBezTo>
                    <a:pt x="11448" y="3644"/>
                    <a:pt x="11664" y="5160"/>
                    <a:pt x="11952" y="7813"/>
                  </a:cubicBezTo>
                  <a:cubicBezTo>
                    <a:pt x="12240" y="10465"/>
                    <a:pt x="12600" y="14255"/>
                    <a:pt x="12924" y="16718"/>
                  </a:cubicBezTo>
                  <a:cubicBezTo>
                    <a:pt x="13248" y="19181"/>
                    <a:pt x="13536" y="20318"/>
                    <a:pt x="14004" y="20318"/>
                  </a:cubicBezTo>
                  <a:cubicBezTo>
                    <a:pt x="14472" y="20318"/>
                    <a:pt x="15120" y="19181"/>
                    <a:pt x="15660" y="16718"/>
                  </a:cubicBezTo>
                  <a:cubicBezTo>
                    <a:pt x="16200" y="14255"/>
                    <a:pt x="16632" y="10465"/>
                    <a:pt x="16920" y="7623"/>
                  </a:cubicBezTo>
                  <a:cubicBezTo>
                    <a:pt x="17208" y="4781"/>
                    <a:pt x="17352" y="2887"/>
                    <a:pt x="17640" y="1560"/>
                  </a:cubicBezTo>
                  <a:cubicBezTo>
                    <a:pt x="17928" y="234"/>
                    <a:pt x="18360" y="-524"/>
                    <a:pt x="18936" y="423"/>
                  </a:cubicBezTo>
                  <a:cubicBezTo>
                    <a:pt x="19512" y="1371"/>
                    <a:pt x="20232" y="4023"/>
                    <a:pt x="20700" y="6487"/>
                  </a:cubicBezTo>
                  <a:cubicBezTo>
                    <a:pt x="21168" y="8950"/>
                    <a:pt x="21384" y="11223"/>
                    <a:pt x="21492" y="13497"/>
                  </a:cubicBezTo>
                  <a:cubicBezTo>
                    <a:pt x="21600" y="15771"/>
                    <a:pt x="21600" y="18044"/>
                    <a:pt x="21384" y="19181"/>
                  </a:cubicBezTo>
                  <a:cubicBezTo>
                    <a:pt x="21168" y="20318"/>
                    <a:pt x="20736" y="20318"/>
                    <a:pt x="20160" y="19939"/>
                  </a:cubicBezTo>
                  <a:cubicBezTo>
                    <a:pt x="19584" y="19560"/>
                    <a:pt x="18864" y="18802"/>
                    <a:pt x="18144" y="180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1" name="Line"/>
            <p:cNvSpPr/>
            <p:nvPr/>
          </p:nvSpPr>
          <p:spPr>
            <a:xfrm>
              <a:off x="16756086" y="275793"/>
              <a:ext cx="502887" cy="376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0" h="21165" extrusionOk="0">
                  <a:moveTo>
                    <a:pt x="1969" y="1776"/>
                  </a:moveTo>
                  <a:cubicBezTo>
                    <a:pt x="1675" y="803"/>
                    <a:pt x="1381" y="-170"/>
                    <a:pt x="1088" y="25"/>
                  </a:cubicBezTo>
                  <a:cubicBezTo>
                    <a:pt x="794" y="219"/>
                    <a:pt x="500" y="1581"/>
                    <a:pt x="279" y="4208"/>
                  </a:cubicBezTo>
                  <a:cubicBezTo>
                    <a:pt x="59" y="6835"/>
                    <a:pt x="-88" y="10727"/>
                    <a:pt x="59" y="13744"/>
                  </a:cubicBezTo>
                  <a:cubicBezTo>
                    <a:pt x="206" y="16760"/>
                    <a:pt x="647" y="18900"/>
                    <a:pt x="1675" y="20068"/>
                  </a:cubicBezTo>
                  <a:cubicBezTo>
                    <a:pt x="2704" y="21235"/>
                    <a:pt x="4320" y="21430"/>
                    <a:pt x="5790" y="20846"/>
                  </a:cubicBezTo>
                  <a:cubicBezTo>
                    <a:pt x="7259" y="20262"/>
                    <a:pt x="8581" y="18900"/>
                    <a:pt x="9536" y="17927"/>
                  </a:cubicBezTo>
                  <a:cubicBezTo>
                    <a:pt x="10492" y="16954"/>
                    <a:pt x="11079" y="16371"/>
                    <a:pt x="11741" y="16176"/>
                  </a:cubicBezTo>
                  <a:cubicBezTo>
                    <a:pt x="12402" y="15981"/>
                    <a:pt x="13136" y="16176"/>
                    <a:pt x="14459" y="16468"/>
                  </a:cubicBezTo>
                  <a:cubicBezTo>
                    <a:pt x="15781" y="16760"/>
                    <a:pt x="17692" y="17149"/>
                    <a:pt x="19014" y="17149"/>
                  </a:cubicBezTo>
                  <a:cubicBezTo>
                    <a:pt x="20336" y="17149"/>
                    <a:pt x="21071" y="16760"/>
                    <a:pt x="21292" y="16079"/>
                  </a:cubicBezTo>
                  <a:cubicBezTo>
                    <a:pt x="21512" y="15398"/>
                    <a:pt x="21218" y="14425"/>
                    <a:pt x="20116" y="13744"/>
                  </a:cubicBezTo>
                  <a:cubicBezTo>
                    <a:pt x="19014" y="13062"/>
                    <a:pt x="17104" y="12673"/>
                    <a:pt x="15781" y="12479"/>
                  </a:cubicBezTo>
                  <a:cubicBezTo>
                    <a:pt x="14459" y="12284"/>
                    <a:pt x="13724" y="12284"/>
                    <a:pt x="12990" y="12479"/>
                  </a:cubicBezTo>
                  <a:cubicBezTo>
                    <a:pt x="12255" y="12673"/>
                    <a:pt x="11520" y="13062"/>
                    <a:pt x="11006" y="13841"/>
                  </a:cubicBezTo>
                  <a:cubicBezTo>
                    <a:pt x="10492" y="14619"/>
                    <a:pt x="10198" y="15787"/>
                    <a:pt x="10565" y="16662"/>
                  </a:cubicBezTo>
                  <a:cubicBezTo>
                    <a:pt x="10932" y="17538"/>
                    <a:pt x="11961" y="18122"/>
                    <a:pt x="12990" y="187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2" name="Line"/>
            <p:cNvSpPr/>
            <p:nvPr/>
          </p:nvSpPr>
          <p:spPr>
            <a:xfrm>
              <a:off x="16563750" y="426264"/>
              <a:ext cx="342484" cy="26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09" extrusionOk="0">
                  <a:moveTo>
                    <a:pt x="0" y="4409"/>
                  </a:moveTo>
                  <a:cubicBezTo>
                    <a:pt x="3709" y="1709"/>
                    <a:pt x="7418" y="-991"/>
                    <a:pt x="10909" y="359"/>
                  </a:cubicBezTo>
                  <a:cubicBezTo>
                    <a:pt x="14400" y="1709"/>
                    <a:pt x="17673" y="7109"/>
                    <a:pt x="19418" y="11159"/>
                  </a:cubicBezTo>
                  <a:cubicBezTo>
                    <a:pt x="21164" y="15209"/>
                    <a:pt x="21382" y="17909"/>
                    <a:pt x="21600" y="2060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3" name="Line"/>
            <p:cNvSpPr/>
            <p:nvPr/>
          </p:nvSpPr>
          <p:spPr>
            <a:xfrm>
              <a:off x="17788389" y="414458"/>
              <a:ext cx="653832" cy="297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0" extrusionOk="0">
                  <a:moveTo>
                    <a:pt x="0" y="3447"/>
                  </a:moveTo>
                  <a:cubicBezTo>
                    <a:pt x="343" y="2465"/>
                    <a:pt x="686" y="1484"/>
                    <a:pt x="1314" y="747"/>
                  </a:cubicBezTo>
                  <a:cubicBezTo>
                    <a:pt x="1943" y="11"/>
                    <a:pt x="2857" y="-480"/>
                    <a:pt x="3486" y="747"/>
                  </a:cubicBezTo>
                  <a:cubicBezTo>
                    <a:pt x="4114" y="1975"/>
                    <a:pt x="4457" y="4920"/>
                    <a:pt x="4743" y="7620"/>
                  </a:cubicBezTo>
                  <a:cubicBezTo>
                    <a:pt x="5029" y="10320"/>
                    <a:pt x="5257" y="12775"/>
                    <a:pt x="5886" y="14493"/>
                  </a:cubicBezTo>
                  <a:cubicBezTo>
                    <a:pt x="6514" y="16211"/>
                    <a:pt x="7543" y="17193"/>
                    <a:pt x="8857" y="17438"/>
                  </a:cubicBezTo>
                  <a:cubicBezTo>
                    <a:pt x="10171" y="17684"/>
                    <a:pt x="11771" y="17193"/>
                    <a:pt x="12857" y="16456"/>
                  </a:cubicBezTo>
                  <a:cubicBezTo>
                    <a:pt x="13943" y="15720"/>
                    <a:pt x="14514" y="14738"/>
                    <a:pt x="14971" y="13756"/>
                  </a:cubicBezTo>
                  <a:cubicBezTo>
                    <a:pt x="15429" y="12775"/>
                    <a:pt x="15771" y="11793"/>
                    <a:pt x="15771" y="10811"/>
                  </a:cubicBezTo>
                  <a:cubicBezTo>
                    <a:pt x="15771" y="9829"/>
                    <a:pt x="15429" y="8847"/>
                    <a:pt x="14971" y="8111"/>
                  </a:cubicBezTo>
                  <a:cubicBezTo>
                    <a:pt x="14514" y="7375"/>
                    <a:pt x="13943" y="6884"/>
                    <a:pt x="13486" y="7252"/>
                  </a:cubicBezTo>
                  <a:cubicBezTo>
                    <a:pt x="13029" y="7620"/>
                    <a:pt x="12686" y="8847"/>
                    <a:pt x="12971" y="10565"/>
                  </a:cubicBezTo>
                  <a:cubicBezTo>
                    <a:pt x="13257" y="12284"/>
                    <a:pt x="14171" y="14493"/>
                    <a:pt x="15714" y="16334"/>
                  </a:cubicBezTo>
                  <a:cubicBezTo>
                    <a:pt x="17257" y="18175"/>
                    <a:pt x="19429" y="19647"/>
                    <a:pt x="21600" y="2112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4" name="Line"/>
            <p:cNvSpPr/>
            <p:nvPr/>
          </p:nvSpPr>
          <p:spPr>
            <a:xfrm>
              <a:off x="18506487" y="106727"/>
              <a:ext cx="610325" cy="595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0" h="21600" extrusionOk="0">
                  <a:moveTo>
                    <a:pt x="5788" y="18963"/>
                  </a:moveTo>
                  <a:cubicBezTo>
                    <a:pt x="4811" y="18209"/>
                    <a:pt x="3835" y="17456"/>
                    <a:pt x="2859" y="17016"/>
                  </a:cubicBezTo>
                  <a:cubicBezTo>
                    <a:pt x="1883" y="16577"/>
                    <a:pt x="906" y="16451"/>
                    <a:pt x="418" y="16702"/>
                  </a:cubicBezTo>
                  <a:cubicBezTo>
                    <a:pt x="-70" y="16953"/>
                    <a:pt x="-70" y="17581"/>
                    <a:pt x="113" y="18146"/>
                  </a:cubicBezTo>
                  <a:cubicBezTo>
                    <a:pt x="296" y="18712"/>
                    <a:pt x="662" y="19214"/>
                    <a:pt x="1516" y="19528"/>
                  </a:cubicBezTo>
                  <a:cubicBezTo>
                    <a:pt x="2371" y="19842"/>
                    <a:pt x="3713" y="19967"/>
                    <a:pt x="4628" y="19842"/>
                  </a:cubicBezTo>
                  <a:cubicBezTo>
                    <a:pt x="5544" y="19716"/>
                    <a:pt x="6032" y="19340"/>
                    <a:pt x="6581" y="17895"/>
                  </a:cubicBezTo>
                  <a:cubicBezTo>
                    <a:pt x="7130" y="16451"/>
                    <a:pt x="7740" y="13940"/>
                    <a:pt x="8045" y="10988"/>
                  </a:cubicBezTo>
                  <a:cubicBezTo>
                    <a:pt x="8350" y="8037"/>
                    <a:pt x="8350" y="4647"/>
                    <a:pt x="8289" y="2637"/>
                  </a:cubicBezTo>
                  <a:cubicBezTo>
                    <a:pt x="8228" y="628"/>
                    <a:pt x="8106" y="0"/>
                    <a:pt x="7984" y="0"/>
                  </a:cubicBezTo>
                  <a:cubicBezTo>
                    <a:pt x="7862" y="0"/>
                    <a:pt x="7740" y="628"/>
                    <a:pt x="7557" y="2888"/>
                  </a:cubicBezTo>
                  <a:cubicBezTo>
                    <a:pt x="7374" y="5149"/>
                    <a:pt x="7130" y="9042"/>
                    <a:pt x="7130" y="11867"/>
                  </a:cubicBezTo>
                  <a:cubicBezTo>
                    <a:pt x="7130" y="14693"/>
                    <a:pt x="7374" y="16451"/>
                    <a:pt x="7618" y="17644"/>
                  </a:cubicBezTo>
                  <a:cubicBezTo>
                    <a:pt x="7862" y="18837"/>
                    <a:pt x="8106" y="19465"/>
                    <a:pt x="8533" y="19905"/>
                  </a:cubicBezTo>
                  <a:cubicBezTo>
                    <a:pt x="8960" y="20344"/>
                    <a:pt x="9571" y="20595"/>
                    <a:pt x="10181" y="20721"/>
                  </a:cubicBezTo>
                  <a:cubicBezTo>
                    <a:pt x="10791" y="20847"/>
                    <a:pt x="11401" y="20847"/>
                    <a:pt x="11889" y="20595"/>
                  </a:cubicBezTo>
                  <a:cubicBezTo>
                    <a:pt x="12377" y="20344"/>
                    <a:pt x="12744" y="19842"/>
                    <a:pt x="12988" y="19277"/>
                  </a:cubicBezTo>
                  <a:cubicBezTo>
                    <a:pt x="13232" y="18712"/>
                    <a:pt x="13354" y="18084"/>
                    <a:pt x="13476" y="17267"/>
                  </a:cubicBezTo>
                  <a:cubicBezTo>
                    <a:pt x="13598" y="16451"/>
                    <a:pt x="13720" y="15447"/>
                    <a:pt x="13781" y="15321"/>
                  </a:cubicBezTo>
                  <a:cubicBezTo>
                    <a:pt x="13842" y="15195"/>
                    <a:pt x="13842" y="15949"/>
                    <a:pt x="13842" y="16640"/>
                  </a:cubicBezTo>
                  <a:cubicBezTo>
                    <a:pt x="13842" y="17330"/>
                    <a:pt x="13842" y="17958"/>
                    <a:pt x="14025" y="18523"/>
                  </a:cubicBezTo>
                  <a:cubicBezTo>
                    <a:pt x="14208" y="19088"/>
                    <a:pt x="14574" y="19591"/>
                    <a:pt x="15062" y="19905"/>
                  </a:cubicBezTo>
                  <a:cubicBezTo>
                    <a:pt x="15550" y="20219"/>
                    <a:pt x="16160" y="20344"/>
                    <a:pt x="16649" y="20156"/>
                  </a:cubicBezTo>
                  <a:cubicBezTo>
                    <a:pt x="17137" y="19967"/>
                    <a:pt x="17503" y="19465"/>
                    <a:pt x="17686" y="18837"/>
                  </a:cubicBezTo>
                  <a:cubicBezTo>
                    <a:pt x="17869" y="18209"/>
                    <a:pt x="17869" y="17456"/>
                    <a:pt x="18052" y="17456"/>
                  </a:cubicBezTo>
                  <a:cubicBezTo>
                    <a:pt x="18235" y="17456"/>
                    <a:pt x="18601" y="18209"/>
                    <a:pt x="19211" y="19026"/>
                  </a:cubicBezTo>
                  <a:cubicBezTo>
                    <a:pt x="19822" y="19842"/>
                    <a:pt x="20676" y="20721"/>
                    <a:pt x="2153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5" name="Line"/>
            <p:cNvSpPr/>
            <p:nvPr/>
          </p:nvSpPr>
          <p:spPr>
            <a:xfrm>
              <a:off x="19395486" y="546074"/>
              <a:ext cx="572345" cy="26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4326" y="0"/>
                  </a:moveTo>
                  <a:cubicBezTo>
                    <a:pt x="3679" y="0"/>
                    <a:pt x="3033" y="0"/>
                    <a:pt x="2256" y="0"/>
                  </a:cubicBezTo>
                  <a:cubicBezTo>
                    <a:pt x="1480" y="0"/>
                    <a:pt x="575" y="0"/>
                    <a:pt x="187" y="1523"/>
                  </a:cubicBezTo>
                  <a:cubicBezTo>
                    <a:pt x="-201" y="3046"/>
                    <a:pt x="-72" y="6092"/>
                    <a:pt x="1416" y="9000"/>
                  </a:cubicBezTo>
                  <a:cubicBezTo>
                    <a:pt x="2903" y="11908"/>
                    <a:pt x="5749" y="14677"/>
                    <a:pt x="8271" y="15369"/>
                  </a:cubicBezTo>
                  <a:cubicBezTo>
                    <a:pt x="10793" y="16062"/>
                    <a:pt x="12992" y="14677"/>
                    <a:pt x="14156" y="12462"/>
                  </a:cubicBezTo>
                  <a:cubicBezTo>
                    <a:pt x="15320" y="10246"/>
                    <a:pt x="15449" y="7200"/>
                    <a:pt x="15255" y="5123"/>
                  </a:cubicBezTo>
                  <a:cubicBezTo>
                    <a:pt x="15061" y="3046"/>
                    <a:pt x="14544" y="1938"/>
                    <a:pt x="13897" y="1385"/>
                  </a:cubicBezTo>
                  <a:cubicBezTo>
                    <a:pt x="13250" y="831"/>
                    <a:pt x="12474" y="831"/>
                    <a:pt x="11957" y="1523"/>
                  </a:cubicBezTo>
                  <a:cubicBezTo>
                    <a:pt x="11440" y="2215"/>
                    <a:pt x="11181" y="3600"/>
                    <a:pt x="11181" y="5677"/>
                  </a:cubicBezTo>
                  <a:cubicBezTo>
                    <a:pt x="11181" y="7754"/>
                    <a:pt x="11440" y="10523"/>
                    <a:pt x="13186" y="13292"/>
                  </a:cubicBezTo>
                  <a:cubicBezTo>
                    <a:pt x="14932" y="16062"/>
                    <a:pt x="18165" y="18831"/>
                    <a:pt x="21399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6" name="Line"/>
            <p:cNvSpPr/>
            <p:nvPr/>
          </p:nvSpPr>
          <p:spPr>
            <a:xfrm>
              <a:off x="20543450" y="326281"/>
              <a:ext cx="449037" cy="470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453" extrusionOk="0">
                  <a:moveTo>
                    <a:pt x="9169" y="2923"/>
                  </a:moveTo>
                  <a:cubicBezTo>
                    <a:pt x="6860" y="5445"/>
                    <a:pt x="4552" y="7968"/>
                    <a:pt x="3150" y="9702"/>
                  </a:cubicBezTo>
                  <a:cubicBezTo>
                    <a:pt x="1749" y="11436"/>
                    <a:pt x="1254" y="12382"/>
                    <a:pt x="842" y="13250"/>
                  </a:cubicBezTo>
                  <a:cubicBezTo>
                    <a:pt x="430" y="14117"/>
                    <a:pt x="100" y="14905"/>
                    <a:pt x="17" y="14905"/>
                  </a:cubicBezTo>
                  <a:cubicBezTo>
                    <a:pt x="-65" y="14905"/>
                    <a:pt x="100" y="14117"/>
                    <a:pt x="1337" y="12146"/>
                  </a:cubicBezTo>
                  <a:cubicBezTo>
                    <a:pt x="2573" y="10175"/>
                    <a:pt x="4882" y="7022"/>
                    <a:pt x="6366" y="5051"/>
                  </a:cubicBezTo>
                  <a:cubicBezTo>
                    <a:pt x="7850" y="3080"/>
                    <a:pt x="8509" y="2292"/>
                    <a:pt x="9004" y="1504"/>
                  </a:cubicBezTo>
                  <a:cubicBezTo>
                    <a:pt x="9498" y="715"/>
                    <a:pt x="9828" y="-73"/>
                    <a:pt x="10240" y="6"/>
                  </a:cubicBezTo>
                  <a:cubicBezTo>
                    <a:pt x="10653" y="85"/>
                    <a:pt x="11147" y="1031"/>
                    <a:pt x="12384" y="3553"/>
                  </a:cubicBezTo>
                  <a:cubicBezTo>
                    <a:pt x="13621" y="6076"/>
                    <a:pt x="15599" y="10175"/>
                    <a:pt x="17083" y="13171"/>
                  </a:cubicBezTo>
                  <a:cubicBezTo>
                    <a:pt x="18567" y="16166"/>
                    <a:pt x="19556" y="18058"/>
                    <a:pt x="20298" y="19399"/>
                  </a:cubicBezTo>
                  <a:cubicBezTo>
                    <a:pt x="21040" y="20739"/>
                    <a:pt x="21535" y="21527"/>
                    <a:pt x="21370" y="21448"/>
                  </a:cubicBezTo>
                  <a:cubicBezTo>
                    <a:pt x="21205" y="21369"/>
                    <a:pt x="20381" y="20423"/>
                    <a:pt x="19721" y="19556"/>
                  </a:cubicBezTo>
                  <a:cubicBezTo>
                    <a:pt x="19062" y="18689"/>
                    <a:pt x="18567" y="17901"/>
                    <a:pt x="18072" y="1711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7" name="Line"/>
            <p:cNvSpPr/>
            <p:nvPr/>
          </p:nvSpPr>
          <p:spPr>
            <a:xfrm>
              <a:off x="20632040" y="525318"/>
              <a:ext cx="269836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8" name="Line"/>
            <p:cNvSpPr/>
            <p:nvPr/>
          </p:nvSpPr>
          <p:spPr>
            <a:xfrm>
              <a:off x="179890" y="1687686"/>
              <a:ext cx="440564" cy="396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139" extrusionOk="0">
                  <a:moveTo>
                    <a:pt x="337" y="2215"/>
                  </a:moveTo>
                  <a:cubicBezTo>
                    <a:pt x="337" y="1108"/>
                    <a:pt x="337" y="0"/>
                    <a:pt x="253" y="0"/>
                  </a:cubicBezTo>
                  <a:cubicBezTo>
                    <a:pt x="169" y="0"/>
                    <a:pt x="0" y="1108"/>
                    <a:pt x="0" y="4246"/>
                  </a:cubicBezTo>
                  <a:cubicBezTo>
                    <a:pt x="0" y="7385"/>
                    <a:pt x="169" y="12554"/>
                    <a:pt x="337" y="15600"/>
                  </a:cubicBezTo>
                  <a:cubicBezTo>
                    <a:pt x="506" y="18646"/>
                    <a:pt x="675" y="19569"/>
                    <a:pt x="1266" y="20308"/>
                  </a:cubicBezTo>
                  <a:cubicBezTo>
                    <a:pt x="1856" y="21046"/>
                    <a:pt x="2869" y="21600"/>
                    <a:pt x="4303" y="20585"/>
                  </a:cubicBezTo>
                  <a:cubicBezTo>
                    <a:pt x="5738" y="19569"/>
                    <a:pt x="7594" y="16985"/>
                    <a:pt x="8606" y="15231"/>
                  </a:cubicBezTo>
                  <a:cubicBezTo>
                    <a:pt x="9619" y="13477"/>
                    <a:pt x="9788" y="12554"/>
                    <a:pt x="10125" y="12462"/>
                  </a:cubicBezTo>
                  <a:cubicBezTo>
                    <a:pt x="10463" y="12369"/>
                    <a:pt x="10969" y="13108"/>
                    <a:pt x="12150" y="13754"/>
                  </a:cubicBezTo>
                  <a:cubicBezTo>
                    <a:pt x="13331" y="14400"/>
                    <a:pt x="15188" y="14954"/>
                    <a:pt x="16538" y="15231"/>
                  </a:cubicBezTo>
                  <a:cubicBezTo>
                    <a:pt x="17888" y="15508"/>
                    <a:pt x="18731" y="15508"/>
                    <a:pt x="19491" y="15231"/>
                  </a:cubicBezTo>
                  <a:cubicBezTo>
                    <a:pt x="20250" y="14954"/>
                    <a:pt x="20925" y="14400"/>
                    <a:pt x="21263" y="13569"/>
                  </a:cubicBezTo>
                  <a:cubicBezTo>
                    <a:pt x="21600" y="12738"/>
                    <a:pt x="21600" y="11631"/>
                    <a:pt x="21009" y="10708"/>
                  </a:cubicBezTo>
                  <a:cubicBezTo>
                    <a:pt x="20419" y="9785"/>
                    <a:pt x="19238" y="9046"/>
                    <a:pt x="17466" y="8769"/>
                  </a:cubicBezTo>
                  <a:cubicBezTo>
                    <a:pt x="15694" y="8492"/>
                    <a:pt x="13331" y="8677"/>
                    <a:pt x="12066" y="9323"/>
                  </a:cubicBezTo>
                  <a:cubicBezTo>
                    <a:pt x="10800" y="9969"/>
                    <a:pt x="10631" y="11077"/>
                    <a:pt x="10884" y="11908"/>
                  </a:cubicBezTo>
                  <a:cubicBezTo>
                    <a:pt x="11138" y="12738"/>
                    <a:pt x="11813" y="13292"/>
                    <a:pt x="12488" y="138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19" name="Line"/>
            <p:cNvSpPr/>
            <p:nvPr/>
          </p:nvSpPr>
          <p:spPr>
            <a:xfrm>
              <a:off x="0" y="1895252"/>
              <a:ext cx="352862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929" y="16200"/>
                    <a:pt x="11859" y="10800"/>
                    <a:pt x="15459" y="7200"/>
                  </a:cubicBezTo>
                  <a:cubicBezTo>
                    <a:pt x="19059" y="3600"/>
                    <a:pt x="20329" y="1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0" name="Line"/>
            <p:cNvSpPr/>
            <p:nvPr/>
          </p:nvSpPr>
          <p:spPr>
            <a:xfrm>
              <a:off x="1255773" y="1781090"/>
              <a:ext cx="363240" cy="229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6" extrusionOk="0">
                  <a:moveTo>
                    <a:pt x="0" y="10639"/>
                  </a:moveTo>
                  <a:cubicBezTo>
                    <a:pt x="2263" y="9349"/>
                    <a:pt x="4526" y="8060"/>
                    <a:pt x="6274" y="7093"/>
                  </a:cubicBezTo>
                  <a:cubicBezTo>
                    <a:pt x="8023" y="6125"/>
                    <a:pt x="9257" y="5481"/>
                    <a:pt x="10080" y="4352"/>
                  </a:cubicBezTo>
                  <a:cubicBezTo>
                    <a:pt x="10903" y="3224"/>
                    <a:pt x="11314" y="1612"/>
                    <a:pt x="11006" y="806"/>
                  </a:cubicBezTo>
                  <a:cubicBezTo>
                    <a:pt x="10697" y="0"/>
                    <a:pt x="9669" y="0"/>
                    <a:pt x="8537" y="0"/>
                  </a:cubicBezTo>
                  <a:cubicBezTo>
                    <a:pt x="7406" y="0"/>
                    <a:pt x="6171" y="0"/>
                    <a:pt x="4834" y="1612"/>
                  </a:cubicBezTo>
                  <a:cubicBezTo>
                    <a:pt x="3497" y="3224"/>
                    <a:pt x="2057" y="6448"/>
                    <a:pt x="1851" y="9833"/>
                  </a:cubicBezTo>
                  <a:cubicBezTo>
                    <a:pt x="1646" y="13218"/>
                    <a:pt x="2674" y="16764"/>
                    <a:pt x="5657" y="18860"/>
                  </a:cubicBezTo>
                  <a:cubicBezTo>
                    <a:pt x="8640" y="20955"/>
                    <a:pt x="13577" y="21600"/>
                    <a:pt x="16560" y="21278"/>
                  </a:cubicBezTo>
                  <a:cubicBezTo>
                    <a:pt x="19543" y="20955"/>
                    <a:pt x="20571" y="19666"/>
                    <a:pt x="21600" y="1837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1" name="Line"/>
            <p:cNvSpPr/>
            <p:nvPr/>
          </p:nvSpPr>
          <p:spPr>
            <a:xfrm>
              <a:off x="1765519" y="1414063"/>
              <a:ext cx="995107" cy="64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496" extrusionOk="0">
                  <a:moveTo>
                    <a:pt x="3996" y="16326"/>
                  </a:moveTo>
                  <a:cubicBezTo>
                    <a:pt x="3922" y="15751"/>
                    <a:pt x="3847" y="15177"/>
                    <a:pt x="3549" y="14890"/>
                  </a:cubicBezTo>
                  <a:cubicBezTo>
                    <a:pt x="3251" y="14602"/>
                    <a:pt x="2730" y="14602"/>
                    <a:pt x="2097" y="14890"/>
                  </a:cubicBezTo>
                  <a:cubicBezTo>
                    <a:pt x="1464" y="15177"/>
                    <a:pt x="719" y="15751"/>
                    <a:pt x="309" y="16326"/>
                  </a:cubicBezTo>
                  <a:cubicBezTo>
                    <a:pt x="-101" y="16900"/>
                    <a:pt x="-175" y="17475"/>
                    <a:pt x="533" y="18279"/>
                  </a:cubicBezTo>
                  <a:cubicBezTo>
                    <a:pt x="1240" y="19083"/>
                    <a:pt x="2730" y="20117"/>
                    <a:pt x="4219" y="20347"/>
                  </a:cubicBezTo>
                  <a:cubicBezTo>
                    <a:pt x="5709" y="20577"/>
                    <a:pt x="7199" y="20002"/>
                    <a:pt x="8242" y="18853"/>
                  </a:cubicBezTo>
                  <a:cubicBezTo>
                    <a:pt x="9284" y="17705"/>
                    <a:pt x="9880" y="15981"/>
                    <a:pt x="10215" y="13856"/>
                  </a:cubicBezTo>
                  <a:cubicBezTo>
                    <a:pt x="10551" y="11730"/>
                    <a:pt x="10625" y="9202"/>
                    <a:pt x="10402" y="7077"/>
                  </a:cubicBezTo>
                  <a:cubicBezTo>
                    <a:pt x="10178" y="4951"/>
                    <a:pt x="9657" y="3228"/>
                    <a:pt x="9210" y="1964"/>
                  </a:cubicBezTo>
                  <a:cubicBezTo>
                    <a:pt x="8763" y="700"/>
                    <a:pt x="8391" y="-104"/>
                    <a:pt x="8204" y="11"/>
                  </a:cubicBezTo>
                  <a:cubicBezTo>
                    <a:pt x="8018" y="126"/>
                    <a:pt x="8018" y="1160"/>
                    <a:pt x="8055" y="3343"/>
                  </a:cubicBezTo>
                  <a:cubicBezTo>
                    <a:pt x="8093" y="5526"/>
                    <a:pt x="8167" y="8858"/>
                    <a:pt x="8242" y="11673"/>
                  </a:cubicBezTo>
                  <a:cubicBezTo>
                    <a:pt x="8316" y="14487"/>
                    <a:pt x="8391" y="16785"/>
                    <a:pt x="8465" y="18222"/>
                  </a:cubicBezTo>
                  <a:cubicBezTo>
                    <a:pt x="8539" y="19658"/>
                    <a:pt x="8614" y="20232"/>
                    <a:pt x="8726" y="20232"/>
                  </a:cubicBezTo>
                  <a:cubicBezTo>
                    <a:pt x="8837" y="20232"/>
                    <a:pt x="8986" y="19658"/>
                    <a:pt x="9284" y="18796"/>
                  </a:cubicBezTo>
                  <a:cubicBezTo>
                    <a:pt x="9582" y="17934"/>
                    <a:pt x="10029" y="16785"/>
                    <a:pt x="10402" y="15981"/>
                  </a:cubicBezTo>
                  <a:cubicBezTo>
                    <a:pt x="10774" y="15177"/>
                    <a:pt x="11072" y="14717"/>
                    <a:pt x="11221" y="14947"/>
                  </a:cubicBezTo>
                  <a:cubicBezTo>
                    <a:pt x="11370" y="15177"/>
                    <a:pt x="11370" y="16096"/>
                    <a:pt x="11407" y="16843"/>
                  </a:cubicBezTo>
                  <a:cubicBezTo>
                    <a:pt x="11444" y="17590"/>
                    <a:pt x="11519" y="18164"/>
                    <a:pt x="11891" y="18796"/>
                  </a:cubicBezTo>
                  <a:cubicBezTo>
                    <a:pt x="12264" y="19428"/>
                    <a:pt x="12934" y="20117"/>
                    <a:pt x="13865" y="20347"/>
                  </a:cubicBezTo>
                  <a:cubicBezTo>
                    <a:pt x="14796" y="20577"/>
                    <a:pt x="15988" y="20347"/>
                    <a:pt x="16882" y="19715"/>
                  </a:cubicBezTo>
                  <a:cubicBezTo>
                    <a:pt x="17775" y="19083"/>
                    <a:pt x="18371" y="18049"/>
                    <a:pt x="18632" y="17245"/>
                  </a:cubicBezTo>
                  <a:cubicBezTo>
                    <a:pt x="18893" y="16441"/>
                    <a:pt x="18818" y="15866"/>
                    <a:pt x="18557" y="15522"/>
                  </a:cubicBezTo>
                  <a:cubicBezTo>
                    <a:pt x="18297" y="15177"/>
                    <a:pt x="17850" y="15062"/>
                    <a:pt x="17440" y="15062"/>
                  </a:cubicBezTo>
                  <a:cubicBezTo>
                    <a:pt x="17031" y="15062"/>
                    <a:pt x="16658" y="15177"/>
                    <a:pt x="16435" y="15522"/>
                  </a:cubicBezTo>
                  <a:cubicBezTo>
                    <a:pt x="16211" y="15866"/>
                    <a:pt x="16137" y="16441"/>
                    <a:pt x="16435" y="17302"/>
                  </a:cubicBezTo>
                  <a:cubicBezTo>
                    <a:pt x="16733" y="18164"/>
                    <a:pt x="17403" y="19313"/>
                    <a:pt x="18297" y="20060"/>
                  </a:cubicBezTo>
                  <a:cubicBezTo>
                    <a:pt x="19191" y="20807"/>
                    <a:pt x="20308" y="21151"/>
                    <a:pt x="21425" y="214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2" name="Line"/>
            <p:cNvSpPr/>
            <p:nvPr/>
          </p:nvSpPr>
          <p:spPr>
            <a:xfrm>
              <a:off x="2878245" y="1455904"/>
              <a:ext cx="847561" cy="614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1" extrusionOk="0">
                  <a:moveTo>
                    <a:pt x="176" y="1213"/>
                  </a:moveTo>
                  <a:cubicBezTo>
                    <a:pt x="88" y="607"/>
                    <a:pt x="0" y="0"/>
                    <a:pt x="0" y="0"/>
                  </a:cubicBezTo>
                  <a:cubicBezTo>
                    <a:pt x="0" y="0"/>
                    <a:pt x="88" y="607"/>
                    <a:pt x="132" y="2973"/>
                  </a:cubicBezTo>
                  <a:cubicBezTo>
                    <a:pt x="176" y="5339"/>
                    <a:pt x="176" y="9465"/>
                    <a:pt x="309" y="12499"/>
                  </a:cubicBezTo>
                  <a:cubicBezTo>
                    <a:pt x="441" y="15533"/>
                    <a:pt x="705" y="17474"/>
                    <a:pt x="970" y="18809"/>
                  </a:cubicBezTo>
                  <a:cubicBezTo>
                    <a:pt x="1234" y="20144"/>
                    <a:pt x="1499" y="20872"/>
                    <a:pt x="1851" y="21236"/>
                  </a:cubicBezTo>
                  <a:cubicBezTo>
                    <a:pt x="2204" y="21600"/>
                    <a:pt x="2645" y="21600"/>
                    <a:pt x="3747" y="21479"/>
                  </a:cubicBezTo>
                  <a:cubicBezTo>
                    <a:pt x="4849" y="21357"/>
                    <a:pt x="6612" y="21115"/>
                    <a:pt x="7847" y="20811"/>
                  </a:cubicBezTo>
                  <a:cubicBezTo>
                    <a:pt x="9081" y="20508"/>
                    <a:pt x="9786" y="20144"/>
                    <a:pt x="10359" y="19719"/>
                  </a:cubicBezTo>
                  <a:cubicBezTo>
                    <a:pt x="10932" y="19294"/>
                    <a:pt x="11373" y="18809"/>
                    <a:pt x="11505" y="18263"/>
                  </a:cubicBezTo>
                  <a:cubicBezTo>
                    <a:pt x="11638" y="17717"/>
                    <a:pt x="11461" y="17110"/>
                    <a:pt x="11153" y="16807"/>
                  </a:cubicBezTo>
                  <a:cubicBezTo>
                    <a:pt x="10844" y="16503"/>
                    <a:pt x="10403" y="16503"/>
                    <a:pt x="9742" y="16503"/>
                  </a:cubicBezTo>
                  <a:cubicBezTo>
                    <a:pt x="9081" y="16503"/>
                    <a:pt x="8199" y="16503"/>
                    <a:pt x="7582" y="16685"/>
                  </a:cubicBezTo>
                  <a:cubicBezTo>
                    <a:pt x="6965" y="16867"/>
                    <a:pt x="6612" y="17231"/>
                    <a:pt x="6480" y="17717"/>
                  </a:cubicBezTo>
                  <a:cubicBezTo>
                    <a:pt x="6348" y="18202"/>
                    <a:pt x="6436" y="18809"/>
                    <a:pt x="6789" y="19294"/>
                  </a:cubicBezTo>
                  <a:cubicBezTo>
                    <a:pt x="7141" y="19780"/>
                    <a:pt x="7758" y="20144"/>
                    <a:pt x="8640" y="20265"/>
                  </a:cubicBezTo>
                  <a:cubicBezTo>
                    <a:pt x="9522" y="20387"/>
                    <a:pt x="10668" y="20265"/>
                    <a:pt x="11593" y="19719"/>
                  </a:cubicBezTo>
                  <a:cubicBezTo>
                    <a:pt x="12519" y="19173"/>
                    <a:pt x="13224" y="18202"/>
                    <a:pt x="13753" y="17353"/>
                  </a:cubicBezTo>
                  <a:cubicBezTo>
                    <a:pt x="14282" y="16503"/>
                    <a:pt x="14635" y="15775"/>
                    <a:pt x="14988" y="15593"/>
                  </a:cubicBezTo>
                  <a:cubicBezTo>
                    <a:pt x="15340" y="15411"/>
                    <a:pt x="15693" y="15775"/>
                    <a:pt x="15869" y="16261"/>
                  </a:cubicBezTo>
                  <a:cubicBezTo>
                    <a:pt x="16046" y="16746"/>
                    <a:pt x="16046" y="17353"/>
                    <a:pt x="16046" y="17960"/>
                  </a:cubicBezTo>
                  <a:cubicBezTo>
                    <a:pt x="16046" y="18566"/>
                    <a:pt x="16046" y="19173"/>
                    <a:pt x="16046" y="19780"/>
                  </a:cubicBezTo>
                  <a:cubicBezTo>
                    <a:pt x="16046" y="20387"/>
                    <a:pt x="16046" y="20993"/>
                    <a:pt x="16134" y="20933"/>
                  </a:cubicBezTo>
                  <a:cubicBezTo>
                    <a:pt x="16222" y="20872"/>
                    <a:pt x="16398" y="20144"/>
                    <a:pt x="16619" y="19476"/>
                  </a:cubicBezTo>
                  <a:cubicBezTo>
                    <a:pt x="16839" y="18809"/>
                    <a:pt x="17104" y="18202"/>
                    <a:pt x="17456" y="17596"/>
                  </a:cubicBezTo>
                  <a:cubicBezTo>
                    <a:pt x="17809" y="16989"/>
                    <a:pt x="18250" y="16382"/>
                    <a:pt x="18602" y="16321"/>
                  </a:cubicBezTo>
                  <a:cubicBezTo>
                    <a:pt x="18955" y="16261"/>
                    <a:pt x="19220" y="16746"/>
                    <a:pt x="19396" y="17292"/>
                  </a:cubicBezTo>
                  <a:cubicBezTo>
                    <a:pt x="19572" y="17838"/>
                    <a:pt x="19660" y="18445"/>
                    <a:pt x="20013" y="19052"/>
                  </a:cubicBezTo>
                  <a:cubicBezTo>
                    <a:pt x="20366" y="19658"/>
                    <a:pt x="20983" y="20265"/>
                    <a:pt x="21600" y="208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3" name="Line"/>
            <p:cNvSpPr/>
            <p:nvPr/>
          </p:nvSpPr>
          <p:spPr>
            <a:xfrm>
              <a:off x="4203207" y="1569684"/>
              <a:ext cx="404754" cy="694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6" extrusionOk="0">
                  <a:moveTo>
                    <a:pt x="21600" y="1081"/>
                  </a:moveTo>
                  <a:cubicBezTo>
                    <a:pt x="20862" y="654"/>
                    <a:pt x="20123" y="226"/>
                    <a:pt x="19292" y="65"/>
                  </a:cubicBezTo>
                  <a:cubicBezTo>
                    <a:pt x="18462" y="-95"/>
                    <a:pt x="17538" y="12"/>
                    <a:pt x="16708" y="707"/>
                  </a:cubicBezTo>
                  <a:cubicBezTo>
                    <a:pt x="15877" y="1402"/>
                    <a:pt x="15138" y="2685"/>
                    <a:pt x="15323" y="4931"/>
                  </a:cubicBezTo>
                  <a:cubicBezTo>
                    <a:pt x="15508" y="7176"/>
                    <a:pt x="16615" y="10384"/>
                    <a:pt x="17262" y="13111"/>
                  </a:cubicBezTo>
                  <a:cubicBezTo>
                    <a:pt x="17908" y="15838"/>
                    <a:pt x="18092" y="18083"/>
                    <a:pt x="17262" y="19473"/>
                  </a:cubicBezTo>
                  <a:cubicBezTo>
                    <a:pt x="16431" y="20863"/>
                    <a:pt x="14585" y="21398"/>
                    <a:pt x="12369" y="21452"/>
                  </a:cubicBezTo>
                  <a:cubicBezTo>
                    <a:pt x="10154" y="21505"/>
                    <a:pt x="7569" y="21077"/>
                    <a:pt x="5446" y="20168"/>
                  </a:cubicBezTo>
                  <a:cubicBezTo>
                    <a:pt x="3323" y="19259"/>
                    <a:pt x="1662" y="17869"/>
                    <a:pt x="0" y="1647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4" name="Line"/>
            <p:cNvSpPr/>
            <p:nvPr/>
          </p:nvSpPr>
          <p:spPr>
            <a:xfrm>
              <a:off x="4213585" y="1902785"/>
              <a:ext cx="913290" cy="105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14" extrusionOk="0">
                  <a:moveTo>
                    <a:pt x="0" y="12705"/>
                  </a:moveTo>
                  <a:cubicBezTo>
                    <a:pt x="736" y="9330"/>
                    <a:pt x="1473" y="5955"/>
                    <a:pt x="2782" y="3930"/>
                  </a:cubicBezTo>
                  <a:cubicBezTo>
                    <a:pt x="4091" y="1905"/>
                    <a:pt x="5973" y="1230"/>
                    <a:pt x="7159" y="893"/>
                  </a:cubicBezTo>
                  <a:cubicBezTo>
                    <a:pt x="8345" y="555"/>
                    <a:pt x="8836" y="555"/>
                    <a:pt x="9409" y="2918"/>
                  </a:cubicBezTo>
                  <a:cubicBezTo>
                    <a:pt x="9982" y="5280"/>
                    <a:pt x="10636" y="10005"/>
                    <a:pt x="11127" y="13380"/>
                  </a:cubicBezTo>
                  <a:cubicBezTo>
                    <a:pt x="11618" y="16755"/>
                    <a:pt x="11945" y="18780"/>
                    <a:pt x="12314" y="19792"/>
                  </a:cubicBezTo>
                  <a:cubicBezTo>
                    <a:pt x="12682" y="20805"/>
                    <a:pt x="13091" y="20805"/>
                    <a:pt x="13459" y="19455"/>
                  </a:cubicBezTo>
                  <a:cubicBezTo>
                    <a:pt x="13827" y="18105"/>
                    <a:pt x="14155" y="15405"/>
                    <a:pt x="14482" y="12705"/>
                  </a:cubicBezTo>
                  <a:cubicBezTo>
                    <a:pt x="14809" y="10005"/>
                    <a:pt x="15136" y="7305"/>
                    <a:pt x="15423" y="4605"/>
                  </a:cubicBezTo>
                  <a:cubicBezTo>
                    <a:pt x="15709" y="1905"/>
                    <a:pt x="15955" y="-795"/>
                    <a:pt x="16159" y="218"/>
                  </a:cubicBezTo>
                  <a:cubicBezTo>
                    <a:pt x="16364" y="1230"/>
                    <a:pt x="16527" y="5955"/>
                    <a:pt x="16773" y="9668"/>
                  </a:cubicBezTo>
                  <a:cubicBezTo>
                    <a:pt x="17018" y="13380"/>
                    <a:pt x="17345" y="16080"/>
                    <a:pt x="18164" y="15742"/>
                  </a:cubicBezTo>
                  <a:cubicBezTo>
                    <a:pt x="18982" y="15405"/>
                    <a:pt x="20291" y="12030"/>
                    <a:pt x="21600" y="86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5" name="Line"/>
            <p:cNvSpPr/>
            <p:nvPr/>
          </p:nvSpPr>
          <p:spPr>
            <a:xfrm>
              <a:off x="5189144" y="1891257"/>
              <a:ext cx="477403" cy="138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5" extrusionOk="0">
                  <a:moveTo>
                    <a:pt x="0" y="609"/>
                  </a:moveTo>
                  <a:cubicBezTo>
                    <a:pt x="783" y="82"/>
                    <a:pt x="1565" y="-445"/>
                    <a:pt x="2191" y="609"/>
                  </a:cubicBezTo>
                  <a:cubicBezTo>
                    <a:pt x="2817" y="1662"/>
                    <a:pt x="3287" y="4296"/>
                    <a:pt x="3678" y="7984"/>
                  </a:cubicBezTo>
                  <a:cubicBezTo>
                    <a:pt x="4070" y="11672"/>
                    <a:pt x="4383" y="16414"/>
                    <a:pt x="4696" y="17467"/>
                  </a:cubicBezTo>
                  <a:cubicBezTo>
                    <a:pt x="5009" y="18521"/>
                    <a:pt x="5322" y="15887"/>
                    <a:pt x="5713" y="13253"/>
                  </a:cubicBezTo>
                  <a:cubicBezTo>
                    <a:pt x="6104" y="10618"/>
                    <a:pt x="6574" y="7984"/>
                    <a:pt x="7122" y="5877"/>
                  </a:cubicBezTo>
                  <a:cubicBezTo>
                    <a:pt x="7670" y="3770"/>
                    <a:pt x="8296" y="2189"/>
                    <a:pt x="8765" y="2979"/>
                  </a:cubicBezTo>
                  <a:cubicBezTo>
                    <a:pt x="9235" y="3770"/>
                    <a:pt x="9548" y="6931"/>
                    <a:pt x="9704" y="9828"/>
                  </a:cubicBezTo>
                  <a:cubicBezTo>
                    <a:pt x="9861" y="12726"/>
                    <a:pt x="9861" y="15360"/>
                    <a:pt x="10252" y="15623"/>
                  </a:cubicBezTo>
                  <a:cubicBezTo>
                    <a:pt x="10643" y="15887"/>
                    <a:pt x="11426" y="13779"/>
                    <a:pt x="12052" y="11409"/>
                  </a:cubicBezTo>
                  <a:cubicBezTo>
                    <a:pt x="12678" y="9038"/>
                    <a:pt x="13148" y="6404"/>
                    <a:pt x="13774" y="4296"/>
                  </a:cubicBezTo>
                  <a:cubicBezTo>
                    <a:pt x="14400" y="2189"/>
                    <a:pt x="15183" y="609"/>
                    <a:pt x="15652" y="1135"/>
                  </a:cubicBezTo>
                  <a:cubicBezTo>
                    <a:pt x="16122" y="1662"/>
                    <a:pt x="16278" y="4296"/>
                    <a:pt x="16513" y="6931"/>
                  </a:cubicBezTo>
                  <a:cubicBezTo>
                    <a:pt x="16748" y="9565"/>
                    <a:pt x="17061" y="12199"/>
                    <a:pt x="17922" y="14570"/>
                  </a:cubicBezTo>
                  <a:cubicBezTo>
                    <a:pt x="18783" y="16940"/>
                    <a:pt x="20191" y="19048"/>
                    <a:pt x="21600" y="211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6" name="Line"/>
            <p:cNvSpPr/>
            <p:nvPr/>
          </p:nvSpPr>
          <p:spPr>
            <a:xfrm>
              <a:off x="6565462" y="1722712"/>
              <a:ext cx="485694" cy="230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6" h="20818" extrusionOk="0">
                  <a:moveTo>
                    <a:pt x="175" y="5283"/>
                  </a:moveTo>
                  <a:cubicBezTo>
                    <a:pt x="23" y="6848"/>
                    <a:pt x="-129" y="8413"/>
                    <a:pt x="175" y="10605"/>
                  </a:cubicBezTo>
                  <a:cubicBezTo>
                    <a:pt x="479" y="12796"/>
                    <a:pt x="1240" y="15613"/>
                    <a:pt x="2457" y="17022"/>
                  </a:cubicBezTo>
                  <a:cubicBezTo>
                    <a:pt x="3674" y="18431"/>
                    <a:pt x="5347" y="18431"/>
                    <a:pt x="6716" y="16709"/>
                  </a:cubicBezTo>
                  <a:cubicBezTo>
                    <a:pt x="8085" y="14987"/>
                    <a:pt x="9150" y="11544"/>
                    <a:pt x="10367" y="8413"/>
                  </a:cubicBezTo>
                  <a:cubicBezTo>
                    <a:pt x="11584" y="5283"/>
                    <a:pt x="12953" y="2465"/>
                    <a:pt x="14017" y="1057"/>
                  </a:cubicBezTo>
                  <a:cubicBezTo>
                    <a:pt x="15082" y="-352"/>
                    <a:pt x="15843" y="-352"/>
                    <a:pt x="16832" y="1057"/>
                  </a:cubicBezTo>
                  <a:cubicBezTo>
                    <a:pt x="17820" y="2465"/>
                    <a:pt x="19037" y="5283"/>
                    <a:pt x="19798" y="7474"/>
                  </a:cubicBezTo>
                  <a:cubicBezTo>
                    <a:pt x="20558" y="9665"/>
                    <a:pt x="20863" y="11231"/>
                    <a:pt x="21091" y="13109"/>
                  </a:cubicBezTo>
                  <a:cubicBezTo>
                    <a:pt x="21319" y="14987"/>
                    <a:pt x="21471" y="17178"/>
                    <a:pt x="21243" y="18744"/>
                  </a:cubicBezTo>
                  <a:cubicBezTo>
                    <a:pt x="21015" y="20309"/>
                    <a:pt x="20406" y="21248"/>
                    <a:pt x="18505" y="20622"/>
                  </a:cubicBezTo>
                  <a:cubicBezTo>
                    <a:pt x="16603" y="19996"/>
                    <a:pt x="13409" y="17805"/>
                    <a:pt x="10215" y="156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7" name="Line"/>
            <p:cNvSpPr/>
            <p:nvPr/>
          </p:nvSpPr>
          <p:spPr>
            <a:xfrm>
              <a:off x="6538322" y="1542390"/>
              <a:ext cx="5189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8" name="Line"/>
            <p:cNvSpPr/>
            <p:nvPr/>
          </p:nvSpPr>
          <p:spPr>
            <a:xfrm>
              <a:off x="13429507" y="1751004"/>
              <a:ext cx="268540" cy="386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379" extrusionOk="0">
                  <a:moveTo>
                    <a:pt x="0" y="1662"/>
                  </a:moveTo>
                  <a:cubicBezTo>
                    <a:pt x="554" y="6441"/>
                    <a:pt x="1108" y="11220"/>
                    <a:pt x="1523" y="14087"/>
                  </a:cubicBezTo>
                  <a:cubicBezTo>
                    <a:pt x="1938" y="16954"/>
                    <a:pt x="2215" y="17910"/>
                    <a:pt x="2354" y="18961"/>
                  </a:cubicBezTo>
                  <a:cubicBezTo>
                    <a:pt x="2492" y="20013"/>
                    <a:pt x="2492" y="21160"/>
                    <a:pt x="2077" y="21351"/>
                  </a:cubicBezTo>
                  <a:cubicBezTo>
                    <a:pt x="1662" y="21542"/>
                    <a:pt x="831" y="20777"/>
                    <a:pt x="415" y="18197"/>
                  </a:cubicBezTo>
                  <a:cubicBezTo>
                    <a:pt x="0" y="15616"/>
                    <a:pt x="0" y="11220"/>
                    <a:pt x="0" y="8544"/>
                  </a:cubicBezTo>
                  <a:cubicBezTo>
                    <a:pt x="0" y="5868"/>
                    <a:pt x="0" y="4912"/>
                    <a:pt x="138" y="3956"/>
                  </a:cubicBezTo>
                  <a:cubicBezTo>
                    <a:pt x="277" y="3000"/>
                    <a:pt x="554" y="2045"/>
                    <a:pt x="1385" y="1376"/>
                  </a:cubicBezTo>
                  <a:cubicBezTo>
                    <a:pt x="2215" y="707"/>
                    <a:pt x="3600" y="324"/>
                    <a:pt x="5954" y="133"/>
                  </a:cubicBezTo>
                  <a:cubicBezTo>
                    <a:pt x="8308" y="-58"/>
                    <a:pt x="11631" y="-58"/>
                    <a:pt x="13985" y="229"/>
                  </a:cubicBezTo>
                  <a:cubicBezTo>
                    <a:pt x="16338" y="515"/>
                    <a:pt x="17723" y="1089"/>
                    <a:pt x="18831" y="1758"/>
                  </a:cubicBezTo>
                  <a:cubicBezTo>
                    <a:pt x="19938" y="2427"/>
                    <a:pt x="20769" y="3192"/>
                    <a:pt x="21185" y="4052"/>
                  </a:cubicBezTo>
                  <a:cubicBezTo>
                    <a:pt x="21600" y="4912"/>
                    <a:pt x="21600" y="5868"/>
                    <a:pt x="21185" y="6728"/>
                  </a:cubicBezTo>
                  <a:cubicBezTo>
                    <a:pt x="20769" y="7588"/>
                    <a:pt x="19938" y="8353"/>
                    <a:pt x="18138" y="9022"/>
                  </a:cubicBezTo>
                  <a:cubicBezTo>
                    <a:pt x="16338" y="9691"/>
                    <a:pt x="13569" y="10264"/>
                    <a:pt x="11077" y="10551"/>
                  </a:cubicBezTo>
                  <a:cubicBezTo>
                    <a:pt x="8585" y="10838"/>
                    <a:pt x="6369" y="10838"/>
                    <a:pt x="4846" y="9977"/>
                  </a:cubicBezTo>
                  <a:cubicBezTo>
                    <a:pt x="3323" y="9117"/>
                    <a:pt x="2492" y="7397"/>
                    <a:pt x="1662" y="56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29" name="Line"/>
            <p:cNvSpPr/>
            <p:nvPr/>
          </p:nvSpPr>
          <p:spPr>
            <a:xfrm>
              <a:off x="13751234" y="2061304"/>
              <a:ext cx="31136" cy="1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0" name="Line"/>
            <p:cNvSpPr/>
            <p:nvPr/>
          </p:nvSpPr>
          <p:spPr>
            <a:xfrm>
              <a:off x="12657519" y="1740449"/>
              <a:ext cx="263453" cy="367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072" extrusionOk="0">
                  <a:moveTo>
                    <a:pt x="1166" y="2922"/>
                  </a:moveTo>
                  <a:cubicBezTo>
                    <a:pt x="1166" y="7084"/>
                    <a:pt x="1166" y="11245"/>
                    <a:pt x="1446" y="14515"/>
                  </a:cubicBezTo>
                  <a:cubicBezTo>
                    <a:pt x="1727" y="17785"/>
                    <a:pt x="2288" y="20163"/>
                    <a:pt x="2568" y="20856"/>
                  </a:cubicBezTo>
                  <a:cubicBezTo>
                    <a:pt x="2849" y="21550"/>
                    <a:pt x="2849" y="20559"/>
                    <a:pt x="2568" y="17983"/>
                  </a:cubicBezTo>
                  <a:cubicBezTo>
                    <a:pt x="2288" y="15407"/>
                    <a:pt x="1727" y="11245"/>
                    <a:pt x="1306" y="8570"/>
                  </a:cubicBezTo>
                  <a:cubicBezTo>
                    <a:pt x="885" y="5895"/>
                    <a:pt x="605" y="4706"/>
                    <a:pt x="324" y="3517"/>
                  </a:cubicBezTo>
                  <a:cubicBezTo>
                    <a:pt x="44" y="2328"/>
                    <a:pt x="-237" y="1139"/>
                    <a:pt x="324" y="544"/>
                  </a:cubicBezTo>
                  <a:cubicBezTo>
                    <a:pt x="885" y="-50"/>
                    <a:pt x="2288" y="-50"/>
                    <a:pt x="5934" y="49"/>
                  </a:cubicBezTo>
                  <a:cubicBezTo>
                    <a:pt x="9581" y="148"/>
                    <a:pt x="15472" y="346"/>
                    <a:pt x="21363" y="54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1" name="Line"/>
            <p:cNvSpPr/>
            <p:nvPr/>
          </p:nvSpPr>
          <p:spPr>
            <a:xfrm>
              <a:off x="12651135" y="1895251"/>
              <a:ext cx="26983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2" name="Line"/>
            <p:cNvSpPr/>
            <p:nvPr/>
          </p:nvSpPr>
          <p:spPr>
            <a:xfrm>
              <a:off x="12661513" y="2050926"/>
              <a:ext cx="23870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3" name="Line"/>
            <p:cNvSpPr/>
            <p:nvPr/>
          </p:nvSpPr>
          <p:spPr>
            <a:xfrm>
              <a:off x="13014375" y="2050926"/>
              <a:ext cx="20758" cy="155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4" name="Line"/>
            <p:cNvSpPr/>
            <p:nvPr/>
          </p:nvSpPr>
          <p:spPr>
            <a:xfrm>
              <a:off x="11822602" y="1745270"/>
              <a:ext cx="265510" cy="397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4" h="21187" extrusionOk="0">
                  <a:moveTo>
                    <a:pt x="3185" y="1358"/>
                  </a:moveTo>
                  <a:cubicBezTo>
                    <a:pt x="3462" y="7450"/>
                    <a:pt x="3739" y="13543"/>
                    <a:pt x="4016" y="17050"/>
                  </a:cubicBezTo>
                  <a:cubicBezTo>
                    <a:pt x="4293" y="20558"/>
                    <a:pt x="4570" y="21481"/>
                    <a:pt x="4431" y="21112"/>
                  </a:cubicBezTo>
                  <a:cubicBezTo>
                    <a:pt x="4293" y="20743"/>
                    <a:pt x="3739" y="19081"/>
                    <a:pt x="2908" y="16035"/>
                  </a:cubicBezTo>
                  <a:cubicBezTo>
                    <a:pt x="2077" y="12989"/>
                    <a:pt x="970" y="8558"/>
                    <a:pt x="416" y="5881"/>
                  </a:cubicBezTo>
                  <a:cubicBezTo>
                    <a:pt x="-138" y="3204"/>
                    <a:pt x="-138" y="2281"/>
                    <a:pt x="416" y="1543"/>
                  </a:cubicBezTo>
                  <a:cubicBezTo>
                    <a:pt x="970" y="804"/>
                    <a:pt x="2077" y="250"/>
                    <a:pt x="4293" y="66"/>
                  </a:cubicBezTo>
                  <a:cubicBezTo>
                    <a:pt x="6508" y="-119"/>
                    <a:pt x="9831" y="66"/>
                    <a:pt x="12877" y="896"/>
                  </a:cubicBezTo>
                  <a:cubicBezTo>
                    <a:pt x="15924" y="1727"/>
                    <a:pt x="18693" y="3204"/>
                    <a:pt x="20077" y="4404"/>
                  </a:cubicBezTo>
                  <a:cubicBezTo>
                    <a:pt x="21462" y="5604"/>
                    <a:pt x="21462" y="6527"/>
                    <a:pt x="20908" y="7266"/>
                  </a:cubicBezTo>
                  <a:cubicBezTo>
                    <a:pt x="20354" y="8004"/>
                    <a:pt x="19247" y="8558"/>
                    <a:pt x="16339" y="8558"/>
                  </a:cubicBezTo>
                  <a:cubicBezTo>
                    <a:pt x="13431" y="8558"/>
                    <a:pt x="8724" y="8004"/>
                    <a:pt x="4016" y="74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5" name="Line"/>
            <p:cNvSpPr/>
            <p:nvPr/>
          </p:nvSpPr>
          <p:spPr>
            <a:xfrm>
              <a:off x="12078480" y="2039627"/>
              <a:ext cx="147147" cy="135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111" extrusionOk="0">
                  <a:moveTo>
                    <a:pt x="1775" y="1764"/>
                  </a:moveTo>
                  <a:cubicBezTo>
                    <a:pt x="4287" y="684"/>
                    <a:pt x="6799" y="-396"/>
                    <a:pt x="8808" y="144"/>
                  </a:cubicBezTo>
                  <a:cubicBezTo>
                    <a:pt x="10817" y="684"/>
                    <a:pt x="12324" y="2844"/>
                    <a:pt x="12575" y="5274"/>
                  </a:cubicBezTo>
                  <a:cubicBezTo>
                    <a:pt x="12826" y="7704"/>
                    <a:pt x="11822" y="10404"/>
                    <a:pt x="10315" y="12564"/>
                  </a:cubicBezTo>
                  <a:cubicBezTo>
                    <a:pt x="8808" y="14724"/>
                    <a:pt x="6799" y="16344"/>
                    <a:pt x="4538" y="17694"/>
                  </a:cubicBezTo>
                  <a:cubicBezTo>
                    <a:pt x="2278" y="19044"/>
                    <a:pt x="-234" y="20124"/>
                    <a:pt x="17" y="20664"/>
                  </a:cubicBezTo>
                  <a:cubicBezTo>
                    <a:pt x="268" y="21204"/>
                    <a:pt x="3282" y="21204"/>
                    <a:pt x="7301" y="20934"/>
                  </a:cubicBezTo>
                  <a:cubicBezTo>
                    <a:pt x="11319" y="20664"/>
                    <a:pt x="16343" y="20124"/>
                    <a:pt x="21366" y="195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6" name="Line"/>
            <p:cNvSpPr/>
            <p:nvPr/>
          </p:nvSpPr>
          <p:spPr>
            <a:xfrm>
              <a:off x="10976549" y="1729199"/>
              <a:ext cx="263139" cy="406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7" h="21515" extrusionOk="0">
                  <a:moveTo>
                    <a:pt x="1981" y="1647"/>
                  </a:moveTo>
                  <a:cubicBezTo>
                    <a:pt x="2262" y="7688"/>
                    <a:pt x="2542" y="13729"/>
                    <a:pt x="2823" y="17207"/>
                  </a:cubicBezTo>
                  <a:cubicBezTo>
                    <a:pt x="3103" y="20685"/>
                    <a:pt x="3384" y="21600"/>
                    <a:pt x="3524" y="21508"/>
                  </a:cubicBezTo>
                  <a:cubicBezTo>
                    <a:pt x="3664" y="21417"/>
                    <a:pt x="3664" y="20319"/>
                    <a:pt x="3103" y="17390"/>
                  </a:cubicBezTo>
                  <a:cubicBezTo>
                    <a:pt x="2542" y="14461"/>
                    <a:pt x="1420" y="9702"/>
                    <a:pt x="719" y="6773"/>
                  </a:cubicBezTo>
                  <a:cubicBezTo>
                    <a:pt x="18" y="3844"/>
                    <a:pt x="-263" y="2746"/>
                    <a:pt x="298" y="2014"/>
                  </a:cubicBezTo>
                  <a:cubicBezTo>
                    <a:pt x="859" y="1281"/>
                    <a:pt x="2262" y="915"/>
                    <a:pt x="5908" y="641"/>
                  </a:cubicBezTo>
                  <a:cubicBezTo>
                    <a:pt x="9555" y="366"/>
                    <a:pt x="15446" y="183"/>
                    <a:pt x="2133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7" name="Line"/>
            <p:cNvSpPr/>
            <p:nvPr/>
          </p:nvSpPr>
          <p:spPr>
            <a:xfrm>
              <a:off x="10990609" y="1884874"/>
              <a:ext cx="238702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8" name="Line"/>
            <p:cNvSpPr/>
            <p:nvPr/>
          </p:nvSpPr>
          <p:spPr>
            <a:xfrm>
              <a:off x="10969852" y="2071682"/>
              <a:ext cx="269837" cy="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538" y="10800"/>
                    <a:pt x="11077" y="21600"/>
                    <a:pt x="14677" y="21600"/>
                  </a:cubicBezTo>
                  <a:cubicBezTo>
                    <a:pt x="18277" y="21600"/>
                    <a:pt x="19938" y="108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39" name="Line"/>
            <p:cNvSpPr/>
            <p:nvPr/>
          </p:nvSpPr>
          <p:spPr>
            <a:xfrm>
              <a:off x="11348514" y="2092357"/>
              <a:ext cx="140254" cy="166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9" h="21170" extrusionOk="0">
                  <a:moveTo>
                    <a:pt x="5554" y="1333"/>
                  </a:moveTo>
                  <a:cubicBezTo>
                    <a:pt x="8188" y="452"/>
                    <a:pt x="10822" y="-430"/>
                    <a:pt x="12666" y="231"/>
                  </a:cubicBezTo>
                  <a:cubicBezTo>
                    <a:pt x="14510" y="892"/>
                    <a:pt x="15564" y="3097"/>
                    <a:pt x="15564" y="5301"/>
                  </a:cubicBezTo>
                  <a:cubicBezTo>
                    <a:pt x="15564" y="7505"/>
                    <a:pt x="14510" y="9709"/>
                    <a:pt x="12403" y="11692"/>
                  </a:cubicBezTo>
                  <a:cubicBezTo>
                    <a:pt x="10296" y="13676"/>
                    <a:pt x="7135" y="15439"/>
                    <a:pt x="4500" y="16982"/>
                  </a:cubicBezTo>
                  <a:cubicBezTo>
                    <a:pt x="1866" y="18525"/>
                    <a:pt x="-241" y="19848"/>
                    <a:pt x="22" y="20509"/>
                  </a:cubicBezTo>
                  <a:cubicBezTo>
                    <a:pt x="286" y="21170"/>
                    <a:pt x="2920" y="21170"/>
                    <a:pt x="6871" y="21170"/>
                  </a:cubicBezTo>
                  <a:cubicBezTo>
                    <a:pt x="10822" y="21170"/>
                    <a:pt x="16091" y="21170"/>
                    <a:pt x="21359" y="211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0" name="Line"/>
            <p:cNvSpPr/>
            <p:nvPr/>
          </p:nvSpPr>
          <p:spPr>
            <a:xfrm>
              <a:off x="9828240" y="1884874"/>
              <a:ext cx="41514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1" name="Line"/>
            <p:cNvSpPr/>
            <p:nvPr/>
          </p:nvSpPr>
          <p:spPr>
            <a:xfrm>
              <a:off x="10139589" y="1853738"/>
              <a:ext cx="20758" cy="31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2" name="Line"/>
            <p:cNvSpPr/>
            <p:nvPr/>
          </p:nvSpPr>
          <p:spPr>
            <a:xfrm>
              <a:off x="10357533" y="1864117"/>
              <a:ext cx="10379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3" name="Line"/>
            <p:cNvSpPr/>
            <p:nvPr/>
          </p:nvSpPr>
          <p:spPr>
            <a:xfrm>
              <a:off x="8977220" y="1696071"/>
              <a:ext cx="302944" cy="362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325" extrusionOk="0">
                  <a:moveTo>
                    <a:pt x="0" y="729"/>
                  </a:moveTo>
                  <a:cubicBezTo>
                    <a:pt x="736" y="6027"/>
                    <a:pt x="1473" y="11325"/>
                    <a:pt x="1841" y="15095"/>
                  </a:cubicBezTo>
                  <a:cubicBezTo>
                    <a:pt x="2209" y="18865"/>
                    <a:pt x="2209" y="21106"/>
                    <a:pt x="2086" y="21310"/>
                  </a:cubicBezTo>
                  <a:cubicBezTo>
                    <a:pt x="1964" y="21514"/>
                    <a:pt x="1718" y="19680"/>
                    <a:pt x="1473" y="16420"/>
                  </a:cubicBezTo>
                  <a:cubicBezTo>
                    <a:pt x="1227" y="13159"/>
                    <a:pt x="982" y="8472"/>
                    <a:pt x="859" y="5620"/>
                  </a:cubicBezTo>
                  <a:cubicBezTo>
                    <a:pt x="736" y="2767"/>
                    <a:pt x="736" y="1748"/>
                    <a:pt x="1350" y="1035"/>
                  </a:cubicBezTo>
                  <a:cubicBezTo>
                    <a:pt x="1964" y="322"/>
                    <a:pt x="3191" y="-86"/>
                    <a:pt x="5891" y="16"/>
                  </a:cubicBezTo>
                  <a:cubicBezTo>
                    <a:pt x="8591" y="118"/>
                    <a:pt x="12764" y="729"/>
                    <a:pt x="15341" y="1442"/>
                  </a:cubicBezTo>
                  <a:cubicBezTo>
                    <a:pt x="17918" y="2156"/>
                    <a:pt x="18900" y="2971"/>
                    <a:pt x="19759" y="3786"/>
                  </a:cubicBezTo>
                  <a:cubicBezTo>
                    <a:pt x="20618" y="4601"/>
                    <a:pt x="21355" y="5416"/>
                    <a:pt x="21477" y="6333"/>
                  </a:cubicBezTo>
                  <a:cubicBezTo>
                    <a:pt x="21600" y="7250"/>
                    <a:pt x="21109" y="8269"/>
                    <a:pt x="18655" y="9084"/>
                  </a:cubicBezTo>
                  <a:cubicBezTo>
                    <a:pt x="16200" y="9899"/>
                    <a:pt x="11782" y="10510"/>
                    <a:pt x="8836" y="10714"/>
                  </a:cubicBezTo>
                  <a:cubicBezTo>
                    <a:pt x="5891" y="10918"/>
                    <a:pt x="4418" y="10714"/>
                    <a:pt x="3436" y="10103"/>
                  </a:cubicBezTo>
                  <a:cubicBezTo>
                    <a:pt x="2455" y="9491"/>
                    <a:pt x="1964" y="8472"/>
                    <a:pt x="1473" y="745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4" name="Line"/>
            <p:cNvSpPr/>
            <p:nvPr/>
          </p:nvSpPr>
          <p:spPr>
            <a:xfrm>
              <a:off x="9226300" y="2040548"/>
              <a:ext cx="166053" cy="179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0" y="3738"/>
                  </a:moveTo>
                  <a:cubicBezTo>
                    <a:pt x="900" y="8308"/>
                    <a:pt x="450" y="12877"/>
                    <a:pt x="225" y="16200"/>
                  </a:cubicBezTo>
                  <a:cubicBezTo>
                    <a:pt x="0" y="19523"/>
                    <a:pt x="0" y="21600"/>
                    <a:pt x="0" y="21600"/>
                  </a:cubicBezTo>
                  <a:cubicBezTo>
                    <a:pt x="0" y="21600"/>
                    <a:pt x="0" y="19523"/>
                    <a:pt x="225" y="17238"/>
                  </a:cubicBezTo>
                  <a:cubicBezTo>
                    <a:pt x="450" y="14954"/>
                    <a:pt x="900" y="12462"/>
                    <a:pt x="1350" y="10177"/>
                  </a:cubicBezTo>
                  <a:cubicBezTo>
                    <a:pt x="1800" y="7892"/>
                    <a:pt x="2250" y="5815"/>
                    <a:pt x="3375" y="5608"/>
                  </a:cubicBezTo>
                  <a:cubicBezTo>
                    <a:pt x="4500" y="5400"/>
                    <a:pt x="6300" y="7062"/>
                    <a:pt x="7650" y="8931"/>
                  </a:cubicBezTo>
                  <a:cubicBezTo>
                    <a:pt x="9000" y="10800"/>
                    <a:pt x="9900" y="12877"/>
                    <a:pt x="11025" y="14746"/>
                  </a:cubicBezTo>
                  <a:cubicBezTo>
                    <a:pt x="12150" y="16615"/>
                    <a:pt x="13500" y="18277"/>
                    <a:pt x="14850" y="18277"/>
                  </a:cubicBezTo>
                  <a:cubicBezTo>
                    <a:pt x="16200" y="18277"/>
                    <a:pt x="17550" y="16615"/>
                    <a:pt x="18675" y="13292"/>
                  </a:cubicBezTo>
                  <a:cubicBezTo>
                    <a:pt x="19800" y="9969"/>
                    <a:pt x="20700" y="4985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5" name="Line"/>
            <p:cNvSpPr/>
            <p:nvPr/>
          </p:nvSpPr>
          <p:spPr>
            <a:xfrm>
              <a:off x="8157335" y="1635794"/>
              <a:ext cx="290594" cy="337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5" extrusionOk="0">
                  <a:moveTo>
                    <a:pt x="0" y="3306"/>
                  </a:moveTo>
                  <a:cubicBezTo>
                    <a:pt x="1029" y="8155"/>
                    <a:pt x="2057" y="13004"/>
                    <a:pt x="2700" y="16310"/>
                  </a:cubicBezTo>
                  <a:cubicBezTo>
                    <a:pt x="3343" y="19616"/>
                    <a:pt x="3600" y="21380"/>
                    <a:pt x="3729" y="21490"/>
                  </a:cubicBezTo>
                  <a:cubicBezTo>
                    <a:pt x="3857" y="21600"/>
                    <a:pt x="3857" y="20057"/>
                    <a:pt x="3471" y="17082"/>
                  </a:cubicBezTo>
                  <a:cubicBezTo>
                    <a:pt x="3086" y="14106"/>
                    <a:pt x="2314" y="9698"/>
                    <a:pt x="1800" y="6722"/>
                  </a:cubicBezTo>
                  <a:cubicBezTo>
                    <a:pt x="1286" y="3747"/>
                    <a:pt x="1029" y="2204"/>
                    <a:pt x="1671" y="1433"/>
                  </a:cubicBezTo>
                  <a:cubicBezTo>
                    <a:pt x="2314" y="661"/>
                    <a:pt x="3857" y="661"/>
                    <a:pt x="7329" y="551"/>
                  </a:cubicBezTo>
                  <a:cubicBezTo>
                    <a:pt x="10800" y="441"/>
                    <a:pt x="16200" y="22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6" name="Line"/>
            <p:cNvSpPr/>
            <p:nvPr/>
          </p:nvSpPr>
          <p:spPr>
            <a:xfrm>
              <a:off x="8209227" y="1749955"/>
              <a:ext cx="25945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7" name="Line"/>
            <p:cNvSpPr/>
            <p:nvPr/>
          </p:nvSpPr>
          <p:spPr>
            <a:xfrm>
              <a:off x="8167714" y="1947143"/>
              <a:ext cx="311350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8" name="Line"/>
            <p:cNvSpPr/>
            <p:nvPr/>
          </p:nvSpPr>
          <p:spPr>
            <a:xfrm>
              <a:off x="8572467" y="1936765"/>
              <a:ext cx="186810" cy="244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1" extrusionOk="0">
                  <a:moveTo>
                    <a:pt x="1200" y="3651"/>
                  </a:moveTo>
                  <a:cubicBezTo>
                    <a:pt x="800" y="6997"/>
                    <a:pt x="400" y="10344"/>
                    <a:pt x="200" y="13234"/>
                  </a:cubicBezTo>
                  <a:cubicBezTo>
                    <a:pt x="0" y="16124"/>
                    <a:pt x="0" y="18558"/>
                    <a:pt x="0" y="19014"/>
                  </a:cubicBezTo>
                  <a:cubicBezTo>
                    <a:pt x="0" y="19470"/>
                    <a:pt x="0" y="17949"/>
                    <a:pt x="0" y="16276"/>
                  </a:cubicBezTo>
                  <a:cubicBezTo>
                    <a:pt x="0" y="14603"/>
                    <a:pt x="0" y="12777"/>
                    <a:pt x="0" y="11104"/>
                  </a:cubicBezTo>
                  <a:cubicBezTo>
                    <a:pt x="0" y="9431"/>
                    <a:pt x="0" y="7910"/>
                    <a:pt x="1000" y="7758"/>
                  </a:cubicBezTo>
                  <a:cubicBezTo>
                    <a:pt x="2000" y="7606"/>
                    <a:pt x="4000" y="8823"/>
                    <a:pt x="6000" y="10952"/>
                  </a:cubicBezTo>
                  <a:cubicBezTo>
                    <a:pt x="8000" y="13082"/>
                    <a:pt x="10000" y="16124"/>
                    <a:pt x="11600" y="18254"/>
                  </a:cubicBezTo>
                  <a:cubicBezTo>
                    <a:pt x="13200" y="20383"/>
                    <a:pt x="14400" y="21600"/>
                    <a:pt x="15600" y="21448"/>
                  </a:cubicBezTo>
                  <a:cubicBezTo>
                    <a:pt x="16800" y="21296"/>
                    <a:pt x="18000" y="19775"/>
                    <a:pt x="19000" y="15972"/>
                  </a:cubicBezTo>
                  <a:cubicBezTo>
                    <a:pt x="20000" y="12169"/>
                    <a:pt x="20800" y="6085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49" name="Line"/>
            <p:cNvSpPr/>
            <p:nvPr/>
          </p:nvSpPr>
          <p:spPr>
            <a:xfrm>
              <a:off x="7932809" y="1500877"/>
              <a:ext cx="141501" cy="736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7" h="21600" extrusionOk="0">
                  <a:moveTo>
                    <a:pt x="19040" y="0"/>
                  </a:moveTo>
                  <a:cubicBezTo>
                    <a:pt x="13012" y="1927"/>
                    <a:pt x="6984" y="3854"/>
                    <a:pt x="3468" y="6237"/>
                  </a:cubicBezTo>
                  <a:cubicBezTo>
                    <a:pt x="-48" y="8620"/>
                    <a:pt x="-1053" y="11459"/>
                    <a:pt x="1207" y="13944"/>
                  </a:cubicBezTo>
                  <a:cubicBezTo>
                    <a:pt x="3468" y="16428"/>
                    <a:pt x="8994" y="18558"/>
                    <a:pt x="12761" y="19775"/>
                  </a:cubicBezTo>
                  <a:cubicBezTo>
                    <a:pt x="16528" y="20992"/>
                    <a:pt x="18538" y="21296"/>
                    <a:pt x="2054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0" name="Line"/>
            <p:cNvSpPr/>
            <p:nvPr/>
          </p:nvSpPr>
          <p:spPr>
            <a:xfrm>
              <a:off x="14083339" y="1583903"/>
              <a:ext cx="226407" cy="716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9" h="21494" extrusionOk="0">
                  <a:moveTo>
                    <a:pt x="0" y="0"/>
                  </a:moveTo>
                  <a:cubicBezTo>
                    <a:pt x="4836" y="727"/>
                    <a:pt x="9672" y="1454"/>
                    <a:pt x="13540" y="3427"/>
                  </a:cubicBezTo>
                  <a:cubicBezTo>
                    <a:pt x="17409" y="5400"/>
                    <a:pt x="20310" y="8619"/>
                    <a:pt x="20955" y="11267"/>
                  </a:cubicBezTo>
                  <a:cubicBezTo>
                    <a:pt x="21600" y="13915"/>
                    <a:pt x="19988" y="15992"/>
                    <a:pt x="17893" y="17550"/>
                  </a:cubicBezTo>
                  <a:cubicBezTo>
                    <a:pt x="15797" y="19108"/>
                    <a:pt x="13218" y="20146"/>
                    <a:pt x="11122" y="20769"/>
                  </a:cubicBezTo>
                  <a:cubicBezTo>
                    <a:pt x="9027" y="21392"/>
                    <a:pt x="7415" y="21600"/>
                    <a:pt x="6609" y="21444"/>
                  </a:cubicBezTo>
                  <a:cubicBezTo>
                    <a:pt x="5803" y="21288"/>
                    <a:pt x="5803" y="20769"/>
                    <a:pt x="5803" y="2025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1" name="Line"/>
            <p:cNvSpPr/>
            <p:nvPr/>
          </p:nvSpPr>
          <p:spPr>
            <a:xfrm>
              <a:off x="14757927" y="1666929"/>
              <a:ext cx="406753" cy="493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3" h="21528" extrusionOk="0">
                  <a:moveTo>
                    <a:pt x="12081" y="1813"/>
                  </a:moveTo>
                  <a:cubicBezTo>
                    <a:pt x="12814" y="1208"/>
                    <a:pt x="13546" y="604"/>
                    <a:pt x="13454" y="755"/>
                  </a:cubicBezTo>
                  <a:cubicBezTo>
                    <a:pt x="13363" y="906"/>
                    <a:pt x="12447" y="1813"/>
                    <a:pt x="10617" y="3776"/>
                  </a:cubicBezTo>
                  <a:cubicBezTo>
                    <a:pt x="8786" y="5740"/>
                    <a:pt x="6041" y="8761"/>
                    <a:pt x="4302" y="10724"/>
                  </a:cubicBezTo>
                  <a:cubicBezTo>
                    <a:pt x="2563" y="12688"/>
                    <a:pt x="1831" y="13594"/>
                    <a:pt x="1190" y="14350"/>
                  </a:cubicBezTo>
                  <a:cubicBezTo>
                    <a:pt x="549" y="15105"/>
                    <a:pt x="0" y="15709"/>
                    <a:pt x="0" y="15558"/>
                  </a:cubicBezTo>
                  <a:cubicBezTo>
                    <a:pt x="0" y="15407"/>
                    <a:pt x="549" y="14501"/>
                    <a:pt x="2014" y="12537"/>
                  </a:cubicBezTo>
                  <a:cubicBezTo>
                    <a:pt x="3478" y="10573"/>
                    <a:pt x="5858" y="7552"/>
                    <a:pt x="7322" y="5740"/>
                  </a:cubicBezTo>
                  <a:cubicBezTo>
                    <a:pt x="8786" y="3927"/>
                    <a:pt x="9336" y="3323"/>
                    <a:pt x="10068" y="2341"/>
                  </a:cubicBezTo>
                  <a:cubicBezTo>
                    <a:pt x="10800" y="1359"/>
                    <a:pt x="11715" y="0"/>
                    <a:pt x="12447" y="0"/>
                  </a:cubicBezTo>
                  <a:cubicBezTo>
                    <a:pt x="13180" y="0"/>
                    <a:pt x="13729" y="1359"/>
                    <a:pt x="14736" y="3852"/>
                  </a:cubicBezTo>
                  <a:cubicBezTo>
                    <a:pt x="15742" y="6344"/>
                    <a:pt x="17207" y="9969"/>
                    <a:pt x="18214" y="12688"/>
                  </a:cubicBezTo>
                  <a:cubicBezTo>
                    <a:pt x="19220" y="15407"/>
                    <a:pt x="19769" y="17220"/>
                    <a:pt x="20319" y="18730"/>
                  </a:cubicBezTo>
                  <a:cubicBezTo>
                    <a:pt x="20868" y="20241"/>
                    <a:pt x="21417" y="21449"/>
                    <a:pt x="21508" y="21524"/>
                  </a:cubicBezTo>
                  <a:cubicBezTo>
                    <a:pt x="21600" y="21600"/>
                    <a:pt x="21234" y="20543"/>
                    <a:pt x="20868" y="19561"/>
                  </a:cubicBezTo>
                  <a:cubicBezTo>
                    <a:pt x="20502" y="18579"/>
                    <a:pt x="20136" y="17673"/>
                    <a:pt x="19769" y="1676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2" name="Line"/>
            <p:cNvSpPr/>
            <p:nvPr/>
          </p:nvSpPr>
          <p:spPr>
            <a:xfrm>
              <a:off x="14903224" y="1884874"/>
              <a:ext cx="18681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3" name="Line"/>
            <p:cNvSpPr/>
            <p:nvPr/>
          </p:nvSpPr>
          <p:spPr>
            <a:xfrm>
              <a:off x="15650462" y="1789470"/>
              <a:ext cx="259458" cy="33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8" extrusionOk="0">
                  <a:moveTo>
                    <a:pt x="0" y="14208"/>
                  </a:moveTo>
                  <a:cubicBezTo>
                    <a:pt x="1152" y="7728"/>
                    <a:pt x="2304" y="1248"/>
                    <a:pt x="5184" y="168"/>
                  </a:cubicBezTo>
                  <a:cubicBezTo>
                    <a:pt x="8064" y="-912"/>
                    <a:pt x="12672" y="3408"/>
                    <a:pt x="15696" y="7728"/>
                  </a:cubicBezTo>
                  <a:cubicBezTo>
                    <a:pt x="18720" y="12048"/>
                    <a:pt x="20160" y="16368"/>
                    <a:pt x="21600" y="206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4" name="Line"/>
            <p:cNvSpPr/>
            <p:nvPr/>
          </p:nvSpPr>
          <p:spPr>
            <a:xfrm>
              <a:off x="15691974" y="1936765"/>
              <a:ext cx="332106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5" name="Line"/>
            <p:cNvSpPr/>
            <p:nvPr/>
          </p:nvSpPr>
          <p:spPr>
            <a:xfrm>
              <a:off x="16533769" y="1677307"/>
              <a:ext cx="339787" cy="309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6" h="21493" extrusionOk="0">
                  <a:moveTo>
                    <a:pt x="576" y="720"/>
                  </a:moveTo>
                  <a:cubicBezTo>
                    <a:pt x="144" y="3120"/>
                    <a:pt x="-288" y="5520"/>
                    <a:pt x="252" y="8760"/>
                  </a:cubicBezTo>
                  <a:cubicBezTo>
                    <a:pt x="792" y="12000"/>
                    <a:pt x="2304" y="16080"/>
                    <a:pt x="4680" y="18480"/>
                  </a:cubicBezTo>
                  <a:cubicBezTo>
                    <a:pt x="7056" y="20880"/>
                    <a:pt x="10296" y="21600"/>
                    <a:pt x="12996" y="21480"/>
                  </a:cubicBezTo>
                  <a:cubicBezTo>
                    <a:pt x="15696" y="21360"/>
                    <a:pt x="17856" y="20400"/>
                    <a:pt x="19260" y="17880"/>
                  </a:cubicBezTo>
                  <a:cubicBezTo>
                    <a:pt x="20664" y="15360"/>
                    <a:pt x="21312" y="11280"/>
                    <a:pt x="21204" y="8040"/>
                  </a:cubicBezTo>
                  <a:cubicBezTo>
                    <a:pt x="21096" y="4800"/>
                    <a:pt x="20232" y="2400"/>
                    <a:pt x="19368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6" name="Line"/>
            <p:cNvSpPr/>
            <p:nvPr/>
          </p:nvSpPr>
          <p:spPr>
            <a:xfrm>
              <a:off x="17103421" y="2102818"/>
              <a:ext cx="10380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7" name="Line"/>
            <p:cNvSpPr/>
            <p:nvPr/>
          </p:nvSpPr>
          <p:spPr>
            <a:xfrm>
              <a:off x="17826303" y="1543543"/>
              <a:ext cx="1228238" cy="50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317" extrusionOk="0">
                  <a:moveTo>
                    <a:pt x="5888" y="389"/>
                  </a:moveTo>
                  <a:cubicBezTo>
                    <a:pt x="5524" y="97"/>
                    <a:pt x="5160" y="-195"/>
                    <a:pt x="4887" y="170"/>
                  </a:cubicBezTo>
                  <a:cubicBezTo>
                    <a:pt x="4614" y="535"/>
                    <a:pt x="4432" y="1556"/>
                    <a:pt x="4311" y="3746"/>
                  </a:cubicBezTo>
                  <a:cubicBezTo>
                    <a:pt x="4189" y="5935"/>
                    <a:pt x="4129" y="9291"/>
                    <a:pt x="3916" y="11627"/>
                  </a:cubicBezTo>
                  <a:cubicBezTo>
                    <a:pt x="3704" y="13962"/>
                    <a:pt x="3340" y="15275"/>
                    <a:pt x="2794" y="16151"/>
                  </a:cubicBezTo>
                  <a:cubicBezTo>
                    <a:pt x="2248" y="17027"/>
                    <a:pt x="1520" y="17464"/>
                    <a:pt x="1004" y="17610"/>
                  </a:cubicBezTo>
                  <a:cubicBezTo>
                    <a:pt x="488" y="17756"/>
                    <a:pt x="185" y="17610"/>
                    <a:pt x="63" y="17100"/>
                  </a:cubicBezTo>
                  <a:cubicBezTo>
                    <a:pt x="-58" y="16589"/>
                    <a:pt x="3" y="15713"/>
                    <a:pt x="185" y="15202"/>
                  </a:cubicBezTo>
                  <a:cubicBezTo>
                    <a:pt x="367" y="14691"/>
                    <a:pt x="670" y="14546"/>
                    <a:pt x="1337" y="14910"/>
                  </a:cubicBezTo>
                  <a:cubicBezTo>
                    <a:pt x="2005" y="15275"/>
                    <a:pt x="3036" y="16151"/>
                    <a:pt x="4129" y="17173"/>
                  </a:cubicBezTo>
                  <a:cubicBezTo>
                    <a:pt x="5221" y="18194"/>
                    <a:pt x="6373" y="19362"/>
                    <a:pt x="7314" y="19873"/>
                  </a:cubicBezTo>
                  <a:cubicBezTo>
                    <a:pt x="8254" y="20383"/>
                    <a:pt x="8982" y="20237"/>
                    <a:pt x="9468" y="19873"/>
                  </a:cubicBezTo>
                  <a:cubicBezTo>
                    <a:pt x="9953" y="19508"/>
                    <a:pt x="10196" y="18924"/>
                    <a:pt x="10348" y="18267"/>
                  </a:cubicBezTo>
                  <a:cubicBezTo>
                    <a:pt x="10499" y="17610"/>
                    <a:pt x="10560" y="16881"/>
                    <a:pt x="10408" y="16151"/>
                  </a:cubicBezTo>
                  <a:cubicBezTo>
                    <a:pt x="10257" y="15421"/>
                    <a:pt x="9893" y="14691"/>
                    <a:pt x="9711" y="14764"/>
                  </a:cubicBezTo>
                  <a:cubicBezTo>
                    <a:pt x="9529" y="14837"/>
                    <a:pt x="9529" y="15713"/>
                    <a:pt x="9711" y="16808"/>
                  </a:cubicBezTo>
                  <a:cubicBezTo>
                    <a:pt x="9893" y="17902"/>
                    <a:pt x="10257" y="19216"/>
                    <a:pt x="10772" y="20019"/>
                  </a:cubicBezTo>
                  <a:cubicBezTo>
                    <a:pt x="11288" y="20821"/>
                    <a:pt x="11955" y="21113"/>
                    <a:pt x="12866" y="20310"/>
                  </a:cubicBezTo>
                  <a:cubicBezTo>
                    <a:pt x="13776" y="19508"/>
                    <a:pt x="14929" y="17610"/>
                    <a:pt x="15839" y="15129"/>
                  </a:cubicBezTo>
                  <a:cubicBezTo>
                    <a:pt x="16749" y="12648"/>
                    <a:pt x="17416" y="9583"/>
                    <a:pt x="17750" y="7686"/>
                  </a:cubicBezTo>
                  <a:cubicBezTo>
                    <a:pt x="18084" y="5789"/>
                    <a:pt x="18084" y="5059"/>
                    <a:pt x="18053" y="4037"/>
                  </a:cubicBezTo>
                  <a:cubicBezTo>
                    <a:pt x="18023" y="3016"/>
                    <a:pt x="17962" y="1702"/>
                    <a:pt x="17871" y="1775"/>
                  </a:cubicBezTo>
                  <a:cubicBezTo>
                    <a:pt x="17780" y="1848"/>
                    <a:pt x="17659" y="3308"/>
                    <a:pt x="17538" y="5570"/>
                  </a:cubicBezTo>
                  <a:cubicBezTo>
                    <a:pt x="17416" y="7832"/>
                    <a:pt x="17295" y="10897"/>
                    <a:pt x="17295" y="13451"/>
                  </a:cubicBezTo>
                  <a:cubicBezTo>
                    <a:pt x="17295" y="16005"/>
                    <a:pt x="17416" y="18048"/>
                    <a:pt x="17598" y="19289"/>
                  </a:cubicBezTo>
                  <a:cubicBezTo>
                    <a:pt x="17780" y="20529"/>
                    <a:pt x="18023" y="20967"/>
                    <a:pt x="18448" y="21186"/>
                  </a:cubicBezTo>
                  <a:cubicBezTo>
                    <a:pt x="18872" y="21405"/>
                    <a:pt x="19479" y="21405"/>
                    <a:pt x="20025" y="20748"/>
                  </a:cubicBezTo>
                  <a:cubicBezTo>
                    <a:pt x="20571" y="20091"/>
                    <a:pt x="21057" y="18778"/>
                    <a:pt x="21542" y="1746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8" name="Line"/>
            <p:cNvSpPr/>
            <p:nvPr/>
          </p:nvSpPr>
          <p:spPr>
            <a:xfrm>
              <a:off x="18722434" y="1801847"/>
              <a:ext cx="311349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59" name="Line"/>
            <p:cNvSpPr/>
            <p:nvPr/>
          </p:nvSpPr>
          <p:spPr>
            <a:xfrm>
              <a:off x="4327746" y="3014266"/>
              <a:ext cx="353255" cy="570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8" h="21081" extrusionOk="0">
                  <a:moveTo>
                    <a:pt x="1869" y="2369"/>
                  </a:moveTo>
                  <a:cubicBezTo>
                    <a:pt x="2285" y="6203"/>
                    <a:pt x="2700" y="10038"/>
                    <a:pt x="3012" y="12722"/>
                  </a:cubicBezTo>
                  <a:cubicBezTo>
                    <a:pt x="3323" y="15406"/>
                    <a:pt x="3531" y="16939"/>
                    <a:pt x="3738" y="18281"/>
                  </a:cubicBezTo>
                  <a:cubicBezTo>
                    <a:pt x="3946" y="19623"/>
                    <a:pt x="4154" y="20774"/>
                    <a:pt x="4258" y="21029"/>
                  </a:cubicBezTo>
                  <a:cubicBezTo>
                    <a:pt x="4362" y="21285"/>
                    <a:pt x="4362" y="20646"/>
                    <a:pt x="4258" y="18154"/>
                  </a:cubicBezTo>
                  <a:cubicBezTo>
                    <a:pt x="4154" y="15661"/>
                    <a:pt x="3946" y="11316"/>
                    <a:pt x="3842" y="8312"/>
                  </a:cubicBezTo>
                  <a:cubicBezTo>
                    <a:pt x="3738" y="5309"/>
                    <a:pt x="3738" y="3647"/>
                    <a:pt x="4154" y="2561"/>
                  </a:cubicBezTo>
                  <a:cubicBezTo>
                    <a:pt x="4569" y="1474"/>
                    <a:pt x="5400" y="963"/>
                    <a:pt x="7165" y="516"/>
                  </a:cubicBezTo>
                  <a:cubicBezTo>
                    <a:pt x="8931" y="68"/>
                    <a:pt x="11631" y="-315"/>
                    <a:pt x="14227" y="388"/>
                  </a:cubicBezTo>
                  <a:cubicBezTo>
                    <a:pt x="16823" y="1091"/>
                    <a:pt x="19315" y="2880"/>
                    <a:pt x="20458" y="4606"/>
                  </a:cubicBezTo>
                  <a:cubicBezTo>
                    <a:pt x="21600" y="6331"/>
                    <a:pt x="21392" y="7993"/>
                    <a:pt x="20146" y="9079"/>
                  </a:cubicBezTo>
                  <a:cubicBezTo>
                    <a:pt x="18900" y="10165"/>
                    <a:pt x="16615" y="10677"/>
                    <a:pt x="13085" y="10165"/>
                  </a:cubicBezTo>
                  <a:cubicBezTo>
                    <a:pt x="9554" y="9654"/>
                    <a:pt x="4777" y="8120"/>
                    <a:pt x="0" y="658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0" name="Line"/>
            <p:cNvSpPr/>
            <p:nvPr/>
          </p:nvSpPr>
          <p:spPr>
            <a:xfrm>
              <a:off x="4991957" y="3171782"/>
              <a:ext cx="306307" cy="20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0" y="0"/>
                  </a:moveTo>
                  <a:cubicBezTo>
                    <a:pt x="3640" y="3600"/>
                    <a:pt x="7281" y="7200"/>
                    <a:pt x="10436" y="9000"/>
                  </a:cubicBezTo>
                  <a:cubicBezTo>
                    <a:pt x="13591" y="10800"/>
                    <a:pt x="16261" y="10800"/>
                    <a:pt x="18202" y="10800"/>
                  </a:cubicBezTo>
                  <a:cubicBezTo>
                    <a:pt x="20144" y="10800"/>
                    <a:pt x="21357" y="10800"/>
                    <a:pt x="21479" y="12600"/>
                  </a:cubicBezTo>
                  <a:cubicBezTo>
                    <a:pt x="21600" y="14400"/>
                    <a:pt x="20629" y="18000"/>
                    <a:pt x="19658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1" name="Line"/>
            <p:cNvSpPr/>
            <p:nvPr/>
          </p:nvSpPr>
          <p:spPr>
            <a:xfrm>
              <a:off x="5023092" y="3348212"/>
              <a:ext cx="31135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2" name="Line"/>
            <p:cNvSpPr/>
            <p:nvPr/>
          </p:nvSpPr>
          <p:spPr>
            <a:xfrm>
              <a:off x="5926698" y="3038949"/>
              <a:ext cx="287953" cy="478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506" extrusionOk="0">
                  <a:moveTo>
                    <a:pt x="719" y="2703"/>
                  </a:moveTo>
                  <a:cubicBezTo>
                    <a:pt x="1234" y="8453"/>
                    <a:pt x="1748" y="14202"/>
                    <a:pt x="2005" y="17466"/>
                  </a:cubicBezTo>
                  <a:cubicBezTo>
                    <a:pt x="2262" y="20729"/>
                    <a:pt x="2262" y="21506"/>
                    <a:pt x="2262" y="21506"/>
                  </a:cubicBezTo>
                  <a:cubicBezTo>
                    <a:pt x="2262" y="21506"/>
                    <a:pt x="2262" y="20729"/>
                    <a:pt x="1877" y="18631"/>
                  </a:cubicBezTo>
                  <a:cubicBezTo>
                    <a:pt x="1491" y="16533"/>
                    <a:pt x="719" y="13115"/>
                    <a:pt x="334" y="10551"/>
                  </a:cubicBezTo>
                  <a:cubicBezTo>
                    <a:pt x="-52" y="7987"/>
                    <a:pt x="-52" y="6277"/>
                    <a:pt x="77" y="4879"/>
                  </a:cubicBezTo>
                  <a:cubicBezTo>
                    <a:pt x="205" y="3480"/>
                    <a:pt x="462" y="2392"/>
                    <a:pt x="1234" y="1615"/>
                  </a:cubicBezTo>
                  <a:cubicBezTo>
                    <a:pt x="2005" y="838"/>
                    <a:pt x="3291" y="372"/>
                    <a:pt x="5219" y="139"/>
                  </a:cubicBezTo>
                  <a:cubicBezTo>
                    <a:pt x="7148" y="-94"/>
                    <a:pt x="9719" y="-94"/>
                    <a:pt x="12291" y="605"/>
                  </a:cubicBezTo>
                  <a:cubicBezTo>
                    <a:pt x="14862" y="1305"/>
                    <a:pt x="17434" y="2703"/>
                    <a:pt x="18977" y="3869"/>
                  </a:cubicBezTo>
                  <a:cubicBezTo>
                    <a:pt x="20519" y="5034"/>
                    <a:pt x="21034" y="5966"/>
                    <a:pt x="21291" y="6821"/>
                  </a:cubicBezTo>
                  <a:cubicBezTo>
                    <a:pt x="21548" y="7676"/>
                    <a:pt x="21548" y="8453"/>
                    <a:pt x="19234" y="9230"/>
                  </a:cubicBezTo>
                  <a:cubicBezTo>
                    <a:pt x="16919" y="10007"/>
                    <a:pt x="12291" y="10784"/>
                    <a:pt x="9205" y="11017"/>
                  </a:cubicBezTo>
                  <a:cubicBezTo>
                    <a:pt x="6119" y="11250"/>
                    <a:pt x="4577" y="10939"/>
                    <a:pt x="3677" y="10395"/>
                  </a:cubicBezTo>
                  <a:cubicBezTo>
                    <a:pt x="2777" y="9851"/>
                    <a:pt x="2519" y="9074"/>
                    <a:pt x="2262" y="82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3" name="Line"/>
            <p:cNvSpPr/>
            <p:nvPr/>
          </p:nvSpPr>
          <p:spPr>
            <a:xfrm>
              <a:off x="6247730" y="3400104"/>
              <a:ext cx="166054" cy="27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0" y="6562"/>
                  </a:moveTo>
                  <a:cubicBezTo>
                    <a:pt x="1350" y="9570"/>
                    <a:pt x="1350" y="12577"/>
                    <a:pt x="1350" y="15038"/>
                  </a:cubicBezTo>
                  <a:cubicBezTo>
                    <a:pt x="1350" y="17499"/>
                    <a:pt x="1350" y="19413"/>
                    <a:pt x="1125" y="19003"/>
                  </a:cubicBezTo>
                  <a:cubicBezTo>
                    <a:pt x="900" y="18592"/>
                    <a:pt x="450" y="15858"/>
                    <a:pt x="225" y="13671"/>
                  </a:cubicBezTo>
                  <a:cubicBezTo>
                    <a:pt x="0" y="11484"/>
                    <a:pt x="0" y="9843"/>
                    <a:pt x="0" y="8339"/>
                  </a:cubicBezTo>
                  <a:cubicBezTo>
                    <a:pt x="0" y="6835"/>
                    <a:pt x="0" y="5468"/>
                    <a:pt x="900" y="5468"/>
                  </a:cubicBezTo>
                  <a:cubicBezTo>
                    <a:pt x="1800" y="5468"/>
                    <a:pt x="3600" y="6835"/>
                    <a:pt x="6075" y="9296"/>
                  </a:cubicBezTo>
                  <a:cubicBezTo>
                    <a:pt x="8550" y="11757"/>
                    <a:pt x="11700" y="15311"/>
                    <a:pt x="13950" y="17772"/>
                  </a:cubicBezTo>
                  <a:cubicBezTo>
                    <a:pt x="16200" y="20233"/>
                    <a:pt x="17550" y="21600"/>
                    <a:pt x="18450" y="21600"/>
                  </a:cubicBezTo>
                  <a:cubicBezTo>
                    <a:pt x="19350" y="21600"/>
                    <a:pt x="19800" y="20233"/>
                    <a:pt x="20250" y="16405"/>
                  </a:cubicBezTo>
                  <a:cubicBezTo>
                    <a:pt x="20700" y="12577"/>
                    <a:pt x="21150" y="6289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4" name="Line"/>
            <p:cNvSpPr/>
            <p:nvPr/>
          </p:nvSpPr>
          <p:spPr>
            <a:xfrm>
              <a:off x="6818536" y="3040693"/>
              <a:ext cx="288812" cy="528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445" extrusionOk="0">
                  <a:moveTo>
                    <a:pt x="0" y="4053"/>
                  </a:moveTo>
                  <a:cubicBezTo>
                    <a:pt x="1543" y="7700"/>
                    <a:pt x="3086" y="11346"/>
                    <a:pt x="3986" y="14011"/>
                  </a:cubicBezTo>
                  <a:cubicBezTo>
                    <a:pt x="4886" y="16676"/>
                    <a:pt x="5143" y="18359"/>
                    <a:pt x="5400" y="19551"/>
                  </a:cubicBezTo>
                  <a:cubicBezTo>
                    <a:pt x="5657" y="20744"/>
                    <a:pt x="5914" y="21445"/>
                    <a:pt x="5914" y="21445"/>
                  </a:cubicBezTo>
                  <a:cubicBezTo>
                    <a:pt x="5914" y="21445"/>
                    <a:pt x="5657" y="20744"/>
                    <a:pt x="4629" y="18570"/>
                  </a:cubicBezTo>
                  <a:cubicBezTo>
                    <a:pt x="3600" y="16396"/>
                    <a:pt x="1800" y="12749"/>
                    <a:pt x="900" y="9874"/>
                  </a:cubicBezTo>
                  <a:cubicBezTo>
                    <a:pt x="0" y="6998"/>
                    <a:pt x="0" y="4894"/>
                    <a:pt x="386" y="3492"/>
                  </a:cubicBezTo>
                  <a:cubicBezTo>
                    <a:pt x="771" y="2089"/>
                    <a:pt x="1543" y="1388"/>
                    <a:pt x="3214" y="827"/>
                  </a:cubicBezTo>
                  <a:cubicBezTo>
                    <a:pt x="4886" y="266"/>
                    <a:pt x="7457" y="-155"/>
                    <a:pt x="10286" y="55"/>
                  </a:cubicBezTo>
                  <a:cubicBezTo>
                    <a:pt x="13114" y="266"/>
                    <a:pt x="16200" y="1107"/>
                    <a:pt x="18129" y="1949"/>
                  </a:cubicBezTo>
                  <a:cubicBezTo>
                    <a:pt x="20057" y="2790"/>
                    <a:pt x="20829" y="3632"/>
                    <a:pt x="21214" y="4403"/>
                  </a:cubicBezTo>
                  <a:cubicBezTo>
                    <a:pt x="21600" y="5175"/>
                    <a:pt x="21600" y="5876"/>
                    <a:pt x="20829" y="6718"/>
                  </a:cubicBezTo>
                  <a:cubicBezTo>
                    <a:pt x="20057" y="7559"/>
                    <a:pt x="18514" y="8541"/>
                    <a:pt x="15686" y="9102"/>
                  </a:cubicBezTo>
                  <a:cubicBezTo>
                    <a:pt x="12857" y="9663"/>
                    <a:pt x="8743" y="9803"/>
                    <a:pt x="6043" y="9663"/>
                  </a:cubicBezTo>
                  <a:cubicBezTo>
                    <a:pt x="3343" y="9523"/>
                    <a:pt x="2057" y="9102"/>
                    <a:pt x="1414" y="8541"/>
                  </a:cubicBezTo>
                  <a:cubicBezTo>
                    <a:pt x="771" y="7980"/>
                    <a:pt x="771" y="7279"/>
                    <a:pt x="771" y="657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5" name="Line"/>
            <p:cNvSpPr/>
            <p:nvPr/>
          </p:nvSpPr>
          <p:spPr>
            <a:xfrm>
              <a:off x="7171398" y="3420860"/>
              <a:ext cx="197189" cy="245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2" extrusionOk="0">
                  <a:moveTo>
                    <a:pt x="0" y="6300"/>
                  </a:moveTo>
                  <a:cubicBezTo>
                    <a:pt x="379" y="9300"/>
                    <a:pt x="758" y="12300"/>
                    <a:pt x="947" y="14550"/>
                  </a:cubicBezTo>
                  <a:cubicBezTo>
                    <a:pt x="1137" y="16800"/>
                    <a:pt x="1137" y="18300"/>
                    <a:pt x="1326" y="18150"/>
                  </a:cubicBezTo>
                  <a:cubicBezTo>
                    <a:pt x="1516" y="18000"/>
                    <a:pt x="1895" y="16200"/>
                    <a:pt x="2084" y="14400"/>
                  </a:cubicBezTo>
                  <a:cubicBezTo>
                    <a:pt x="2274" y="12600"/>
                    <a:pt x="2274" y="10800"/>
                    <a:pt x="2084" y="8850"/>
                  </a:cubicBezTo>
                  <a:cubicBezTo>
                    <a:pt x="1895" y="6900"/>
                    <a:pt x="1516" y="4800"/>
                    <a:pt x="1895" y="4500"/>
                  </a:cubicBezTo>
                  <a:cubicBezTo>
                    <a:pt x="2274" y="4200"/>
                    <a:pt x="3411" y="5700"/>
                    <a:pt x="4926" y="7950"/>
                  </a:cubicBezTo>
                  <a:cubicBezTo>
                    <a:pt x="6442" y="10200"/>
                    <a:pt x="8337" y="13200"/>
                    <a:pt x="10421" y="15900"/>
                  </a:cubicBezTo>
                  <a:cubicBezTo>
                    <a:pt x="12505" y="18600"/>
                    <a:pt x="14779" y="21000"/>
                    <a:pt x="15916" y="21300"/>
                  </a:cubicBezTo>
                  <a:cubicBezTo>
                    <a:pt x="17053" y="21600"/>
                    <a:pt x="17053" y="19800"/>
                    <a:pt x="17810" y="15900"/>
                  </a:cubicBezTo>
                  <a:cubicBezTo>
                    <a:pt x="18568" y="12000"/>
                    <a:pt x="20084" y="60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6" name="Line"/>
            <p:cNvSpPr/>
            <p:nvPr/>
          </p:nvSpPr>
          <p:spPr>
            <a:xfrm>
              <a:off x="7472369" y="3576534"/>
              <a:ext cx="155675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7" name="Line"/>
            <p:cNvSpPr/>
            <p:nvPr/>
          </p:nvSpPr>
          <p:spPr>
            <a:xfrm>
              <a:off x="7679934" y="3535021"/>
              <a:ext cx="31136" cy="18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8" name="Line"/>
            <p:cNvSpPr/>
            <p:nvPr/>
          </p:nvSpPr>
          <p:spPr>
            <a:xfrm>
              <a:off x="8053553" y="3317077"/>
              <a:ext cx="62271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69" name="Line"/>
            <p:cNvSpPr/>
            <p:nvPr/>
          </p:nvSpPr>
          <p:spPr>
            <a:xfrm>
              <a:off x="8344145" y="3296321"/>
              <a:ext cx="20758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0" name="Line"/>
            <p:cNvSpPr/>
            <p:nvPr/>
          </p:nvSpPr>
          <p:spPr>
            <a:xfrm>
              <a:off x="8509562" y="3348212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1" name="Line"/>
            <p:cNvSpPr/>
            <p:nvPr/>
          </p:nvSpPr>
          <p:spPr>
            <a:xfrm>
              <a:off x="9039490" y="3036850"/>
              <a:ext cx="366701" cy="543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4" extrusionOk="0">
                  <a:moveTo>
                    <a:pt x="0" y="5742"/>
                  </a:moveTo>
                  <a:cubicBezTo>
                    <a:pt x="1019" y="9844"/>
                    <a:pt x="2038" y="13945"/>
                    <a:pt x="2649" y="16337"/>
                  </a:cubicBezTo>
                  <a:cubicBezTo>
                    <a:pt x="3260" y="18730"/>
                    <a:pt x="3464" y="19413"/>
                    <a:pt x="3566" y="20097"/>
                  </a:cubicBezTo>
                  <a:cubicBezTo>
                    <a:pt x="3668" y="20780"/>
                    <a:pt x="3668" y="21464"/>
                    <a:pt x="3566" y="21464"/>
                  </a:cubicBezTo>
                  <a:cubicBezTo>
                    <a:pt x="3464" y="21464"/>
                    <a:pt x="3260" y="20780"/>
                    <a:pt x="2955" y="18456"/>
                  </a:cubicBezTo>
                  <a:cubicBezTo>
                    <a:pt x="2649" y="16132"/>
                    <a:pt x="2242" y="12168"/>
                    <a:pt x="1936" y="9229"/>
                  </a:cubicBezTo>
                  <a:cubicBezTo>
                    <a:pt x="1630" y="6289"/>
                    <a:pt x="1426" y="4375"/>
                    <a:pt x="1325" y="3077"/>
                  </a:cubicBezTo>
                  <a:cubicBezTo>
                    <a:pt x="1223" y="1778"/>
                    <a:pt x="1223" y="1094"/>
                    <a:pt x="1732" y="616"/>
                  </a:cubicBezTo>
                  <a:cubicBezTo>
                    <a:pt x="2242" y="137"/>
                    <a:pt x="3260" y="-136"/>
                    <a:pt x="5808" y="69"/>
                  </a:cubicBezTo>
                  <a:cubicBezTo>
                    <a:pt x="8355" y="274"/>
                    <a:pt x="12430" y="958"/>
                    <a:pt x="15181" y="1846"/>
                  </a:cubicBezTo>
                  <a:cubicBezTo>
                    <a:pt x="17932" y="2735"/>
                    <a:pt x="19358" y="3829"/>
                    <a:pt x="20275" y="4717"/>
                  </a:cubicBezTo>
                  <a:cubicBezTo>
                    <a:pt x="21192" y="5606"/>
                    <a:pt x="21600" y="6289"/>
                    <a:pt x="21600" y="6973"/>
                  </a:cubicBezTo>
                  <a:cubicBezTo>
                    <a:pt x="21600" y="7656"/>
                    <a:pt x="21192" y="8340"/>
                    <a:pt x="19562" y="8818"/>
                  </a:cubicBezTo>
                  <a:cubicBezTo>
                    <a:pt x="17932" y="9297"/>
                    <a:pt x="15079" y="9570"/>
                    <a:pt x="12532" y="9570"/>
                  </a:cubicBezTo>
                  <a:cubicBezTo>
                    <a:pt x="9985" y="9570"/>
                    <a:pt x="7743" y="9297"/>
                    <a:pt x="6317" y="8887"/>
                  </a:cubicBezTo>
                  <a:cubicBezTo>
                    <a:pt x="4891" y="8477"/>
                    <a:pt x="4279" y="7930"/>
                    <a:pt x="4075" y="7588"/>
                  </a:cubicBezTo>
                  <a:cubicBezTo>
                    <a:pt x="3872" y="7246"/>
                    <a:pt x="4075" y="7110"/>
                    <a:pt x="4279" y="697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2" name="Line"/>
            <p:cNvSpPr/>
            <p:nvPr/>
          </p:nvSpPr>
          <p:spPr>
            <a:xfrm>
              <a:off x="9465001" y="3462373"/>
              <a:ext cx="9946" cy="172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0" h="21063" extrusionOk="0">
                  <a:moveTo>
                    <a:pt x="0" y="0"/>
                  </a:moveTo>
                  <a:cubicBezTo>
                    <a:pt x="7200" y="4235"/>
                    <a:pt x="14400" y="8471"/>
                    <a:pt x="18000" y="12494"/>
                  </a:cubicBezTo>
                  <a:cubicBezTo>
                    <a:pt x="21600" y="16518"/>
                    <a:pt x="21600" y="20329"/>
                    <a:pt x="18000" y="20965"/>
                  </a:cubicBezTo>
                  <a:cubicBezTo>
                    <a:pt x="14400" y="21600"/>
                    <a:pt x="7200" y="19059"/>
                    <a:pt x="0" y="165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3" name="Line"/>
            <p:cNvSpPr/>
            <p:nvPr/>
          </p:nvSpPr>
          <p:spPr>
            <a:xfrm>
              <a:off x="9817862" y="3680317"/>
              <a:ext cx="75224" cy="14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1" h="21600" extrusionOk="0">
                  <a:moveTo>
                    <a:pt x="0" y="0"/>
                  </a:moveTo>
                  <a:cubicBezTo>
                    <a:pt x="6574" y="514"/>
                    <a:pt x="13148" y="1029"/>
                    <a:pt x="16904" y="3086"/>
                  </a:cubicBezTo>
                  <a:cubicBezTo>
                    <a:pt x="20661" y="5143"/>
                    <a:pt x="21600" y="8743"/>
                    <a:pt x="18783" y="12086"/>
                  </a:cubicBezTo>
                  <a:cubicBezTo>
                    <a:pt x="15965" y="15429"/>
                    <a:pt x="9391" y="18514"/>
                    <a:pt x="2817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4" name="Line"/>
            <p:cNvSpPr/>
            <p:nvPr/>
          </p:nvSpPr>
          <p:spPr>
            <a:xfrm>
              <a:off x="94412" y="3795305"/>
              <a:ext cx="1119848" cy="722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286" extrusionOk="0">
                  <a:moveTo>
                    <a:pt x="977" y="9757"/>
                  </a:moveTo>
                  <a:cubicBezTo>
                    <a:pt x="579" y="10674"/>
                    <a:pt x="180" y="11591"/>
                    <a:pt x="47" y="13170"/>
                  </a:cubicBezTo>
                  <a:cubicBezTo>
                    <a:pt x="-86" y="14749"/>
                    <a:pt x="47" y="16991"/>
                    <a:pt x="645" y="18417"/>
                  </a:cubicBezTo>
                  <a:cubicBezTo>
                    <a:pt x="1243" y="19844"/>
                    <a:pt x="2307" y="20455"/>
                    <a:pt x="3237" y="19844"/>
                  </a:cubicBezTo>
                  <a:cubicBezTo>
                    <a:pt x="4168" y="19232"/>
                    <a:pt x="4965" y="17399"/>
                    <a:pt x="5397" y="14851"/>
                  </a:cubicBezTo>
                  <a:cubicBezTo>
                    <a:pt x="5829" y="12304"/>
                    <a:pt x="5896" y="9044"/>
                    <a:pt x="5829" y="6599"/>
                  </a:cubicBezTo>
                  <a:cubicBezTo>
                    <a:pt x="5763" y="4153"/>
                    <a:pt x="5563" y="2523"/>
                    <a:pt x="5364" y="1453"/>
                  </a:cubicBezTo>
                  <a:cubicBezTo>
                    <a:pt x="5164" y="383"/>
                    <a:pt x="4965" y="-126"/>
                    <a:pt x="4865" y="27"/>
                  </a:cubicBezTo>
                  <a:cubicBezTo>
                    <a:pt x="4766" y="180"/>
                    <a:pt x="4766" y="995"/>
                    <a:pt x="4832" y="3287"/>
                  </a:cubicBezTo>
                  <a:cubicBezTo>
                    <a:pt x="4899" y="5580"/>
                    <a:pt x="5032" y="9349"/>
                    <a:pt x="5098" y="11999"/>
                  </a:cubicBezTo>
                  <a:cubicBezTo>
                    <a:pt x="5164" y="14648"/>
                    <a:pt x="5164" y="16176"/>
                    <a:pt x="5164" y="17195"/>
                  </a:cubicBezTo>
                  <a:cubicBezTo>
                    <a:pt x="5164" y="18214"/>
                    <a:pt x="5164" y="18723"/>
                    <a:pt x="5164" y="19232"/>
                  </a:cubicBezTo>
                  <a:cubicBezTo>
                    <a:pt x="5164" y="19742"/>
                    <a:pt x="5164" y="20251"/>
                    <a:pt x="5198" y="20251"/>
                  </a:cubicBezTo>
                  <a:cubicBezTo>
                    <a:pt x="5231" y="20251"/>
                    <a:pt x="5297" y="19742"/>
                    <a:pt x="5497" y="19131"/>
                  </a:cubicBezTo>
                  <a:cubicBezTo>
                    <a:pt x="5696" y="18519"/>
                    <a:pt x="6028" y="17806"/>
                    <a:pt x="6394" y="17806"/>
                  </a:cubicBezTo>
                  <a:cubicBezTo>
                    <a:pt x="6760" y="17806"/>
                    <a:pt x="7158" y="18519"/>
                    <a:pt x="7657" y="19080"/>
                  </a:cubicBezTo>
                  <a:cubicBezTo>
                    <a:pt x="8155" y="19640"/>
                    <a:pt x="8753" y="20048"/>
                    <a:pt x="9385" y="20149"/>
                  </a:cubicBezTo>
                  <a:cubicBezTo>
                    <a:pt x="10016" y="20251"/>
                    <a:pt x="10681" y="20048"/>
                    <a:pt x="11146" y="19793"/>
                  </a:cubicBezTo>
                  <a:cubicBezTo>
                    <a:pt x="11611" y="19538"/>
                    <a:pt x="11877" y="19232"/>
                    <a:pt x="12076" y="18672"/>
                  </a:cubicBezTo>
                  <a:cubicBezTo>
                    <a:pt x="12276" y="18112"/>
                    <a:pt x="12409" y="17297"/>
                    <a:pt x="12309" y="16787"/>
                  </a:cubicBezTo>
                  <a:cubicBezTo>
                    <a:pt x="12209" y="16278"/>
                    <a:pt x="11877" y="16074"/>
                    <a:pt x="11478" y="15972"/>
                  </a:cubicBezTo>
                  <a:cubicBezTo>
                    <a:pt x="11080" y="15870"/>
                    <a:pt x="10614" y="15870"/>
                    <a:pt x="10249" y="16023"/>
                  </a:cubicBezTo>
                  <a:cubicBezTo>
                    <a:pt x="9883" y="16176"/>
                    <a:pt x="9617" y="16482"/>
                    <a:pt x="9518" y="16889"/>
                  </a:cubicBezTo>
                  <a:cubicBezTo>
                    <a:pt x="9418" y="17297"/>
                    <a:pt x="9484" y="17806"/>
                    <a:pt x="9750" y="18417"/>
                  </a:cubicBezTo>
                  <a:cubicBezTo>
                    <a:pt x="10016" y="19029"/>
                    <a:pt x="10481" y="19742"/>
                    <a:pt x="11279" y="20353"/>
                  </a:cubicBezTo>
                  <a:cubicBezTo>
                    <a:pt x="12076" y="20965"/>
                    <a:pt x="13206" y="21474"/>
                    <a:pt x="13971" y="21219"/>
                  </a:cubicBezTo>
                  <a:cubicBezTo>
                    <a:pt x="14735" y="20965"/>
                    <a:pt x="15134" y="19946"/>
                    <a:pt x="15433" y="19131"/>
                  </a:cubicBezTo>
                  <a:cubicBezTo>
                    <a:pt x="15732" y="18316"/>
                    <a:pt x="15931" y="17704"/>
                    <a:pt x="16131" y="17144"/>
                  </a:cubicBezTo>
                  <a:cubicBezTo>
                    <a:pt x="16330" y="16583"/>
                    <a:pt x="16529" y="16074"/>
                    <a:pt x="16696" y="16074"/>
                  </a:cubicBezTo>
                  <a:cubicBezTo>
                    <a:pt x="16862" y="16074"/>
                    <a:pt x="16995" y="16583"/>
                    <a:pt x="17061" y="17297"/>
                  </a:cubicBezTo>
                  <a:cubicBezTo>
                    <a:pt x="17128" y="18010"/>
                    <a:pt x="17128" y="18927"/>
                    <a:pt x="17128" y="19640"/>
                  </a:cubicBezTo>
                  <a:cubicBezTo>
                    <a:pt x="17128" y="20353"/>
                    <a:pt x="17128" y="20863"/>
                    <a:pt x="17194" y="20863"/>
                  </a:cubicBezTo>
                  <a:cubicBezTo>
                    <a:pt x="17260" y="20863"/>
                    <a:pt x="17393" y="20353"/>
                    <a:pt x="17526" y="19844"/>
                  </a:cubicBezTo>
                  <a:cubicBezTo>
                    <a:pt x="17659" y="19334"/>
                    <a:pt x="17792" y="18825"/>
                    <a:pt x="18058" y="18163"/>
                  </a:cubicBezTo>
                  <a:cubicBezTo>
                    <a:pt x="18324" y="17500"/>
                    <a:pt x="18723" y="16685"/>
                    <a:pt x="19022" y="16736"/>
                  </a:cubicBezTo>
                  <a:cubicBezTo>
                    <a:pt x="19321" y="16787"/>
                    <a:pt x="19520" y="17704"/>
                    <a:pt x="19753" y="18366"/>
                  </a:cubicBezTo>
                  <a:cubicBezTo>
                    <a:pt x="19985" y="19029"/>
                    <a:pt x="20251" y="19436"/>
                    <a:pt x="20550" y="19640"/>
                  </a:cubicBezTo>
                  <a:cubicBezTo>
                    <a:pt x="20849" y="19844"/>
                    <a:pt x="21182" y="19844"/>
                    <a:pt x="21514" y="198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5" name="Line"/>
            <p:cNvSpPr/>
            <p:nvPr/>
          </p:nvSpPr>
          <p:spPr>
            <a:xfrm>
              <a:off x="103782" y="4261502"/>
              <a:ext cx="207567" cy="31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6" name="Line"/>
            <p:cNvSpPr/>
            <p:nvPr/>
          </p:nvSpPr>
          <p:spPr>
            <a:xfrm>
              <a:off x="2096414" y="4115341"/>
              <a:ext cx="324485" cy="488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486" extrusionOk="0">
                  <a:moveTo>
                    <a:pt x="0" y="2776"/>
                  </a:moveTo>
                  <a:cubicBezTo>
                    <a:pt x="0" y="2016"/>
                    <a:pt x="0" y="1255"/>
                    <a:pt x="227" y="1483"/>
                  </a:cubicBezTo>
                  <a:cubicBezTo>
                    <a:pt x="455" y="1711"/>
                    <a:pt x="909" y="2928"/>
                    <a:pt x="1364" y="5286"/>
                  </a:cubicBezTo>
                  <a:cubicBezTo>
                    <a:pt x="1819" y="7644"/>
                    <a:pt x="2274" y="11142"/>
                    <a:pt x="2615" y="13728"/>
                  </a:cubicBezTo>
                  <a:cubicBezTo>
                    <a:pt x="2956" y="16314"/>
                    <a:pt x="3183" y="17987"/>
                    <a:pt x="3411" y="19280"/>
                  </a:cubicBezTo>
                  <a:cubicBezTo>
                    <a:pt x="3638" y="20573"/>
                    <a:pt x="3865" y="21486"/>
                    <a:pt x="3979" y="21486"/>
                  </a:cubicBezTo>
                  <a:cubicBezTo>
                    <a:pt x="4093" y="21486"/>
                    <a:pt x="4093" y="20573"/>
                    <a:pt x="3524" y="17911"/>
                  </a:cubicBezTo>
                  <a:cubicBezTo>
                    <a:pt x="2956" y="15249"/>
                    <a:pt x="1819" y="10838"/>
                    <a:pt x="1137" y="8252"/>
                  </a:cubicBezTo>
                  <a:cubicBezTo>
                    <a:pt x="455" y="5666"/>
                    <a:pt x="227" y="4906"/>
                    <a:pt x="114" y="3917"/>
                  </a:cubicBezTo>
                  <a:cubicBezTo>
                    <a:pt x="0" y="2928"/>
                    <a:pt x="0" y="1711"/>
                    <a:pt x="568" y="951"/>
                  </a:cubicBezTo>
                  <a:cubicBezTo>
                    <a:pt x="1137" y="190"/>
                    <a:pt x="2274" y="-114"/>
                    <a:pt x="4661" y="38"/>
                  </a:cubicBezTo>
                  <a:cubicBezTo>
                    <a:pt x="7048" y="190"/>
                    <a:pt x="10686" y="799"/>
                    <a:pt x="13642" y="2016"/>
                  </a:cubicBezTo>
                  <a:cubicBezTo>
                    <a:pt x="16598" y="3232"/>
                    <a:pt x="18872" y="5058"/>
                    <a:pt x="20122" y="6503"/>
                  </a:cubicBezTo>
                  <a:cubicBezTo>
                    <a:pt x="21373" y="7948"/>
                    <a:pt x="21600" y="9013"/>
                    <a:pt x="21032" y="9697"/>
                  </a:cubicBezTo>
                  <a:cubicBezTo>
                    <a:pt x="20463" y="10382"/>
                    <a:pt x="19099" y="10686"/>
                    <a:pt x="17166" y="10838"/>
                  </a:cubicBezTo>
                  <a:cubicBezTo>
                    <a:pt x="15234" y="10990"/>
                    <a:pt x="12733" y="10990"/>
                    <a:pt x="10345" y="10458"/>
                  </a:cubicBezTo>
                  <a:cubicBezTo>
                    <a:pt x="7958" y="9925"/>
                    <a:pt x="5684" y="8861"/>
                    <a:pt x="3411" y="77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7" name="Line"/>
            <p:cNvSpPr/>
            <p:nvPr/>
          </p:nvSpPr>
          <p:spPr>
            <a:xfrm>
              <a:off x="2652214" y="4145703"/>
              <a:ext cx="333957" cy="434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7" h="21340" extrusionOk="0">
                  <a:moveTo>
                    <a:pt x="12197" y="1611"/>
                  </a:moveTo>
                  <a:cubicBezTo>
                    <a:pt x="11095" y="1951"/>
                    <a:pt x="9993" y="2291"/>
                    <a:pt x="8450" y="3992"/>
                  </a:cubicBezTo>
                  <a:cubicBezTo>
                    <a:pt x="6907" y="5693"/>
                    <a:pt x="4923" y="8754"/>
                    <a:pt x="3711" y="10710"/>
                  </a:cubicBezTo>
                  <a:cubicBezTo>
                    <a:pt x="2499" y="12666"/>
                    <a:pt x="2058" y="13516"/>
                    <a:pt x="1507" y="14367"/>
                  </a:cubicBezTo>
                  <a:cubicBezTo>
                    <a:pt x="956" y="15217"/>
                    <a:pt x="295" y="16068"/>
                    <a:pt x="74" y="16068"/>
                  </a:cubicBezTo>
                  <a:cubicBezTo>
                    <a:pt x="-146" y="16068"/>
                    <a:pt x="74" y="15217"/>
                    <a:pt x="1397" y="12921"/>
                  </a:cubicBezTo>
                  <a:cubicBezTo>
                    <a:pt x="2719" y="10625"/>
                    <a:pt x="5144" y="6883"/>
                    <a:pt x="6576" y="4332"/>
                  </a:cubicBezTo>
                  <a:cubicBezTo>
                    <a:pt x="8009" y="1781"/>
                    <a:pt x="8450" y="420"/>
                    <a:pt x="9001" y="80"/>
                  </a:cubicBezTo>
                  <a:cubicBezTo>
                    <a:pt x="9552" y="-260"/>
                    <a:pt x="10213" y="420"/>
                    <a:pt x="11866" y="3227"/>
                  </a:cubicBezTo>
                  <a:cubicBezTo>
                    <a:pt x="13519" y="6033"/>
                    <a:pt x="16164" y="10965"/>
                    <a:pt x="17707" y="13942"/>
                  </a:cubicBezTo>
                  <a:cubicBezTo>
                    <a:pt x="19250" y="16918"/>
                    <a:pt x="19691" y="17938"/>
                    <a:pt x="20242" y="19044"/>
                  </a:cubicBezTo>
                  <a:cubicBezTo>
                    <a:pt x="20793" y="20149"/>
                    <a:pt x="21454" y="21340"/>
                    <a:pt x="21234" y="21340"/>
                  </a:cubicBezTo>
                  <a:cubicBezTo>
                    <a:pt x="21013" y="21340"/>
                    <a:pt x="19911" y="20149"/>
                    <a:pt x="18809" y="189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8" name="Line"/>
            <p:cNvSpPr/>
            <p:nvPr/>
          </p:nvSpPr>
          <p:spPr>
            <a:xfrm>
              <a:off x="2667220" y="4386041"/>
              <a:ext cx="217945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79" name="Line"/>
            <p:cNvSpPr/>
            <p:nvPr/>
          </p:nvSpPr>
          <p:spPr>
            <a:xfrm>
              <a:off x="3778291" y="4074692"/>
              <a:ext cx="884960" cy="500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537" extrusionOk="0">
                  <a:moveTo>
                    <a:pt x="490" y="0"/>
                  </a:moveTo>
                  <a:cubicBezTo>
                    <a:pt x="322" y="4469"/>
                    <a:pt x="154" y="8938"/>
                    <a:pt x="70" y="11917"/>
                  </a:cubicBezTo>
                  <a:cubicBezTo>
                    <a:pt x="-14" y="14897"/>
                    <a:pt x="-14" y="16386"/>
                    <a:pt x="28" y="17503"/>
                  </a:cubicBezTo>
                  <a:cubicBezTo>
                    <a:pt x="70" y="18621"/>
                    <a:pt x="154" y="19366"/>
                    <a:pt x="238" y="19366"/>
                  </a:cubicBezTo>
                  <a:cubicBezTo>
                    <a:pt x="322" y="19366"/>
                    <a:pt x="406" y="18621"/>
                    <a:pt x="742" y="17057"/>
                  </a:cubicBezTo>
                  <a:cubicBezTo>
                    <a:pt x="1079" y="15492"/>
                    <a:pt x="1667" y="13109"/>
                    <a:pt x="2129" y="11619"/>
                  </a:cubicBezTo>
                  <a:cubicBezTo>
                    <a:pt x="2591" y="10130"/>
                    <a:pt x="2928" y="9534"/>
                    <a:pt x="3180" y="9608"/>
                  </a:cubicBezTo>
                  <a:cubicBezTo>
                    <a:pt x="3432" y="9683"/>
                    <a:pt x="3600" y="10428"/>
                    <a:pt x="3726" y="11917"/>
                  </a:cubicBezTo>
                  <a:cubicBezTo>
                    <a:pt x="3852" y="13407"/>
                    <a:pt x="3936" y="15641"/>
                    <a:pt x="4062" y="17131"/>
                  </a:cubicBezTo>
                  <a:cubicBezTo>
                    <a:pt x="4188" y="18621"/>
                    <a:pt x="4356" y="19366"/>
                    <a:pt x="4651" y="19663"/>
                  </a:cubicBezTo>
                  <a:cubicBezTo>
                    <a:pt x="4945" y="19961"/>
                    <a:pt x="5365" y="19812"/>
                    <a:pt x="6289" y="18844"/>
                  </a:cubicBezTo>
                  <a:cubicBezTo>
                    <a:pt x="7214" y="17876"/>
                    <a:pt x="8643" y="16088"/>
                    <a:pt x="9525" y="14971"/>
                  </a:cubicBezTo>
                  <a:cubicBezTo>
                    <a:pt x="10408" y="13854"/>
                    <a:pt x="10744" y="13407"/>
                    <a:pt x="11038" y="12811"/>
                  </a:cubicBezTo>
                  <a:cubicBezTo>
                    <a:pt x="11332" y="12215"/>
                    <a:pt x="11584" y="11470"/>
                    <a:pt x="11416" y="11023"/>
                  </a:cubicBezTo>
                  <a:cubicBezTo>
                    <a:pt x="11248" y="10577"/>
                    <a:pt x="10660" y="10428"/>
                    <a:pt x="10198" y="10577"/>
                  </a:cubicBezTo>
                  <a:cubicBezTo>
                    <a:pt x="9735" y="10726"/>
                    <a:pt x="9399" y="11172"/>
                    <a:pt x="9105" y="11694"/>
                  </a:cubicBezTo>
                  <a:cubicBezTo>
                    <a:pt x="8811" y="12215"/>
                    <a:pt x="8559" y="12811"/>
                    <a:pt x="8433" y="13481"/>
                  </a:cubicBezTo>
                  <a:cubicBezTo>
                    <a:pt x="8307" y="14152"/>
                    <a:pt x="8307" y="14897"/>
                    <a:pt x="8475" y="15492"/>
                  </a:cubicBezTo>
                  <a:cubicBezTo>
                    <a:pt x="8643" y="16088"/>
                    <a:pt x="8979" y="16535"/>
                    <a:pt x="9357" y="16833"/>
                  </a:cubicBezTo>
                  <a:cubicBezTo>
                    <a:pt x="9735" y="17131"/>
                    <a:pt x="10156" y="17280"/>
                    <a:pt x="10534" y="17131"/>
                  </a:cubicBezTo>
                  <a:cubicBezTo>
                    <a:pt x="10912" y="16982"/>
                    <a:pt x="11248" y="16535"/>
                    <a:pt x="11500" y="15716"/>
                  </a:cubicBezTo>
                  <a:cubicBezTo>
                    <a:pt x="11753" y="14897"/>
                    <a:pt x="11921" y="13705"/>
                    <a:pt x="12047" y="13481"/>
                  </a:cubicBezTo>
                  <a:cubicBezTo>
                    <a:pt x="12173" y="13258"/>
                    <a:pt x="12257" y="14003"/>
                    <a:pt x="12425" y="14673"/>
                  </a:cubicBezTo>
                  <a:cubicBezTo>
                    <a:pt x="12593" y="15343"/>
                    <a:pt x="12845" y="15939"/>
                    <a:pt x="13181" y="16386"/>
                  </a:cubicBezTo>
                  <a:cubicBezTo>
                    <a:pt x="13518" y="16833"/>
                    <a:pt x="13938" y="17131"/>
                    <a:pt x="14484" y="16833"/>
                  </a:cubicBezTo>
                  <a:cubicBezTo>
                    <a:pt x="15030" y="16535"/>
                    <a:pt x="15703" y="15641"/>
                    <a:pt x="16123" y="14748"/>
                  </a:cubicBezTo>
                  <a:cubicBezTo>
                    <a:pt x="16543" y="13854"/>
                    <a:pt x="16711" y="12960"/>
                    <a:pt x="16837" y="12141"/>
                  </a:cubicBezTo>
                  <a:cubicBezTo>
                    <a:pt x="16963" y="11321"/>
                    <a:pt x="17047" y="10577"/>
                    <a:pt x="17300" y="10055"/>
                  </a:cubicBezTo>
                  <a:cubicBezTo>
                    <a:pt x="17552" y="9534"/>
                    <a:pt x="17972" y="9236"/>
                    <a:pt x="18350" y="9385"/>
                  </a:cubicBezTo>
                  <a:cubicBezTo>
                    <a:pt x="18728" y="9534"/>
                    <a:pt x="19065" y="10130"/>
                    <a:pt x="19569" y="11619"/>
                  </a:cubicBezTo>
                  <a:cubicBezTo>
                    <a:pt x="20073" y="13109"/>
                    <a:pt x="20746" y="15492"/>
                    <a:pt x="21124" y="17131"/>
                  </a:cubicBezTo>
                  <a:cubicBezTo>
                    <a:pt x="21502" y="18770"/>
                    <a:pt x="21586" y="19663"/>
                    <a:pt x="21418" y="20334"/>
                  </a:cubicBezTo>
                  <a:cubicBezTo>
                    <a:pt x="21250" y="21004"/>
                    <a:pt x="20830" y="21451"/>
                    <a:pt x="20157" y="21526"/>
                  </a:cubicBezTo>
                  <a:cubicBezTo>
                    <a:pt x="19485" y="21600"/>
                    <a:pt x="18560" y="21302"/>
                    <a:pt x="17888" y="20781"/>
                  </a:cubicBezTo>
                  <a:cubicBezTo>
                    <a:pt x="17216" y="20259"/>
                    <a:pt x="16795" y="19514"/>
                    <a:pt x="16375" y="1877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0" name="Line"/>
            <p:cNvSpPr/>
            <p:nvPr/>
          </p:nvSpPr>
          <p:spPr>
            <a:xfrm>
              <a:off x="5569147" y="4188853"/>
              <a:ext cx="364455" cy="432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600" extrusionOk="0">
                  <a:moveTo>
                    <a:pt x="3866" y="0"/>
                  </a:moveTo>
                  <a:cubicBezTo>
                    <a:pt x="2857" y="4320"/>
                    <a:pt x="1848" y="8640"/>
                    <a:pt x="1242" y="11750"/>
                  </a:cubicBezTo>
                  <a:cubicBezTo>
                    <a:pt x="636" y="14861"/>
                    <a:pt x="435" y="16762"/>
                    <a:pt x="233" y="18144"/>
                  </a:cubicBezTo>
                  <a:cubicBezTo>
                    <a:pt x="31" y="19526"/>
                    <a:pt x="-171" y="20390"/>
                    <a:pt x="233" y="20822"/>
                  </a:cubicBezTo>
                  <a:cubicBezTo>
                    <a:pt x="636" y="21254"/>
                    <a:pt x="1646" y="21254"/>
                    <a:pt x="4876" y="21341"/>
                  </a:cubicBezTo>
                  <a:cubicBezTo>
                    <a:pt x="8106" y="21427"/>
                    <a:pt x="13556" y="21600"/>
                    <a:pt x="16786" y="21600"/>
                  </a:cubicBezTo>
                  <a:cubicBezTo>
                    <a:pt x="20016" y="21600"/>
                    <a:pt x="21025" y="21427"/>
                    <a:pt x="21227" y="19958"/>
                  </a:cubicBezTo>
                  <a:cubicBezTo>
                    <a:pt x="21429" y="18490"/>
                    <a:pt x="20823" y="15725"/>
                    <a:pt x="20218" y="1296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1" name="Line"/>
            <p:cNvSpPr/>
            <p:nvPr/>
          </p:nvSpPr>
          <p:spPr>
            <a:xfrm>
              <a:off x="6288352" y="4261502"/>
              <a:ext cx="373646" cy="391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9" h="21431" extrusionOk="0">
                  <a:moveTo>
                    <a:pt x="3585" y="0"/>
                  </a:moveTo>
                  <a:cubicBezTo>
                    <a:pt x="2603" y="568"/>
                    <a:pt x="1621" y="1137"/>
                    <a:pt x="934" y="3411"/>
                  </a:cubicBezTo>
                  <a:cubicBezTo>
                    <a:pt x="247" y="5684"/>
                    <a:pt x="-146" y="9663"/>
                    <a:pt x="50" y="12505"/>
                  </a:cubicBezTo>
                  <a:cubicBezTo>
                    <a:pt x="247" y="15347"/>
                    <a:pt x="1032" y="17053"/>
                    <a:pt x="2309" y="18379"/>
                  </a:cubicBezTo>
                  <a:cubicBezTo>
                    <a:pt x="3585" y="19705"/>
                    <a:pt x="5352" y="20653"/>
                    <a:pt x="7512" y="21126"/>
                  </a:cubicBezTo>
                  <a:cubicBezTo>
                    <a:pt x="9672" y="21600"/>
                    <a:pt x="12225" y="21600"/>
                    <a:pt x="14483" y="20558"/>
                  </a:cubicBezTo>
                  <a:cubicBezTo>
                    <a:pt x="16741" y="19516"/>
                    <a:pt x="18705" y="17432"/>
                    <a:pt x="19883" y="14874"/>
                  </a:cubicBezTo>
                  <a:cubicBezTo>
                    <a:pt x="21061" y="12316"/>
                    <a:pt x="21454" y="9284"/>
                    <a:pt x="21061" y="6821"/>
                  </a:cubicBezTo>
                  <a:cubicBezTo>
                    <a:pt x="20669" y="4358"/>
                    <a:pt x="19490" y="2463"/>
                    <a:pt x="18312" y="56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2" name="Line"/>
            <p:cNvSpPr/>
            <p:nvPr/>
          </p:nvSpPr>
          <p:spPr>
            <a:xfrm>
              <a:off x="7161020" y="4162497"/>
              <a:ext cx="373620" cy="604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7" extrusionOk="0">
                  <a:moveTo>
                    <a:pt x="21600" y="2760"/>
                  </a:moveTo>
                  <a:cubicBezTo>
                    <a:pt x="21400" y="1906"/>
                    <a:pt x="21200" y="1051"/>
                    <a:pt x="20600" y="563"/>
                  </a:cubicBezTo>
                  <a:cubicBezTo>
                    <a:pt x="20000" y="75"/>
                    <a:pt x="19000" y="-47"/>
                    <a:pt x="17900" y="14"/>
                  </a:cubicBezTo>
                  <a:cubicBezTo>
                    <a:pt x="16800" y="75"/>
                    <a:pt x="15600" y="319"/>
                    <a:pt x="14700" y="1661"/>
                  </a:cubicBezTo>
                  <a:cubicBezTo>
                    <a:pt x="13800" y="3004"/>
                    <a:pt x="13200" y="5445"/>
                    <a:pt x="13100" y="8068"/>
                  </a:cubicBezTo>
                  <a:cubicBezTo>
                    <a:pt x="13000" y="10692"/>
                    <a:pt x="13400" y="13499"/>
                    <a:pt x="13600" y="15573"/>
                  </a:cubicBezTo>
                  <a:cubicBezTo>
                    <a:pt x="13800" y="17648"/>
                    <a:pt x="13800" y="18990"/>
                    <a:pt x="13200" y="19967"/>
                  </a:cubicBezTo>
                  <a:cubicBezTo>
                    <a:pt x="12600" y="20943"/>
                    <a:pt x="11400" y="21553"/>
                    <a:pt x="9300" y="21248"/>
                  </a:cubicBezTo>
                  <a:cubicBezTo>
                    <a:pt x="7200" y="20943"/>
                    <a:pt x="4200" y="19722"/>
                    <a:pt x="2500" y="18746"/>
                  </a:cubicBezTo>
                  <a:cubicBezTo>
                    <a:pt x="800" y="17770"/>
                    <a:pt x="400" y="17038"/>
                    <a:pt x="0" y="1630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3" name="Line"/>
            <p:cNvSpPr/>
            <p:nvPr/>
          </p:nvSpPr>
          <p:spPr>
            <a:xfrm>
              <a:off x="7171398" y="4469067"/>
              <a:ext cx="321728" cy="2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39" y="0"/>
                    <a:pt x="12077" y="0"/>
                    <a:pt x="15677" y="3600"/>
                  </a:cubicBezTo>
                  <a:cubicBezTo>
                    <a:pt x="19277" y="7200"/>
                    <a:pt x="20439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4" name="Line"/>
            <p:cNvSpPr/>
            <p:nvPr/>
          </p:nvSpPr>
          <p:spPr>
            <a:xfrm>
              <a:off x="7627597" y="4428852"/>
              <a:ext cx="249525" cy="143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407" extrusionOk="0">
                  <a:moveTo>
                    <a:pt x="10690" y="4436"/>
                  </a:moveTo>
                  <a:cubicBezTo>
                    <a:pt x="9506" y="2893"/>
                    <a:pt x="8323" y="1350"/>
                    <a:pt x="6991" y="578"/>
                  </a:cubicBezTo>
                  <a:cubicBezTo>
                    <a:pt x="5660" y="-193"/>
                    <a:pt x="4180" y="-193"/>
                    <a:pt x="2701" y="578"/>
                  </a:cubicBezTo>
                  <a:cubicBezTo>
                    <a:pt x="1221" y="1350"/>
                    <a:pt x="-258" y="2893"/>
                    <a:pt x="38" y="5978"/>
                  </a:cubicBezTo>
                  <a:cubicBezTo>
                    <a:pt x="334" y="9064"/>
                    <a:pt x="2405" y="13693"/>
                    <a:pt x="4328" y="16007"/>
                  </a:cubicBezTo>
                  <a:cubicBezTo>
                    <a:pt x="6252" y="18321"/>
                    <a:pt x="8027" y="18321"/>
                    <a:pt x="9506" y="17550"/>
                  </a:cubicBezTo>
                  <a:cubicBezTo>
                    <a:pt x="10986" y="16778"/>
                    <a:pt x="12169" y="15236"/>
                    <a:pt x="12909" y="12664"/>
                  </a:cubicBezTo>
                  <a:cubicBezTo>
                    <a:pt x="13649" y="10093"/>
                    <a:pt x="13945" y="6493"/>
                    <a:pt x="14093" y="5978"/>
                  </a:cubicBezTo>
                  <a:cubicBezTo>
                    <a:pt x="14241" y="5464"/>
                    <a:pt x="14241" y="8036"/>
                    <a:pt x="15424" y="11121"/>
                  </a:cubicBezTo>
                  <a:cubicBezTo>
                    <a:pt x="16608" y="14207"/>
                    <a:pt x="18975" y="17807"/>
                    <a:pt x="21342" y="214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5" name="Line"/>
            <p:cNvSpPr/>
            <p:nvPr/>
          </p:nvSpPr>
          <p:spPr>
            <a:xfrm>
              <a:off x="8076165" y="4386041"/>
              <a:ext cx="444412" cy="202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060" extrusionOk="0">
                  <a:moveTo>
                    <a:pt x="7887" y="9720"/>
                  </a:moveTo>
                  <a:cubicBezTo>
                    <a:pt x="6225" y="9000"/>
                    <a:pt x="4563" y="8280"/>
                    <a:pt x="3317" y="7920"/>
                  </a:cubicBezTo>
                  <a:cubicBezTo>
                    <a:pt x="2071" y="7560"/>
                    <a:pt x="1240" y="7560"/>
                    <a:pt x="659" y="8460"/>
                  </a:cubicBezTo>
                  <a:cubicBezTo>
                    <a:pt x="77" y="9360"/>
                    <a:pt x="-255" y="11160"/>
                    <a:pt x="243" y="13500"/>
                  </a:cubicBezTo>
                  <a:cubicBezTo>
                    <a:pt x="742" y="15840"/>
                    <a:pt x="2071" y="18720"/>
                    <a:pt x="4647" y="20160"/>
                  </a:cubicBezTo>
                  <a:cubicBezTo>
                    <a:pt x="7222" y="21600"/>
                    <a:pt x="11043" y="21600"/>
                    <a:pt x="14034" y="18000"/>
                  </a:cubicBezTo>
                  <a:cubicBezTo>
                    <a:pt x="17025" y="14400"/>
                    <a:pt x="19185" y="7200"/>
                    <a:pt x="21345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6" name="Line"/>
            <p:cNvSpPr/>
            <p:nvPr/>
          </p:nvSpPr>
          <p:spPr>
            <a:xfrm>
              <a:off x="8482522" y="4112747"/>
              <a:ext cx="951344" cy="489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2" extrusionOk="0">
                  <a:moveTo>
                    <a:pt x="1100" y="6085"/>
                  </a:moveTo>
                  <a:cubicBezTo>
                    <a:pt x="1100" y="4563"/>
                    <a:pt x="1100" y="3042"/>
                    <a:pt x="982" y="1901"/>
                  </a:cubicBezTo>
                  <a:cubicBezTo>
                    <a:pt x="864" y="761"/>
                    <a:pt x="628" y="0"/>
                    <a:pt x="471" y="0"/>
                  </a:cubicBezTo>
                  <a:cubicBezTo>
                    <a:pt x="314" y="0"/>
                    <a:pt x="236" y="761"/>
                    <a:pt x="157" y="2814"/>
                  </a:cubicBezTo>
                  <a:cubicBezTo>
                    <a:pt x="79" y="4868"/>
                    <a:pt x="0" y="8214"/>
                    <a:pt x="0" y="11332"/>
                  </a:cubicBezTo>
                  <a:cubicBezTo>
                    <a:pt x="0" y="14451"/>
                    <a:pt x="79" y="17341"/>
                    <a:pt x="236" y="19090"/>
                  </a:cubicBezTo>
                  <a:cubicBezTo>
                    <a:pt x="393" y="20839"/>
                    <a:pt x="628" y="21448"/>
                    <a:pt x="1139" y="21524"/>
                  </a:cubicBezTo>
                  <a:cubicBezTo>
                    <a:pt x="1649" y="21600"/>
                    <a:pt x="2435" y="21144"/>
                    <a:pt x="3142" y="20535"/>
                  </a:cubicBezTo>
                  <a:cubicBezTo>
                    <a:pt x="3849" y="19927"/>
                    <a:pt x="4477" y="19166"/>
                    <a:pt x="5027" y="18862"/>
                  </a:cubicBezTo>
                  <a:cubicBezTo>
                    <a:pt x="5577" y="18558"/>
                    <a:pt x="6048" y="18710"/>
                    <a:pt x="6480" y="18710"/>
                  </a:cubicBezTo>
                  <a:cubicBezTo>
                    <a:pt x="6912" y="18710"/>
                    <a:pt x="7305" y="18558"/>
                    <a:pt x="7580" y="18101"/>
                  </a:cubicBezTo>
                  <a:cubicBezTo>
                    <a:pt x="7855" y="17645"/>
                    <a:pt x="8012" y="16885"/>
                    <a:pt x="7933" y="16276"/>
                  </a:cubicBezTo>
                  <a:cubicBezTo>
                    <a:pt x="7855" y="15668"/>
                    <a:pt x="7540" y="15211"/>
                    <a:pt x="7187" y="14907"/>
                  </a:cubicBezTo>
                  <a:cubicBezTo>
                    <a:pt x="6833" y="14603"/>
                    <a:pt x="6441" y="14451"/>
                    <a:pt x="6048" y="14375"/>
                  </a:cubicBezTo>
                  <a:cubicBezTo>
                    <a:pt x="5655" y="14299"/>
                    <a:pt x="5263" y="14299"/>
                    <a:pt x="4948" y="14679"/>
                  </a:cubicBezTo>
                  <a:cubicBezTo>
                    <a:pt x="4634" y="15059"/>
                    <a:pt x="4399" y="15820"/>
                    <a:pt x="4438" y="16428"/>
                  </a:cubicBezTo>
                  <a:cubicBezTo>
                    <a:pt x="4477" y="17037"/>
                    <a:pt x="4791" y="17493"/>
                    <a:pt x="5616" y="17797"/>
                  </a:cubicBezTo>
                  <a:cubicBezTo>
                    <a:pt x="6441" y="18101"/>
                    <a:pt x="7776" y="18254"/>
                    <a:pt x="8954" y="17493"/>
                  </a:cubicBezTo>
                  <a:cubicBezTo>
                    <a:pt x="10132" y="16732"/>
                    <a:pt x="11153" y="15059"/>
                    <a:pt x="11860" y="13994"/>
                  </a:cubicBezTo>
                  <a:cubicBezTo>
                    <a:pt x="12567" y="12930"/>
                    <a:pt x="12960" y="12473"/>
                    <a:pt x="13156" y="12625"/>
                  </a:cubicBezTo>
                  <a:cubicBezTo>
                    <a:pt x="13353" y="12777"/>
                    <a:pt x="13353" y="13538"/>
                    <a:pt x="13392" y="14679"/>
                  </a:cubicBezTo>
                  <a:cubicBezTo>
                    <a:pt x="13431" y="15820"/>
                    <a:pt x="13510" y="17341"/>
                    <a:pt x="13667" y="18406"/>
                  </a:cubicBezTo>
                  <a:cubicBezTo>
                    <a:pt x="13824" y="19470"/>
                    <a:pt x="14060" y="20079"/>
                    <a:pt x="14570" y="20231"/>
                  </a:cubicBezTo>
                  <a:cubicBezTo>
                    <a:pt x="15081" y="20383"/>
                    <a:pt x="15866" y="20079"/>
                    <a:pt x="16534" y="19318"/>
                  </a:cubicBezTo>
                  <a:cubicBezTo>
                    <a:pt x="17201" y="18558"/>
                    <a:pt x="17751" y="17341"/>
                    <a:pt x="18144" y="16352"/>
                  </a:cubicBezTo>
                  <a:cubicBezTo>
                    <a:pt x="18537" y="15363"/>
                    <a:pt x="18772" y="14603"/>
                    <a:pt x="18890" y="14603"/>
                  </a:cubicBezTo>
                  <a:cubicBezTo>
                    <a:pt x="19008" y="14603"/>
                    <a:pt x="19008" y="15363"/>
                    <a:pt x="19008" y="16200"/>
                  </a:cubicBezTo>
                  <a:cubicBezTo>
                    <a:pt x="19008" y="17037"/>
                    <a:pt x="19008" y="17949"/>
                    <a:pt x="19165" y="18634"/>
                  </a:cubicBezTo>
                  <a:cubicBezTo>
                    <a:pt x="19322" y="19318"/>
                    <a:pt x="19636" y="19775"/>
                    <a:pt x="19990" y="19927"/>
                  </a:cubicBezTo>
                  <a:cubicBezTo>
                    <a:pt x="20343" y="20079"/>
                    <a:pt x="20736" y="19927"/>
                    <a:pt x="21011" y="19318"/>
                  </a:cubicBezTo>
                  <a:cubicBezTo>
                    <a:pt x="21286" y="18710"/>
                    <a:pt x="21443" y="17645"/>
                    <a:pt x="21600" y="1658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7" name="Line"/>
            <p:cNvSpPr/>
            <p:nvPr/>
          </p:nvSpPr>
          <p:spPr>
            <a:xfrm>
              <a:off x="9309326" y="4240745"/>
              <a:ext cx="20757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8" name="Line"/>
            <p:cNvSpPr/>
            <p:nvPr/>
          </p:nvSpPr>
          <p:spPr>
            <a:xfrm>
              <a:off x="9672566" y="4334150"/>
              <a:ext cx="300971" cy="284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3" extrusionOk="0">
                  <a:moveTo>
                    <a:pt x="0" y="0"/>
                  </a:moveTo>
                  <a:cubicBezTo>
                    <a:pt x="3724" y="260"/>
                    <a:pt x="7448" y="520"/>
                    <a:pt x="10055" y="781"/>
                  </a:cubicBezTo>
                  <a:cubicBezTo>
                    <a:pt x="12662" y="1041"/>
                    <a:pt x="14152" y="1301"/>
                    <a:pt x="15517" y="1431"/>
                  </a:cubicBezTo>
                  <a:cubicBezTo>
                    <a:pt x="16883" y="1561"/>
                    <a:pt x="18124" y="1561"/>
                    <a:pt x="17628" y="2602"/>
                  </a:cubicBezTo>
                  <a:cubicBezTo>
                    <a:pt x="17131" y="3643"/>
                    <a:pt x="14897" y="5725"/>
                    <a:pt x="12786" y="7937"/>
                  </a:cubicBezTo>
                  <a:cubicBezTo>
                    <a:pt x="10676" y="10149"/>
                    <a:pt x="8690" y="12492"/>
                    <a:pt x="7324" y="14183"/>
                  </a:cubicBezTo>
                  <a:cubicBezTo>
                    <a:pt x="5959" y="15875"/>
                    <a:pt x="5214" y="16916"/>
                    <a:pt x="5462" y="17696"/>
                  </a:cubicBezTo>
                  <a:cubicBezTo>
                    <a:pt x="5710" y="18477"/>
                    <a:pt x="6952" y="18998"/>
                    <a:pt x="8938" y="19518"/>
                  </a:cubicBezTo>
                  <a:cubicBezTo>
                    <a:pt x="10924" y="20039"/>
                    <a:pt x="13655" y="20559"/>
                    <a:pt x="15641" y="20949"/>
                  </a:cubicBezTo>
                  <a:cubicBezTo>
                    <a:pt x="17628" y="21340"/>
                    <a:pt x="18869" y="21600"/>
                    <a:pt x="19738" y="21210"/>
                  </a:cubicBezTo>
                  <a:cubicBezTo>
                    <a:pt x="20607" y="20819"/>
                    <a:pt x="21103" y="19778"/>
                    <a:pt x="21600" y="187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89" name="Line"/>
            <p:cNvSpPr/>
            <p:nvPr/>
          </p:nvSpPr>
          <p:spPr>
            <a:xfrm>
              <a:off x="10120617" y="4505688"/>
              <a:ext cx="195404" cy="109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5" h="20731" extrusionOk="0">
                  <a:moveTo>
                    <a:pt x="10980" y="926"/>
                  </a:moveTo>
                  <a:cubicBezTo>
                    <a:pt x="9118" y="272"/>
                    <a:pt x="7256" y="-383"/>
                    <a:pt x="5580" y="272"/>
                  </a:cubicBezTo>
                  <a:cubicBezTo>
                    <a:pt x="3904" y="926"/>
                    <a:pt x="2414" y="2890"/>
                    <a:pt x="1297" y="5508"/>
                  </a:cubicBezTo>
                  <a:cubicBezTo>
                    <a:pt x="180" y="8126"/>
                    <a:pt x="-565" y="11399"/>
                    <a:pt x="552" y="14344"/>
                  </a:cubicBezTo>
                  <a:cubicBezTo>
                    <a:pt x="1669" y="17290"/>
                    <a:pt x="4649" y="19908"/>
                    <a:pt x="7069" y="20562"/>
                  </a:cubicBezTo>
                  <a:cubicBezTo>
                    <a:pt x="9490" y="21217"/>
                    <a:pt x="11352" y="19908"/>
                    <a:pt x="12283" y="17617"/>
                  </a:cubicBezTo>
                  <a:cubicBezTo>
                    <a:pt x="13214" y="15326"/>
                    <a:pt x="13214" y="12053"/>
                    <a:pt x="14518" y="11726"/>
                  </a:cubicBezTo>
                  <a:cubicBezTo>
                    <a:pt x="15821" y="11399"/>
                    <a:pt x="18428" y="14017"/>
                    <a:pt x="21035" y="1663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0" name="Line"/>
            <p:cNvSpPr/>
            <p:nvPr/>
          </p:nvSpPr>
          <p:spPr>
            <a:xfrm>
              <a:off x="10400694" y="4188853"/>
              <a:ext cx="320080" cy="419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489" extrusionOk="0">
                  <a:moveTo>
                    <a:pt x="3373" y="0"/>
                  </a:moveTo>
                  <a:cubicBezTo>
                    <a:pt x="2212" y="4957"/>
                    <a:pt x="1050" y="9915"/>
                    <a:pt x="470" y="12925"/>
                  </a:cubicBezTo>
                  <a:cubicBezTo>
                    <a:pt x="-111" y="15934"/>
                    <a:pt x="-111" y="16997"/>
                    <a:pt x="237" y="17882"/>
                  </a:cubicBezTo>
                  <a:cubicBezTo>
                    <a:pt x="586" y="18767"/>
                    <a:pt x="1283" y="19475"/>
                    <a:pt x="2212" y="20095"/>
                  </a:cubicBezTo>
                  <a:cubicBezTo>
                    <a:pt x="3141" y="20715"/>
                    <a:pt x="4302" y="21246"/>
                    <a:pt x="5463" y="21423"/>
                  </a:cubicBezTo>
                  <a:cubicBezTo>
                    <a:pt x="6624" y="21600"/>
                    <a:pt x="7786" y="21423"/>
                    <a:pt x="8599" y="20892"/>
                  </a:cubicBezTo>
                  <a:cubicBezTo>
                    <a:pt x="9412" y="20361"/>
                    <a:pt x="9876" y="19475"/>
                    <a:pt x="10689" y="19210"/>
                  </a:cubicBezTo>
                  <a:cubicBezTo>
                    <a:pt x="11502" y="18944"/>
                    <a:pt x="12663" y="19298"/>
                    <a:pt x="13824" y="19741"/>
                  </a:cubicBezTo>
                  <a:cubicBezTo>
                    <a:pt x="14986" y="20184"/>
                    <a:pt x="16147" y="20715"/>
                    <a:pt x="17308" y="20892"/>
                  </a:cubicBezTo>
                  <a:cubicBezTo>
                    <a:pt x="18470" y="21069"/>
                    <a:pt x="19631" y="20892"/>
                    <a:pt x="20212" y="20361"/>
                  </a:cubicBezTo>
                  <a:cubicBezTo>
                    <a:pt x="20792" y="19830"/>
                    <a:pt x="20792" y="18944"/>
                    <a:pt x="20908" y="18325"/>
                  </a:cubicBezTo>
                  <a:cubicBezTo>
                    <a:pt x="21024" y="17705"/>
                    <a:pt x="21257" y="17351"/>
                    <a:pt x="21489" y="1699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1" name="Line"/>
            <p:cNvSpPr/>
            <p:nvPr/>
          </p:nvSpPr>
          <p:spPr>
            <a:xfrm>
              <a:off x="10585855" y="4334150"/>
              <a:ext cx="622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0"/>
                  </a:moveTo>
                  <a:cubicBezTo>
                    <a:pt x="7200" y="21600"/>
                    <a:pt x="14400" y="216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2" name="Line"/>
            <p:cNvSpPr/>
            <p:nvPr/>
          </p:nvSpPr>
          <p:spPr>
            <a:xfrm>
              <a:off x="10305642" y="4417176"/>
              <a:ext cx="19718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3" name="Line"/>
            <p:cNvSpPr/>
            <p:nvPr/>
          </p:nvSpPr>
          <p:spPr>
            <a:xfrm>
              <a:off x="10741530" y="4413611"/>
              <a:ext cx="695346" cy="117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18" extrusionOk="0">
                  <a:moveTo>
                    <a:pt x="0" y="18618"/>
                  </a:moveTo>
                  <a:cubicBezTo>
                    <a:pt x="1075" y="18018"/>
                    <a:pt x="2149" y="17418"/>
                    <a:pt x="3116" y="16518"/>
                  </a:cubicBezTo>
                  <a:cubicBezTo>
                    <a:pt x="4084" y="15618"/>
                    <a:pt x="4943" y="14418"/>
                    <a:pt x="5427" y="12318"/>
                  </a:cubicBezTo>
                  <a:cubicBezTo>
                    <a:pt x="5910" y="10218"/>
                    <a:pt x="6018" y="7218"/>
                    <a:pt x="5803" y="5118"/>
                  </a:cubicBezTo>
                  <a:cubicBezTo>
                    <a:pt x="5588" y="3018"/>
                    <a:pt x="5051" y="1818"/>
                    <a:pt x="4191" y="1218"/>
                  </a:cubicBezTo>
                  <a:cubicBezTo>
                    <a:pt x="3331" y="618"/>
                    <a:pt x="2149" y="618"/>
                    <a:pt x="1397" y="1818"/>
                  </a:cubicBezTo>
                  <a:cubicBezTo>
                    <a:pt x="645" y="3018"/>
                    <a:pt x="322" y="5418"/>
                    <a:pt x="322" y="7818"/>
                  </a:cubicBezTo>
                  <a:cubicBezTo>
                    <a:pt x="322" y="10218"/>
                    <a:pt x="645" y="12618"/>
                    <a:pt x="1612" y="14718"/>
                  </a:cubicBezTo>
                  <a:cubicBezTo>
                    <a:pt x="2579" y="16818"/>
                    <a:pt x="4191" y="18618"/>
                    <a:pt x="5427" y="17118"/>
                  </a:cubicBezTo>
                  <a:cubicBezTo>
                    <a:pt x="6663" y="15618"/>
                    <a:pt x="7522" y="10818"/>
                    <a:pt x="8113" y="7218"/>
                  </a:cubicBezTo>
                  <a:cubicBezTo>
                    <a:pt x="8704" y="3618"/>
                    <a:pt x="9027" y="1218"/>
                    <a:pt x="9403" y="918"/>
                  </a:cubicBezTo>
                  <a:cubicBezTo>
                    <a:pt x="9779" y="618"/>
                    <a:pt x="10209" y="2418"/>
                    <a:pt x="10478" y="4818"/>
                  </a:cubicBezTo>
                  <a:cubicBezTo>
                    <a:pt x="10746" y="7218"/>
                    <a:pt x="10854" y="10218"/>
                    <a:pt x="11015" y="13518"/>
                  </a:cubicBezTo>
                  <a:cubicBezTo>
                    <a:pt x="11176" y="16818"/>
                    <a:pt x="11391" y="20418"/>
                    <a:pt x="11713" y="20418"/>
                  </a:cubicBezTo>
                  <a:cubicBezTo>
                    <a:pt x="12036" y="20418"/>
                    <a:pt x="12466" y="16818"/>
                    <a:pt x="12949" y="13218"/>
                  </a:cubicBezTo>
                  <a:cubicBezTo>
                    <a:pt x="13433" y="9618"/>
                    <a:pt x="13970" y="6018"/>
                    <a:pt x="14507" y="3318"/>
                  </a:cubicBezTo>
                  <a:cubicBezTo>
                    <a:pt x="15045" y="618"/>
                    <a:pt x="15582" y="-1182"/>
                    <a:pt x="16066" y="918"/>
                  </a:cubicBezTo>
                  <a:cubicBezTo>
                    <a:pt x="16549" y="3018"/>
                    <a:pt x="16979" y="9018"/>
                    <a:pt x="17409" y="12918"/>
                  </a:cubicBezTo>
                  <a:cubicBezTo>
                    <a:pt x="17839" y="16818"/>
                    <a:pt x="18269" y="18618"/>
                    <a:pt x="18967" y="19518"/>
                  </a:cubicBezTo>
                  <a:cubicBezTo>
                    <a:pt x="19666" y="20418"/>
                    <a:pt x="20633" y="20418"/>
                    <a:pt x="21600" y="2041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4" name="Line"/>
            <p:cNvSpPr/>
            <p:nvPr/>
          </p:nvSpPr>
          <p:spPr>
            <a:xfrm>
              <a:off x="8458306" y="4406798"/>
              <a:ext cx="17643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5" name="Line"/>
            <p:cNvSpPr/>
            <p:nvPr/>
          </p:nvSpPr>
          <p:spPr>
            <a:xfrm>
              <a:off x="11758602" y="4603986"/>
              <a:ext cx="10379" cy="1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6" name="Line"/>
            <p:cNvSpPr/>
            <p:nvPr/>
          </p:nvSpPr>
          <p:spPr>
            <a:xfrm>
              <a:off x="12306653" y="4230366"/>
              <a:ext cx="500157" cy="378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510" extrusionOk="0">
                  <a:moveTo>
                    <a:pt x="533" y="3535"/>
                  </a:moveTo>
                  <a:cubicBezTo>
                    <a:pt x="235" y="2160"/>
                    <a:pt x="-63" y="785"/>
                    <a:pt x="11" y="491"/>
                  </a:cubicBezTo>
                  <a:cubicBezTo>
                    <a:pt x="86" y="196"/>
                    <a:pt x="533" y="982"/>
                    <a:pt x="1576" y="3927"/>
                  </a:cubicBezTo>
                  <a:cubicBezTo>
                    <a:pt x="2618" y="6873"/>
                    <a:pt x="4257" y="11978"/>
                    <a:pt x="5300" y="15022"/>
                  </a:cubicBezTo>
                  <a:cubicBezTo>
                    <a:pt x="6343" y="18065"/>
                    <a:pt x="6789" y="19047"/>
                    <a:pt x="7236" y="19931"/>
                  </a:cubicBezTo>
                  <a:cubicBezTo>
                    <a:pt x="7683" y="20815"/>
                    <a:pt x="8130" y="21600"/>
                    <a:pt x="8354" y="21502"/>
                  </a:cubicBezTo>
                  <a:cubicBezTo>
                    <a:pt x="8577" y="21404"/>
                    <a:pt x="8577" y="20422"/>
                    <a:pt x="8577" y="17280"/>
                  </a:cubicBezTo>
                  <a:cubicBezTo>
                    <a:pt x="8577" y="14138"/>
                    <a:pt x="8577" y="8836"/>
                    <a:pt x="8577" y="5400"/>
                  </a:cubicBezTo>
                  <a:cubicBezTo>
                    <a:pt x="8577" y="1964"/>
                    <a:pt x="8577" y="393"/>
                    <a:pt x="8726" y="196"/>
                  </a:cubicBezTo>
                  <a:cubicBezTo>
                    <a:pt x="8875" y="0"/>
                    <a:pt x="9173" y="1178"/>
                    <a:pt x="10365" y="4418"/>
                  </a:cubicBezTo>
                  <a:cubicBezTo>
                    <a:pt x="11556" y="7658"/>
                    <a:pt x="13642" y="12960"/>
                    <a:pt x="14983" y="16102"/>
                  </a:cubicBezTo>
                  <a:cubicBezTo>
                    <a:pt x="16323" y="19244"/>
                    <a:pt x="16919" y="20225"/>
                    <a:pt x="17515" y="20422"/>
                  </a:cubicBezTo>
                  <a:cubicBezTo>
                    <a:pt x="18111" y="20618"/>
                    <a:pt x="18707" y="20029"/>
                    <a:pt x="19228" y="17967"/>
                  </a:cubicBezTo>
                  <a:cubicBezTo>
                    <a:pt x="19749" y="15905"/>
                    <a:pt x="20196" y="12371"/>
                    <a:pt x="20420" y="9622"/>
                  </a:cubicBezTo>
                  <a:cubicBezTo>
                    <a:pt x="20643" y="6873"/>
                    <a:pt x="20643" y="4909"/>
                    <a:pt x="20643" y="3436"/>
                  </a:cubicBezTo>
                  <a:cubicBezTo>
                    <a:pt x="20643" y="1964"/>
                    <a:pt x="20643" y="982"/>
                    <a:pt x="20792" y="491"/>
                  </a:cubicBezTo>
                  <a:cubicBezTo>
                    <a:pt x="20941" y="0"/>
                    <a:pt x="21239" y="0"/>
                    <a:pt x="21537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7" name="Line"/>
            <p:cNvSpPr/>
            <p:nvPr/>
          </p:nvSpPr>
          <p:spPr>
            <a:xfrm>
              <a:off x="12952106" y="4399879"/>
              <a:ext cx="342484" cy="216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5" extrusionOk="0">
                  <a:moveTo>
                    <a:pt x="0" y="12825"/>
                  </a:moveTo>
                  <a:cubicBezTo>
                    <a:pt x="2182" y="11138"/>
                    <a:pt x="4364" y="9450"/>
                    <a:pt x="5782" y="7425"/>
                  </a:cubicBezTo>
                  <a:cubicBezTo>
                    <a:pt x="7200" y="5400"/>
                    <a:pt x="7855" y="3038"/>
                    <a:pt x="7636" y="1688"/>
                  </a:cubicBezTo>
                  <a:cubicBezTo>
                    <a:pt x="7418" y="338"/>
                    <a:pt x="6327" y="0"/>
                    <a:pt x="5236" y="0"/>
                  </a:cubicBezTo>
                  <a:cubicBezTo>
                    <a:pt x="4145" y="0"/>
                    <a:pt x="3055" y="338"/>
                    <a:pt x="2073" y="2025"/>
                  </a:cubicBezTo>
                  <a:cubicBezTo>
                    <a:pt x="1091" y="3713"/>
                    <a:pt x="218" y="6750"/>
                    <a:pt x="1418" y="10294"/>
                  </a:cubicBezTo>
                  <a:cubicBezTo>
                    <a:pt x="2618" y="13838"/>
                    <a:pt x="5891" y="17888"/>
                    <a:pt x="9382" y="19744"/>
                  </a:cubicBezTo>
                  <a:cubicBezTo>
                    <a:pt x="12873" y="21600"/>
                    <a:pt x="16582" y="21262"/>
                    <a:pt x="18655" y="20756"/>
                  </a:cubicBezTo>
                  <a:cubicBezTo>
                    <a:pt x="20727" y="20250"/>
                    <a:pt x="21164" y="19575"/>
                    <a:pt x="21600" y="189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8" name="Line"/>
            <p:cNvSpPr/>
            <p:nvPr/>
          </p:nvSpPr>
          <p:spPr>
            <a:xfrm>
              <a:off x="13842791" y="4336954"/>
              <a:ext cx="271684" cy="256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367" extrusionOk="0">
                  <a:moveTo>
                    <a:pt x="14091" y="3223"/>
                  </a:moveTo>
                  <a:cubicBezTo>
                    <a:pt x="13270" y="1783"/>
                    <a:pt x="12450" y="343"/>
                    <a:pt x="10536" y="55"/>
                  </a:cubicBezTo>
                  <a:cubicBezTo>
                    <a:pt x="8622" y="-233"/>
                    <a:pt x="5615" y="631"/>
                    <a:pt x="3427" y="2359"/>
                  </a:cubicBezTo>
                  <a:cubicBezTo>
                    <a:pt x="1240" y="4087"/>
                    <a:pt x="-127" y="6679"/>
                    <a:pt x="10" y="9415"/>
                  </a:cubicBezTo>
                  <a:cubicBezTo>
                    <a:pt x="146" y="12151"/>
                    <a:pt x="1787" y="15031"/>
                    <a:pt x="5615" y="17047"/>
                  </a:cubicBezTo>
                  <a:cubicBezTo>
                    <a:pt x="9443" y="19063"/>
                    <a:pt x="15458" y="20215"/>
                    <a:pt x="21473" y="2136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9" name="Line"/>
            <p:cNvSpPr/>
            <p:nvPr/>
          </p:nvSpPr>
          <p:spPr>
            <a:xfrm>
              <a:off x="14215416" y="4419984"/>
              <a:ext cx="760457" cy="170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0914" extrusionOk="0">
                  <a:moveTo>
                    <a:pt x="5358" y="4738"/>
                  </a:moveTo>
                  <a:cubicBezTo>
                    <a:pt x="4283" y="3468"/>
                    <a:pt x="3208" y="2197"/>
                    <a:pt x="2426" y="1774"/>
                  </a:cubicBezTo>
                  <a:cubicBezTo>
                    <a:pt x="1644" y="1350"/>
                    <a:pt x="1156" y="1774"/>
                    <a:pt x="716" y="2832"/>
                  </a:cubicBezTo>
                  <a:cubicBezTo>
                    <a:pt x="276" y="3891"/>
                    <a:pt x="-115" y="5585"/>
                    <a:pt x="32" y="8127"/>
                  </a:cubicBezTo>
                  <a:cubicBezTo>
                    <a:pt x="178" y="10668"/>
                    <a:pt x="862" y="14056"/>
                    <a:pt x="1742" y="15962"/>
                  </a:cubicBezTo>
                  <a:cubicBezTo>
                    <a:pt x="2622" y="17868"/>
                    <a:pt x="3697" y="18291"/>
                    <a:pt x="4479" y="17868"/>
                  </a:cubicBezTo>
                  <a:cubicBezTo>
                    <a:pt x="5261" y="17444"/>
                    <a:pt x="5749" y="16174"/>
                    <a:pt x="5945" y="13421"/>
                  </a:cubicBezTo>
                  <a:cubicBezTo>
                    <a:pt x="6140" y="10668"/>
                    <a:pt x="6042" y="6432"/>
                    <a:pt x="5798" y="3680"/>
                  </a:cubicBezTo>
                  <a:cubicBezTo>
                    <a:pt x="5554" y="927"/>
                    <a:pt x="5163" y="-344"/>
                    <a:pt x="4967" y="80"/>
                  </a:cubicBezTo>
                  <a:cubicBezTo>
                    <a:pt x="4772" y="503"/>
                    <a:pt x="4772" y="2621"/>
                    <a:pt x="5065" y="5585"/>
                  </a:cubicBezTo>
                  <a:cubicBezTo>
                    <a:pt x="5358" y="8550"/>
                    <a:pt x="5945" y="12362"/>
                    <a:pt x="6482" y="15327"/>
                  </a:cubicBezTo>
                  <a:cubicBezTo>
                    <a:pt x="7020" y="18291"/>
                    <a:pt x="7509" y="20409"/>
                    <a:pt x="8144" y="20621"/>
                  </a:cubicBezTo>
                  <a:cubicBezTo>
                    <a:pt x="8779" y="20832"/>
                    <a:pt x="9561" y="19138"/>
                    <a:pt x="10050" y="17021"/>
                  </a:cubicBezTo>
                  <a:cubicBezTo>
                    <a:pt x="10538" y="14903"/>
                    <a:pt x="10734" y="12362"/>
                    <a:pt x="10978" y="9821"/>
                  </a:cubicBezTo>
                  <a:cubicBezTo>
                    <a:pt x="11223" y="7280"/>
                    <a:pt x="11516" y="4738"/>
                    <a:pt x="11809" y="4527"/>
                  </a:cubicBezTo>
                  <a:cubicBezTo>
                    <a:pt x="12102" y="4315"/>
                    <a:pt x="12395" y="6432"/>
                    <a:pt x="12640" y="8762"/>
                  </a:cubicBezTo>
                  <a:cubicBezTo>
                    <a:pt x="12884" y="11091"/>
                    <a:pt x="13080" y="13632"/>
                    <a:pt x="13226" y="15962"/>
                  </a:cubicBezTo>
                  <a:cubicBezTo>
                    <a:pt x="13373" y="18291"/>
                    <a:pt x="13471" y="20409"/>
                    <a:pt x="13715" y="20832"/>
                  </a:cubicBezTo>
                  <a:cubicBezTo>
                    <a:pt x="13959" y="21256"/>
                    <a:pt x="14350" y="19985"/>
                    <a:pt x="14741" y="18080"/>
                  </a:cubicBezTo>
                  <a:cubicBezTo>
                    <a:pt x="15132" y="16174"/>
                    <a:pt x="15523" y="13632"/>
                    <a:pt x="15914" y="11091"/>
                  </a:cubicBezTo>
                  <a:cubicBezTo>
                    <a:pt x="16305" y="8550"/>
                    <a:pt x="16696" y="6009"/>
                    <a:pt x="17038" y="5585"/>
                  </a:cubicBezTo>
                  <a:cubicBezTo>
                    <a:pt x="17380" y="5162"/>
                    <a:pt x="17673" y="6856"/>
                    <a:pt x="17918" y="8974"/>
                  </a:cubicBezTo>
                  <a:cubicBezTo>
                    <a:pt x="18162" y="11091"/>
                    <a:pt x="18357" y="13632"/>
                    <a:pt x="18944" y="15327"/>
                  </a:cubicBezTo>
                  <a:cubicBezTo>
                    <a:pt x="19530" y="17021"/>
                    <a:pt x="20508" y="17868"/>
                    <a:pt x="21485" y="1871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0" name="Line"/>
            <p:cNvSpPr/>
            <p:nvPr/>
          </p:nvSpPr>
          <p:spPr>
            <a:xfrm>
              <a:off x="15541210" y="4454692"/>
              <a:ext cx="275305" cy="162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2" h="20721" extrusionOk="0">
                  <a:moveTo>
                    <a:pt x="12422" y="3155"/>
                  </a:moveTo>
                  <a:cubicBezTo>
                    <a:pt x="11622" y="1391"/>
                    <a:pt x="10822" y="-372"/>
                    <a:pt x="8689" y="69"/>
                  </a:cubicBezTo>
                  <a:cubicBezTo>
                    <a:pt x="6555" y="510"/>
                    <a:pt x="3089" y="3155"/>
                    <a:pt x="1355" y="6020"/>
                  </a:cubicBezTo>
                  <a:cubicBezTo>
                    <a:pt x="-378" y="8885"/>
                    <a:pt x="-378" y="11971"/>
                    <a:pt x="955" y="14395"/>
                  </a:cubicBezTo>
                  <a:cubicBezTo>
                    <a:pt x="2289" y="16820"/>
                    <a:pt x="4955" y="18583"/>
                    <a:pt x="7089" y="19685"/>
                  </a:cubicBezTo>
                  <a:cubicBezTo>
                    <a:pt x="9222" y="20787"/>
                    <a:pt x="10822" y="21228"/>
                    <a:pt x="12422" y="19906"/>
                  </a:cubicBezTo>
                  <a:cubicBezTo>
                    <a:pt x="14022" y="18583"/>
                    <a:pt x="15622" y="15497"/>
                    <a:pt x="15889" y="12191"/>
                  </a:cubicBezTo>
                  <a:cubicBezTo>
                    <a:pt x="16155" y="8885"/>
                    <a:pt x="15089" y="5359"/>
                    <a:pt x="14689" y="4697"/>
                  </a:cubicBezTo>
                  <a:cubicBezTo>
                    <a:pt x="14289" y="4036"/>
                    <a:pt x="14555" y="6240"/>
                    <a:pt x="15755" y="8885"/>
                  </a:cubicBezTo>
                  <a:cubicBezTo>
                    <a:pt x="16955" y="11530"/>
                    <a:pt x="19089" y="14616"/>
                    <a:pt x="21222" y="1770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1" name="Line"/>
            <p:cNvSpPr/>
            <p:nvPr/>
          </p:nvSpPr>
          <p:spPr>
            <a:xfrm>
              <a:off x="16003322" y="4469067"/>
              <a:ext cx="191596" cy="567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2" h="21600" extrusionOk="0">
                  <a:moveTo>
                    <a:pt x="0" y="0"/>
                  </a:moveTo>
                  <a:cubicBezTo>
                    <a:pt x="771" y="3820"/>
                    <a:pt x="1543" y="7639"/>
                    <a:pt x="2121" y="10537"/>
                  </a:cubicBezTo>
                  <a:cubicBezTo>
                    <a:pt x="2700" y="13434"/>
                    <a:pt x="3086" y="15410"/>
                    <a:pt x="3279" y="16793"/>
                  </a:cubicBezTo>
                  <a:cubicBezTo>
                    <a:pt x="3471" y="18176"/>
                    <a:pt x="3471" y="18966"/>
                    <a:pt x="3664" y="19822"/>
                  </a:cubicBezTo>
                  <a:cubicBezTo>
                    <a:pt x="3857" y="20678"/>
                    <a:pt x="4243" y="21600"/>
                    <a:pt x="4243" y="21600"/>
                  </a:cubicBezTo>
                  <a:cubicBezTo>
                    <a:pt x="4243" y="21600"/>
                    <a:pt x="3857" y="20678"/>
                    <a:pt x="3279" y="18044"/>
                  </a:cubicBezTo>
                  <a:cubicBezTo>
                    <a:pt x="2700" y="15410"/>
                    <a:pt x="1929" y="11063"/>
                    <a:pt x="2121" y="8166"/>
                  </a:cubicBezTo>
                  <a:cubicBezTo>
                    <a:pt x="2314" y="5268"/>
                    <a:pt x="3471" y="3820"/>
                    <a:pt x="5014" y="2898"/>
                  </a:cubicBezTo>
                  <a:cubicBezTo>
                    <a:pt x="6557" y="1976"/>
                    <a:pt x="8486" y="1580"/>
                    <a:pt x="10414" y="1383"/>
                  </a:cubicBezTo>
                  <a:cubicBezTo>
                    <a:pt x="12343" y="1185"/>
                    <a:pt x="14271" y="1185"/>
                    <a:pt x="16007" y="1515"/>
                  </a:cubicBezTo>
                  <a:cubicBezTo>
                    <a:pt x="17743" y="1844"/>
                    <a:pt x="19286" y="2502"/>
                    <a:pt x="20250" y="3161"/>
                  </a:cubicBezTo>
                  <a:cubicBezTo>
                    <a:pt x="21214" y="3820"/>
                    <a:pt x="21600" y="4478"/>
                    <a:pt x="21214" y="5137"/>
                  </a:cubicBezTo>
                  <a:cubicBezTo>
                    <a:pt x="20829" y="5795"/>
                    <a:pt x="19671" y="6454"/>
                    <a:pt x="17164" y="6915"/>
                  </a:cubicBezTo>
                  <a:cubicBezTo>
                    <a:pt x="14657" y="7376"/>
                    <a:pt x="10800" y="7639"/>
                    <a:pt x="8100" y="7573"/>
                  </a:cubicBezTo>
                  <a:cubicBezTo>
                    <a:pt x="5400" y="7507"/>
                    <a:pt x="3857" y="7112"/>
                    <a:pt x="3471" y="6585"/>
                  </a:cubicBezTo>
                  <a:cubicBezTo>
                    <a:pt x="3086" y="6059"/>
                    <a:pt x="3857" y="5400"/>
                    <a:pt x="4628" y="474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2" name="Line"/>
            <p:cNvSpPr/>
            <p:nvPr/>
          </p:nvSpPr>
          <p:spPr>
            <a:xfrm>
              <a:off x="16278644" y="3975956"/>
              <a:ext cx="689225" cy="1134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534" extrusionOk="0">
                  <a:moveTo>
                    <a:pt x="152" y="9358"/>
                  </a:moveTo>
                  <a:cubicBezTo>
                    <a:pt x="44" y="10672"/>
                    <a:pt x="-63" y="11985"/>
                    <a:pt x="44" y="13823"/>
                  </a:cubicBezTo>
                  <a:cubicBezTo>
                    <a:pt x="152" y="15661"/>
                    <a:pt x="474" y="18025"/>
                    <a:pt x="689" y="19403"/>
                  </a:cubicBezTo>
                  <a:cubicBezTo>
                    <a:pt x="904" y="20782"/>
                    <a:pt x="1012" y="21176"/>
                    <a:pt x="1012" y="21209"/>
                  </a:cubicBezTo>
                  <a:cubicBezTo>
                    <a:pt x="1012" y="21242"/>
                    <a:pt x="904" y="20913"/>
                    <a:pt x="689" y="19633"/>
                  </a:cubicBezTo>
                  <a:cubicBezTo>
                    <a:pt x="474" y="18353"/>
                    <a:pt x="152" y="16121"/>
                    <a:pt x="259" y="14381"/>
                  </a:cubicBezTo>
                  <a:cubicBezTo>
                    <a:pt x="367" y="12641"/>
                    <a:pt x="904" y="11394"/>
                    <a:pt x="1441" y="10606"/>
                  </a:cubicBezTo>
                  <a:cubicBezTo>
                    <a:pt x="1979" y="9818"/>
                    <a:pt x="2516" y="9490"/>
                    <a:pt x="3053" y="9326"/>
                  </a:cubicBezTo>
                  <a:cubicBezTo>
                    <a:pt x="3591" y="9161"/>
                    <a:pt x="4128" y="9161"/>
                    <a:pt x="4612" y="9457"/>
                  </a:cubicBezTo>
                  <a:cubicBezTo>
                    <a:pt x="5095" y="9752"/>
                    <a:pt x="5525" y="10343"/>
                    <a:pt x="5740" y="10803"/>
                  </a:cubicBezTo>
                  <a:cubicBezTo>
                    <a:pt x="5955" y="11262"/>
                    <a:pt x="5955" y="11591"/>
                    <a:pt x="5525" y="12017"/>
                  </a:cubicBezTo>
                  <a:cubicBezTo>
                    <a:pt x="5095" y="12444"/>
                    <a:pt x="4236" y="12969"/>
                    <a:pt x="3537" y="13265"/>
                  </a:cubicBezTo>
                  <a:cubicBezTo>
                    <a:pt x="2839" y="13560"/>
                    <a:pt x="2301" y="13626"/>
                    <a:pt x="1764" y="13593"/>
                  </a:cubicBezTo>
                  <a:cubicBezTo>
                    <a:pt x="1227" y="13560"/>
                    <a:pt x="689" y="13429"/>
                    <a:pt x="528" y="13199"/>
                  </a:cubicBezTo>
                  <a:cubicBezTo>
                    <a:pt x="367" y="12969"/>
                    <a:pt x="582" y="12641"/>
                    <a:pt x="1979" y="12214"/>
                  </a:cubicBezTo>
                  <a:cubicBezTo>
                    <a:pt x="3376" y="11788"/>
                    <a:pt x="5955" y="11262"/>
                    <a:pt x="8212" y="10573"/>
                  </a:cubicBezTo>
                  <a:cubicBezTo>
                    <a:pt x="10468" y="9884"/>
                    <a:pt x="12403" y="9030"/>
                    <a:pt x="13424" y="7914"/>
                  </a:cubicBezTo>
                  <a:cubicBezTo>
                    <a:pt x="14444" y="6798"/>
                    <a:pt x="14552" y="5419"/>
                    <a:pt x="14068" y="4139"/>
                  </a:cubicBezTo>
                  <a:cubicBezTo>
                    <a:pt x="13585" y="2859"/>
                    <a:pt x="12510" y="1677"/>
                    <a:pt x="11812" y="955"/>
                  </a:cubicBezTo>
                  <a:cubicBezTo>
                    <a:pt x="11113" y="233"/>
                    <a:pt x="10791" y="-30"/>
                    <a:pt x="10630" y="3"/>
                  </a:cubicBezTo>
                  <a:cubicBezTo>
                    <a:pt x="10468" y="36"/>
                    <a:pt x="10468" y="364"/>
                    <a:pt x="10415" y="1775"/>
                  </a:cubicBezTo>
                  <a:cubicBezTo>
                    <a:pt x="10361" y="3187"/>
                    <a:pt x="10253" y="5682"/>
                    <a:pt x="10307" y="7520"/>
                  </a:cubicBezTo>
                  <a:cubicBezTo>
                    <a:pt x="10361" y="9358"/>
                    <a:pt x="10576" y="10540"/>
                    <a:pt x="10844" y="11295"/>
                  </a:cubicBezTo>
                  <a:cubicBezTo>
                    <a:pt x="11113" y="12050"/>
                    <a:pt x="11435" y="12379"/>
                    <a:pt x="11865" y="12543"/>
                  </a:cubicBezTo>
                  <a:cubicBezTo>
                    <a:pt x="12295" y="12707"/>
                    <a:pt x="12833" y="12707"/>
                    <a:pt x="13477" y="12477"/>
                  </a:cubicBezTo>
                  <a:cubicBezTo>
                    <a:pt x="14122" y="12247"/>
                    <a:pt x="14874" y="11788"/>
                    <a:pt x="15465" y="11328"/>
                  </a:cubicBezTo>
                  <a:cubicBezTo>
                    <a:pt x="16056" y="10868"/>
                    <a:pt x="16486" y="10409"/>
                    <a:pt x="16701" y="10343"/>
                  </a:cubicBezTo>
                  <a:cubicBezTo>
                    <a:pt x="16916" y="10278"/>
                    <a:pt x="16916" y="10606"/>
                    <a:pt x="16916" y="10934"/>
                  </a:cubicBezTo>
                  <a:cubicBezTo>
                    <a:pt x="16916" y="11262"/>
                    <a:pt x="16916" y="11591"/>
                    <a:pt x="17077" y="11886"/>
                  </a:cubicBezTo>
                  <a:cubicBezTo>
                    <a:pt x="17238" y="12182"/>
                    <a:pt x="17561" y="12444"/>
                    <a:pt x="17991" y="12608"/>
                  </a:cubicBezTo>
                  <a:cubicBezTo>
                    <a:pt x="18421" y="12772"/>
                    <a:pt x="18958" y="12838"/>
                    <a:pt x="19334" y="12575"/>
                  </a:cubicBezTo>
                  <a:cubicBezTo>
                    <a:pt x="19710" y="12313"/>
                    <a:pt x="19925" y="11722"/>
                    <a:pt x="20033" y="11262"/>
                  </a:cubicBezTo>
                  <a:cubicBezTo>
                    <a:pt x="20140" y="10803"/>
                    <a:pt x="20140" y="10475"/>
                    <a:pt x="20301" y="10442"/>
                  </a:cubicBezTo>
                  <a:cubicBezTo>
                    <a:pt x="20462" y="10409"/>
                    <a:pt x="20785" y="10672"/>
                    <a:pt x="21053" y="11886"/>
                  </a:cubicBezTo>
                  <a:cubicBezTo>
                    <a:pt x="21322" y="13101"/>
                    <a:pt x="21537" y="15267"/>
                    <a:pt x="21322" y="16941"/>
                  </a:cubicBezTo>
                  <a:cubicBezTo>
                    <a:pt x="21107" y="18616"/>
                    <a:pt x="20462" y="19797"/>
                    <a:pt x="19925" y="20487"/>
                  </a:cubicBezTo>
                  <a:cubicBezTo>
                    <a:pt x="19388" y="21176"/>
                    <a:pt x="18958" y="21373"/>
                    <a:pt x="18421" y="21472"/>
                  </a:cubicBezTo>
                  <a:cubicBezTo>
                    <a:pt x="17883" y="21570"/>
                    <a:pt x="17238" y="21570"/>
                    <a:pt x="16540" y="21340"/>
                  </a:cubicBezTo>
                  <a:cubicBezTo>
                    <a:pt x="15841" y="21110"/>
                    <a:pt x="15089" y="20651"/>
                    <a:pt x="14606" y="20257"/>
                  </a:cubicBezTo>
                  <a:cubicBezTo>
                    <a:pt x="14122" y="19863"/>
                    <a:pt x="13907" y="19535"/>
                    <a:pt x="13746" y="19141"/>
                  </a:cubicBezTo>
                  <a:cubicBezTo>
                    <a:pt x="13585" y="18747"/>
                    <a:pt x="13477" y="18287"/>
                    <a:pt x="13692" y="17959"/>
                  </a:cubicBezTo>
                  <a:cubicBezTo>
                    <a:pt x="13907" y="17631"/>
                    <a:pt x="14444" y="17434"/>
                    <a:pt x="15519" y="17335"/>
                  </a:cubicBezTo>
                  <a:cubicBezTo>
                    <a:pt x="16594" y="17237"/>
                    <a:pt x="18206" y="17237"/>
                    <a:pt x="19818" y="172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3" name="Line"/>
            <p:cNvSpPr/>
            <p:nvPr/>
          </p:nvSpPr>
          <p:spPr>
            <a:xfrm>
              <a:off x="17792198" y="4008964"/>
              <a:ext cx="816078" cy="657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447" y="8981"/>
                  </a:moveTo>
                  <a:cubicBezTo>
                    <a:pt x="173" y="11141"/>
                    <a:pt x="-100" y="13301"/>
                    <a:pt x="37" y="14949"/>
                  </a:cubicBezTo>
                  <a:cubicBezTo>
                    <a:pt x="173" y="16598"/>
                    <a:pt x="720" y="17735"/>
                    <a:pt x="1404" y="18531"/>
                  </a:cubicBezTo>
                  <a:cubicBezTo>
                    <a:pt x="2087" y="19326"/>
                    <a:pt x="2908" y="19781"/>
                    <a:pt x="4001" y="18985"/>
                  </a:cubicBezTo>
                  <a:cubicBezTo>
                    <a:pt x="5095" y="18189"/>
                    <a:pt x="6462" y="16143"/>
                    <a:pt x="7328" y="13528"/>
                  </a:cubicBezTo>
                  <a:cubicBezTo>
                    <a:pt x="8194" y="10914"/>
                    <a:pt x="8558" y="7731"/>
                    <a:pt x="8649" y="5571"/>
                  </a:cubicBezTo>
                  <a:cubicBezTo>
                    <a:pt x="8741" y="3411"/>
                    <a:pt x="8558" y="2274"/>
                    <a:pt x="8376" y="1421"/>
                  </a:cubicBezTo>
                  <a:cubicBezTo>
                    <a:pt x="8194" y="568"/>
                    <a:pt x="8011" y="0"/>
                    <a:pt x="7920" y="0"/>
                  </a:cubicBezTo>
                  <a:cubicBezTo>
                    <a:pt x="7829" y="0"/>
                    <a:pt x="7829" y="568"/>
                    <a:pt x="7692" y="2331"/>
                  </a:cubicBezTo>
                  <a:cubicBezTo>
                    <a:pt x="7556" y="4093"/>
                    <a:pt x="7282" y="7048"/>
                    <a:pt x="7146" y="9777"/>
                  </a:cubicBezTo>
                  <a:cubicBezTo>
                    <a:pt x="7009" y="12505"/>
                    <a:pt x="7009" y="15006"/>
                    <a:pt x="7009" y="16541"/>
                  </a:cubicBezTo>
                  <a:cubicBezTo>
                    <a:pt x="7009" y="18076"/>
                    <a:pt x="7009" y="18644"/>
                    <a:pt x="7237" y="18985"/>
                  </a:cubicBezTo>
                  <a:cubicBezTo>
                    <a:pt x="7465" y="19326"/>
                    <a:pt x="7920" y="19440"/>
                    <a:pt x="9059" y="19611"/>
                  </a:cubicBezTo>
                  <a:cubicBezTo>
                    <a:pt x="10199" y="19781"/>
                    <a:pt x="12022" y="20008"/>
                    <a:pt x="13571" y="19781"/>
                  </a:cubicBezTo>
                  <a:cubicBezTo>
                    <a:pt x="15120" y="19554"/>
                    <a:pt x="16396" y="18872"/>
                    <a:pt x="17216" y="18360"/>
                  </a:cubicBezTo>
                  <a:cubicBezTo>
                    <a:pt x="18037" y="17848"/>
                    <a:pt x="18401" y="17507"/>
                    <a:pt x="18447" y="16768"/>
                  </a:cubicBezTo>
                  <a:cubicBezTo>
                    <a:pt x="18492" y="16029"/>
                    <a:pt x="18219" y="14893"/>
                    <a:pt x="17718" y="14324"/>
                  </a:cubicBezTo>
                  <a:cubicBezTo>
                    <a:pt x="17216" y="13756"/>
                    <a:pt x="16487" y="13756"/>
                    <a:pt x="15986" y="13983"/>
                  </a:cubicBezTo>
                  <a:cubicBezTo>
                    <a:pt x="15485" y="14211"/>
                    <a:pt x="15211" y="14665"/>
                    <a:pt x="15075" y="15234"/>
                  </a:cubicBezTo>
                  <a:cubicBezTo>
                    <a:pt x="14938" y="15802"/>
                    <a:pt x="14938" y="16484"/>
                    <a:pt x="15348" y="17337"/>
                  </a:cubicBezTo>
                  <a:cubicBezTo>
                    <a:pt x="15758" y="18189"/>
                    <a:pt x="16578" y="19213"/>
                    <a:pt x="17672" y="19952"/>
                  </a:cubicBezTo>
                  <a:cubicBezTo>
                    <a:pt x="18766" y="20691"/>
                    <a:pt x="20133" y="21145"/>
                    <a:pt x="215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4" name="Line"/>
            <p:cNvSpPr/>
            <p:nvPr/>
          </p:nvSpPr>
          <p:spPr>
            <a:xfrm>
              <a:off x="17653470" y="4406798"/>
              <a:ext cx="22832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5" name="Line"/>
            <p:cNvSpPr/>
            <p:nvPr/>
          </p:nvSpPr>
          <p:spPr>
            <a:xfrm>
              <a:off x="19314940" y="3922918"/>
              <a:ext cx="684025" cy="598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232" extrusionOk="0">
                  <a:moveTo>
                    <a:pt x="4879" y="17167"/>
                  </a:moveTo>
                  <a:cubicBezTo>
                    <a:pt x="4661" y="16553"/>
                    <a:pt x="4443" y="15939"/>
                    <a:pt x="4061" y="15510"/>
                  </a:cubicBezTo>
                  <a:cubicBezTo>
                    <a:pt x="3679" y="15080"/>
                    <a:pt x="3134" y="14835"/>
                    <a:pt x="2425" y="14957"/>
                  </a:cubicBezTo>
                  <a:cubicBezTo>
                    <a:pt x="1715" y="15080"/>
                    <a:pt x="843" y="15571"/>
                    <a:pt x="406" y="16123"/>
                  </a:cubicBezTo>
                  <a:cubicBezTo>
                    <a:pt x="-30" y="16676"/>
                    <a:pt x="-30" y="17289"/>
                    <a:pt x="25" y="17903"/>
                  </a:cubicBezTo>
                  <a:cubicBezTo>
                    <a:pt x="79" y="18517"/>
                    <a:pt x="188" y="19130"/>
                    <a:pt x="788" y="19560"/>
                  </a:cubicBezTo>
                  <a:cubicBezTo>
                    <a:pt x="1388" y="19989"/>
                    <a:pt x="2479" y="20235"/>
                    <a:pt x="3243" y="20112"/>
                  </a:cubicBezTo>
                  <a:cubicBezTo>
                    <a:pt x="4006" y="19989"/>
                    <a:pt x="4443" y="19498"/>
                    <a:pt x="4661" y="18823"/>
                  </a:cubicBezTo>
                  <a:cubicBezTo>
                    <a:pt x="4879" y="18148"/>
                    <a:pt x="4879" y="17289"/>
                    <a:pt x="4825" y="17167"/>
                  </a:cubicBezTo>
                  <a:cubicBezTo>
                    <a:pt x="4770" y="17044"/>
                    <a:pt x="4661" y="17657"/>
                    <a:pt x="4934" y="18455"/>
                  </a:cubicBezTo>
                  <a:cubicBezTo>
                    <a:pt x="5206" y="19253"/>
                    <a:pt x="5861" y="20235"/>
                    <a:pt x="6788" y="20787"/>
                  </a:cubicBezTo>
                  <a:cubicBezTo>
                    <a:pt x="7715" y="21339"/>
                    <a:pt x="8915" y="21462"/>
                    <a:pt x="10225" y="20664"/>
                  </a:cubicBezTo>
                  <a:cubicBezTo>
                    <a:pt x="11534" y="19867"/>
                    <a:pt x="12952" y="18148"/>
                    <a:pt x="13988" y="15448"/>
                  </a:cubicBezTo>
                  <a:cubicBezTo>
                    <a:pt x="15025" y="12748"/>
                    <a:pt x="15679" y="9067"/>
                    <a:pt x="15788" y="6428"/>
                  </a:cubicBezTo>
                  <a:cubicBezTo>
                    <a:pt x="15897" y="3789"/>
                    <a:pt x="15461" y="2194"/>
                    <a:pt x="15025" y="1212"/>
                  </a:cubicBezTo>
                  <a:cubicBezTo>
                    <a:pt x="14588" y="230"/>
                    <a:pt x="14152" y="-138"/>
                    <a:pt x="13825" y="46"/>
                  </a:cubicBezTo>
                  <a:cubicBezTo>
                    <a:pt x="13497" y="230"/>
                    <a:pt x="13279" y="967"/>
                    <a:pt x="13115" y="3421"/>
                  </a:cubicBezTo>
                  <a:cubicBezTo>
                    <a:pt x="12952" y="5876"/>
                    <a:pt x="12843" y="10048"/>
                    <a:pt x="13225" y="13117"/>
                  </a:cubicBezTo>
                  <a:cubicBezTo>
                    <a:pt x="13606" y="16185"/>
                    <a:pt x="14479" y="18148"/>
                    <a:pt x="15625" y="19253"/>
                  </a:cubicBezTo>
                  <a:cubicBezTo>
                    <a:pt x="16770" y="20357"/>
                    <a:pt x="18188" y="20603"/>
                    <a:pt x="19225" y="20542"/>
                  </a:cubicBezTo>
                  <a:cubicBezTo>
                    <a:pt x="20261" y="20480"/>
                    <a:pt x="20915" y="20112"/>
                    <a:pt x="21570" y="1974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6" name="Line"/>
            <p:cNvSpPr/>
            <p:nvPr/>
          </p:nvSpPr>
          <p:spPr>
            <a:xfrm>
              <a:off x="19995004" y="4311003"/>
              <a:ext cx="1093682" cy="521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274" extrusionOk="0">
                  <a:moveTo>
                    <a:pt x="3758" y="1791"/>
                  </a:moveTo>
                  <a:cubicBezTo>
                    <a:pt x="3553" y="1227"/>
                    <a:pt x="3349" y="662"/>
                    <a:pt x="3008" y="309"/>
                  </a:cubicBezTo>
                  <a:cubicBezTo>
                    <a:pt x="2668" y="-44"/>
                    <a:pt x="2191" y="-185"/>
                    <a:pt x="1850" y="380"/>
                  </a:cubicBezTo>
                  <a:cubicBezTo>
                    <a:pt x="1509" y="944"/>
                    <a:pt x="1305" y="2215"/>
                    <a:pt x="1203" y="3203"/>
                  </a:cubicBezTo>
                  <a:cubicBezTo>
                    <a:pt x="1100" y="4191"/>
                    <a:pt x="1100" y="4897"/>
                    <a:pt x="1441" y="5462"/>
                  </a:cubicBezTo>
                  <a:cubicBezTo>
                    <a:pt x="1782" y="6027"/>
                    <a:pt x="2463" y="6450"/>
                    <a:pt x="2974" y="6521"/>
                  </a:cubicBezTo>
                  <a:cubicBezTo>
                    <a:pt x="3485" y="6591"/>
                    <a:pt x="3826" y="6309"/>
                    <a:pt x="4030" y="5815"/>
                  </a:cubicBezTo>
                  <a:cubicBezTo>
                    <a:pt x="4235" y="5321"/>
                    <a:pt x="4303" y="4615"/>
                    <a:pt x="4269" y="3909"/>
                  </a:cubicBezTo>
                  <a:cubicBezTo>
                    <a:pt x="4235" y="3203"/>
                    <a:pt x="4098" y="2497"/>
                    <a:pt x="4098" y="2639"/>
                  </a:cubicBezTo>
                  <a:cubicBezTo>
                    <a:pt x="4098" y="2780"/>
                    <a:pt x="4235" y="3768"/>
                    <a:pt x="4371" y="6097"/>
                  </a:cubicBezTo>
                  <a:cubicBezTo>
                    <a:pt x="4507" y="8427"/>
                    <a:pt x="4644" y="12097"/>
                    <a:pt x="4712" y="14356"/>
                  </a:cubicBezTo>
                  <a:cubicBezTo>
                    <a:pt x="4780" y="16615"/>
                    <a:pt x="4780" y="17462"/>
                    <a:pt x="4746" y="18309"/>
                  </a:cubicBezTo>
                  <a:cubicBezTo>
                    <a:pt x="4712" y="19156"/>
                    <a:pt x="4644" y="20003"/>
                    <a:pt x="4371" y="20568"/>
                  </a:cubicBezTo>
                  <a:cubicBezTo>
                    <a:pt x="4098" y="21133"/>
                    <a:pt x="3621" y="21415"/>
                    <a:pt x="3008" y="21203"/>
                  </a:cubicBezTo>
                  <a:cubicBezTo>
                    <a:pt x="2395" y="20991"/>
                    <a:pt x="1645" y="20286"/>
                    <a:pt x="1066" y="19086"/>
                  </a:cubicBezTo>
                  <a:cubicBezTo>
                    <a:pt x="487" y="17886"/>
                    <a:pt x="78" y="16191"/>
                    <a:pt x="10" y="15133"/>
                  </a:cubicBezTo>
                  <a:cubicBezTo>
                    <a:pt x="-58" y="14074"/>
                    <a:pt x="215" y="13650"/>
                    <a:pt x="1237" y="12944"/>
                  </a:cubicBezTo>
                  <a:cubicBezTo>
                    <a:pt x="2259" y="12239"/>
                    <a:pt x="4030" y="11250"/>
                    <a:pt x="5257" y="10544"/>
                  </a:cubicBezTo>
                  <a:cubicBezTo>
                    <a:pt x="6483" y="9839"/>
                    <a:pt x="7165" y="9415"/>
                    <a:pt x="7539" y="8850"/>
                  </a:cubicBezTo>
                  <a:cubicBezTo>
                    <a:pt x="7914" y="8286"/>
                    <a:pt x="7982" y="7580"/>
                    <a:pt x="8119" y="7509"/>
                  </a:cubicBezTo>
                  <a:cubicBezTo>
                    <a:pt x="8255" y="7439"/>
                    <a:pt x="8459" y="8003"/>
                    <a:pt x="8732" y="8356"/>
                  </a:cubicBezTo>
                  <a:cubicBezTo>
                    <a:pt x="9004" y="8709"/>
                    <a:pt x="9345" y="8850"/>
                    <a:pt x="9686" y="8850"/>
                  </a:cubicBezTo>
                  <a:cubicBezTo>
                    <a:pt x="10027" y="8850"/>
                    <a:pt x="10367" y="8709"/>
                    <a:pt x="10538" y="8286"/>
                  </a:cubicBezTo>
                  <a:cubicBezTo>
                    <a:pt x="10708" y="7862"/>
                    <a:pt x="10708" y="7156"/>
                    <a:pt x="10640" y="6450"/>
                  </a:cubicBezTo>
                  <a:cubicBezTo>
                    <a:pt x="10572" y="5744"/>
                    <a:pt x="10435" y="5039"/>
                    <a:pt x="10197" y="4262"/>
                  </a:cubicBezTo>
                  <a:cubicBezTo>
                    <a:pt x="9958" y="3486"/>
                    <a:pt x="9618" y="2639"/>
                    <a:pt x="9652" y="2144"/>
                  </a:cubicBezTo>
                  <a:cubicBezTo>
                    <a:pt x="9686" y="1650"/>
                    <a:pt x="10095" y="1509"/>
                    <a:pt x="10742" y="1509"/>
                  </a:cubicBezTo>
                  <a:cubicBezTo>
                    <a:pt x="11389" y="1509"/>
                    <a:pt x="12275" y="1650"/>
                    <a:pt x="12888" y="1862"/>
                  </a:cubicBezTo>
                  <a:cubicBezTo>
                    <a:pt x="13502" y="2074"/>
                    <a:pt x="13842" y="2356"/>
                    <a:pt x="14081" y="2850"/>
                  </a:cubicBezTo>
                  <a:cubicBezTo>
                    <a:pt x="14319" y="3344"/>
                    <a:pt x="14456" y="4050"/>
                    <a:pt x="14524" y="4756"/>
                  </a:cubicBezTo>
                  <a:cubicBezTo>
                    <a:pt x="14592" y="5462"/>
                    <a:pt x="14592" y="6168"/>
                    <a:pt x="14762" y="6662"/>
                  </a:cubicBezTo>
                  <a:cubicBezTo>
                    <a:pt x="14933" y="7156"/>
                    <a:pt x="15273" y="7439"/>
                    <a:pt x="15614" y="7580"/>
                  </a:cubicBezTo>
                  <a:cubicBezTo>
                    <a:pt x="15955" y="7721"/>
                    <a:pt x="16295" y="7721"/>
                    <a:pt x="16602" y="7509"/>
                  </a:cubicBezTo>
                  <a:cubicBezTo>
                    <a:pt x="16909" y="7297"/>
                    <a:pt x="17181" y="6874"/>
                    <a:pt x="17420" y="6168"/>
                  </a:cubicBezTo>
                  <a:cubicBezTo>
                    <a:pt x="17658" y="5462"/>
                    <a:pt x="17863" y="4474"/>
                    <a:pt x="17931" y="4333"/>
                  </a:cubicBezTo>
                  <a:cubicBezTo>
                    <a:pt x="17999" y="4191"/>
                    <a:pt x="17931" y="4897"/>
                    <a:pt x="17931" y="5674"/>
                  </a:cubicBezTo>
                  <a:cubicBezTo>
                    <a:pt x="17931" y="6450"/>
                    <a:pt x="17999" y="7297"/>
                    <a:pt x="18476" y="8003"/>
                  </a:cubicBezTo>
                  <a:cubicBezTo>
                    <a:pt x="18953" y="8709"/>
                    <a:pt x="19839" y="9274"/>
                    <a:pt x="20418" y="9203"/>
                  </a:cubicBezTo>
                  <a:cubicBezTo>
                    <a:pt x="20997" y="9133"/>
                    <a:pt x="21269" y="8427"/>
                    <a:pt x="21542" y="7721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7" name="Line"/>
            <p:cNvSpPr/>
            <p:nvPr/>
          </p:nvSpPr>
          <p:spPr>
            <a:xfrm>
              <a:off x="20987682" y="4174100"/>
              <a:ext cx="38733" cy="35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3" h="20157" extrusionOk="0">
                  <a:moveTo>
                    <a:pt x="9353" y="20157"/>
                  </a:moveTo>
                  <a:cubicBezTo>
                    <a:pt x="3953" y="12302"/>
                    <a:pt x="-1447" y="4448"/>
                    <a:pt x="353" y="1502"/>
                  </a:cubicBezTo>
                  <a:cubicBezTo>
                    <a:pt x="2153" y="-1443"/>
                    <a:pt x="11153" y="521"/>
                    <a:pt x="20153" y="2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8" name="Line"/>
            <p:cNvSpPr/>
            <p:nvPr/>
          </p:nvSpPr>
          <p:spPr>
            <a:xfrm>
              <a:off x="21203541" y="4168097"/>
              <a:ext cx="144603" cy="350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429" extrusionOk="0">
                  <a:moveTo>
                    <a:pt x="4526" y="0"/>
                  </a:moveTo>
                  <a:cubicBezTo>
                    <a:pt x="2983" y="5294"/>
                    <a:pt x="1440" y="10588"/>
                    <a:pt x="668" y="13765"/>
                  </a:cubicBezTo>
                  <a:cubicBezTo>
                    <a:pt x="-103" y="16941"/>
                    <a:pt x="-103" y="18000"/>
                    <a:pt x="154" y="19059"/>
                  </a:cubicBezTo>
                  <a:cubicBezTo>
                    <a:pt x="411" y="20118"/>
                    <a:pt x="926" y="21176"/>
                    <a:pt x="3754" y="21388"/>
                  </a:cubicBezTo>
                  <a:cubicBezTo>
                    <a:pt x="6583" y="21600"/>
                    <a:pt x="11726" y="20965"/>
                    <a:pt x="15068" y="19906"/>
                  </a:cubicBezTo>
                  <a:cubicBezTo>
                    <a:pt x="18411" y="18847"/>
                    <a:pt x="19954" y="17365"/>
                    <a:pt x="21497" y="1588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09" name="Line"/>
            <p:cNvSpPr/>
            <p:nvPr/>
          </p:nvSpPr>
          <p:spPr>
            <a:xfrm>
              <a:off x="21161332" y="4303015"/>
              <a:ext cx="186811" cy="5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600" y="17280"/>
                    <a:pt x="7200" y="12960"/>
                    <a:pt x="10800" y="9360"/>
                  </a:cubicBezTo>
                  <a:cubicBezTo>
                    <a:pt x="14400" y="5760"/>
                    <a:pt x="18000" y="288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0" name="Line"/>
            <p:cNvSpPr/>
            <p:nvPr/>
          </p:nvSpPr>
          <p:spPr>
            <a:xfrm>
              <a:off x="21478244" y="3929396"/>
              <a:ext cx="482219" cy="585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378" extrusionOk="0">
                  <a:moveTo>
                    <a:pt x="2066" y="0"/>
                  </a:moveTo>
                  <a:cubicBezTo>
                    <a:pt x="1912" y="3789"/>
                    <a:pt x="1757" y="7579"/>
                    <a:pt x="1449" y="10863"/>
                  </a:cubicBezTo>
                  <a:cubicBezTo>
                    <a:pt x="1140" y="14147"/>
                    <a:pt x="677" y="16926"/>
                    <a:pt x="369" y="18632"/>
                  </a:cubicBezTo>
                  <a:cubicBezTo>
                    <a:pt x="60" y="20337"/>
                    <a:pt x="-94" y="20968"/>
                    <a:pt x="60" y="20968"/>
                  </a:cubicBezTo>
                  <a:cubicBezTo>
                    <a:pt x="215" y="20968"/>
                    <a:pt x="677" y="20337"/>
                    <a:pt x="1217" y="19705"/>
                  </a:cubicBezTo>
                  <a:cubicBezTo>
                    <a:pt x="1757" y="19074"/>
                    <a:pt x="2375" y="18442"/>
                    <a:pt x="3069" y="17937"/>
                  </a:cubicBezTo>
                  <a:cubicBezTo>
                    <a:pt x="3763" y="17432"/>
                    <a:pt x="4535" y="17053"/>
                    <a:pt x="5075" y="17179"/>
                  </a:cubicBezTo>
                  <a:cubicBezTo>
                    <a:pt x="5615" y="17305"/>
                    <a:pt x="5923" y="17937"/>
                    <a:pt x="6772" y="18821"/>
                  </a:cubicBezTo>
                  <a:cubicBezTo>
                    <a:pt x="7620" y="19705"/>
                    <a:pt x="9009" y="20842"/>
                    <a:pt x="11555" y="21221"/>
                  </a:cubicBezTo>
                  <a:cubicBezTo>
                    <a:pt x="14100" y="21600"/>
                    <a:pt x="17803" y="21221"/>
                    <a:pt x="21506" y="2084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1" name="Line"/>
            <p:cNvSpPr/>
            <p:nvPr/>
          </p:nvSpPr>
          <p:spPr>
            <a:xfrm>
              <a:off x="129587" y="5015837"/>
              <a:ext cx="604676" cy="819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405" extrusionOk="0">
                  <a:moveTo>
                    <a:pt x="3503" y="10660"/>
                  </a:moveTo>
                  <a:cubicBezTo>
                    <a:pt x="2889" y="10569"/>
                    <a:pt x="2276" y="10479"/>
                    <a:pt x="1846" y="10660"/>
                  </a:cubicBezTo>
                  <a:cubicBezTo>
                    <a:pt x="1417" y="10841"/>
                    <a:pt x="1171" y="11292"/>
                    <a:pt x="1233" y="11699"/>
                  </a:cubicBezTo>
                  <a:cubicBezTo>
                    <a:pt x="1294" y="12106"/>
                    <a:pt x="1662" y="12467"/>
                    <a:pt x="2583" y="12738"/>
                  </a:cubicBezTo>
                  <a:cubicBezTo>
                    <a:pt x="3503" y="13010"/>
                    <a:pt x="4976" y="13190"/>
                    <a:pt x="6326" y="13010"/>
                  </a:cubicBezTo>
                  <a:cubicBezTo>
                    <a:pt x="7676" y="12829"/>
                    <a:pt x="8903" y="12287"/>
                    <a:pt x="9517" y="11744"/>
                  </a:cubicBezTo>
                  <a:cubicBezTo>
                    <a:pt x="10130" y="11202"/>
                    <a:pt x="10130" y="10660"/>
                    <a:pt x="8658" y="10253"/>
                  </a:cubicBezTo>
                  <a:cubicBezTo>
                    <a:pt x="7185" y="9846"/>
                    <a:pt x="4239" y="9575"/>
                    <a:pt x="2460" y="9530"/>
                  </a:cubicBezTo>
                  <a:cubicBezTo>
                    <a:pt x="680" y="9485"/>
                    <a:pt x="67" y="9666"/>
                    <a:pt x="5" y="9937"/>
                  </a:cubicBezTo>
                  <a:cubicBezTo>
                    <a:pt x="-56" y="10208"/>
                    <a:pt x="435" y="10569"/>
                    <a:pt x="2092" y="10615"/>
                  </a:cubicBezTo>
                  <a:cubicBezTo>
                    <a:pt x="3749" y="10660"/>
                    <a:pt x="6571" y="10389"/>
                    <a:pt x="9394" y="9620"/>
                  </a:cubicBezTo>
                  <a:cubicBezTo>
                    <a:pt x="12217" y="8852"/>
                    <a:pt x="15039" y="7587"/>
                    <a:pt x="17064" y="6322"/>
                  </a:cubicBezTo>
                  <a:cubicBezTo>
                    <a:pt x="19089" y="5056"/>
                    <a:pt x="20317" y="3791"/>
                    <a:pt x="20930" y="2933"/>
                  </a:cubicBezTo>
                  <a:cubicBezTo>
                    <a:pt x="21544" y="2074"/>
                    <a:pt x="21544" y="1622"/>
                    <a:pt x="21299" y="1215"/>
                  </a:cubicBezTo>
                  <a:cubicBezTo>
                    <a:pt x="21053" y="809"/>
                    <a:pt x="20562" y="447"/>
                    <a:pt x="20010" y="221"/>
                  </a:cubicBezTo>
                  <a:cubicBezTo>
                    <a:pt x="19458" y="-5"/>
                    <a:pt x="18844" y="-95"/>
                    <a:pt x="18476" y="131"/>
                  </a:cubicBezTo>
                  <a:cubicBezTo>
                    <a:pt x="18108" y="357"/>
                    <a:pt x="17985" y="899"/>
                    <a:pt x="17801" y="2616"/>
                  </a:cubicBezTo>
                  <a:cubicBezTo>
                    <a:pt x="17617" y="4333"/>
                    <a:pt x="17371" y="7226"/>
                    <a:pt x="17433" y="10208"/>
                  </a:cubicBezTo>
                  <a:cubicBezTo>
                    <a:pt x="17494" y="13190"/>
                    <a:pt x="17862" y="16263"/>
                    <a:pt x="18169" y="18071"/>
                  </a:cubicBezTo>
                  <a:cubicBezTo>
                    <a:pt x="18476" y="19878"/>
                    <a:pt x="18721" y="20420"/>
                    <a:pt x="19089" y="20827"/>
                  </a:cubicBezTo>
                  <a:cubicBezTo>
                    <a:pt x="19458" y="21234"/>
                    <a:pt x="19949" y="21505"/>
                    <a:pt x="20194" y="21369"/>
                  </a:cubicBezTo>
                  <a:cubicBezTo>
                    <a:pt x="20439" y="21234"/>
                    <a:pt x="20439" y="20692"/>
                    <a:pt x="20194" y="19381"/>
                  </a:cubicBezTo>
                  <a:cubicBezTo>
                    <a:pt x="19949" y="18071"/>
                    <a:pt x="19458" y="15992"/>
                    <a:pt x="18967" y="13913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2" name="Line"/>
            <p:cNvSpPr/>
            <p:nvPr/>
          </p:nvSpPr>
          <p:spPr>
            <a:xfrm>
              <a:off x="601940" y="5496518"/>
              <a:ext cx="332107" cy="55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17" extrusionOk="0">
                  <a:moveTo>
                    <a:pt x="0" y="0"/>
                  </a:moveTo>
                  <a:cubicBezTo>
                    <a:pt x="2250" y="7624"/>
                    <a:pt x="4500" y="15247"/>
                    <a:pt x="8100" y="18424"/>
                  </a:cubicBezTo>
                  <a:cubicBezTo>
                    <a:pt x="11700" y="21600"/>
                    <a:pt x="16650" y="20329"/>
                    <a:pt x="21600" y="1905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3" name="Line"/>
            <p:cNvSpPr/>
            <p:nvPr/>
          </p:nvSpPr>
          <p:spPr>
            <a:xfrm>
              <a:off x="1608634" y="5268196"/>
              <a:ext cx="328853" cy="415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2" h="21427" extrusionOk="0">
                  <a:moveTo>
                    <a:pt x="0" y="0"/>
                  </a:moveTo>
                  <a:cubicBezTo>
                    <a:pt x="0" y="5355"/>
                    <a:pt x="0" y="10711"/>
                    <a:pt x="0" y="13924"/>
                  </a:cubicBezTo>
                  <a:cubicBezTo>
                    <a:pt x="0" y="17137"/>
                    <a:pt x="0" y="18208"/>
                    <a:pt x="0" y="19190"/>
                  </a:cubicBezTo>
                  <a:cubicBezTo>
                    <a:pt x="0" y="20172"/>
                    <a:pt x="0" y="21064"/>
                    <a:pt x="661" y="21332"/>
                  </a:cubicBezTo>
                  <a:cubicBezTo>
                    <a:pt x="1322" y="21600"/>
                    <a:pt x="2645" y="21243"/>
                    <a:pt x="4629" y="20975"/>
                  </a:cubicBezTo>
                  <a:cubicBezTo>
                    <a:pt x="6612" y="20707"/>
                    <a:pt x="9257" y="20529"/>
                    <a:pt x="12343" y="20440"/>
                  </a:cubicBezTo>
                  <a:cubicBezTo>
                    <a:pt x="15429" y="20350"/>
                    <a:pt x="18955" y="20350"/>
                    <a:pt x="20278" y="19815"/>
                  </a:cubicBezTo>
                  <a:cubicBezTo>
                    <a:pt x="21600" y="19279"/>
                    <a:pt x="20718" y="18208"/>
                    <a:pt x="19837" y="171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4" name="Line"/>
            <p:cNvSpPr/>
            <p:nvPr/>
          </p:nvSpPr>
          <p:spPr>
            <a:xfrm>
              <a:off x="2174107" y="5320088"/>
              <a:ext cx="301261" cy="367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219" extrusionOk="0">
                  <a:moveTo>
                    <a:pt x="2587" y="0"/>
                  </a:moveTo>
                  <a:cubicBezTo>
                    <a:pt x="1360" y="2000"/>
                    <a:pt x="132" y="4000"/>
                    <a:pt x="10" y="6800"/>
                  </a:cubicBezTo>
                  <a:cubicBezTo>
                    <a:pt x="-113" y="9600"/>
                    <a:pt x="869" y="13200"/>
                    <a:pt x="3078" y="15900"/>
                  </a:cubicBezTo>
                  <a:cubicBezTo>
                    <a:pt x="5287" y="18600"/>
                    <a:pt x="8723" y="20400"/>
                    <a:pt x="11669" y="21000"/>
                  </a:cubicBezTo>
                  <a:cubicBezTo>
                    <a:pt x="14614" y="21600"/>
                    <a:pt x="17069" y="21000"/>
                    <a:pt x="18787" y="18800"/>
                  </a:cubicBezTo>
                  <a:cubicBezTo>
                    <a:pt x="20505" y="16600"/>
                    <a:pt x="21487" y="12800"/>
                    <a:pt x="21364" y="9600"/>
                  </a:cubicBezTo>
                  <a:cubicBezTo>
                    <a:pt x="21242" y="6400"/>
                    <a:pt x="20014" y="3800"/>
                    <a:pt x="18787" y="12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5" name="Line"/>
            <p:cNvSpPr/>
            <p:nvPr/>
          </p:nvSpPr>
          <p:spPr>
            <a:xfrm>
              <a:off x="2719111" y="5496518"/>
              <a:ext cx="259459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6" name="Line"/>
            <p:cNvSpPr/>
            <p:nvPr/>
          </p:nvSpPr>
          <p:spPr>
            <a:xfrm>
              <a:off x="3310674" y="5206601"/>
              <a:ext cx="290593" cy="639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69" extrusionOk="0">
                  <a:moveTo>
                    <a:pt x="21600" y="1710"/>
                  </a:moveTo>
                  <a:cubicBezTo>
                    <a:pt x="20057" y="1248"/>
                    <a:pt x="18514" y="786"/>
                    <a:pt x="16971" y="440"/>
                  </a:cubicBezTo>
                  <a:cubicBezTo>
                    <a:pt x="15429" y="93"/>
                    <a:pt x="13886" y="-138"/>
                    <a:pt x="12986" y="93"/>
                  </a:cubicBezTo>
                  <a:cubicBezTo>
                    <a:pt x="12086" y="324"/>
                    <a:pt x="11829" y="1017"/>
                    <a:pt x="12343" y="2750"/>
                  </a:cubicBezTo>
                  <a:cubicBezTo>
                    <a:pt x="12857" y="4482"/>
                    <a:pt x="14143" y="7255"/>
                    <a:pt x="15300" y="10142"/>
                  </a:cubicBezTo>
                  <a:cubicBezTo>
                    <a:pt x="16457" y="13030"/>
                    <a:pt x="17486" y="16033"/>
                    <a:pt x="17743" y="17823"/>
                  </a:cubicBezTo>
                  <a:cubicBezTo>
                    <a:pt x="18000" y="19614"/>
                    <a:pt x="17486" y="20191"/>
                    <a:pt x="16714" y="20653"/>
                  </a:cubicBezTo>
                  <a:cubicBezTo>
                    <a:pt x="15943" y="21115"/>
                    <a:pt x="14914" y="21462"/>
                    <a:pt x="12986" y="21346"/>
                  </a:cubicBezTo>
                  <a:cubicBezTo>
                    <a:pt x="11057" y="21231"/>
                    <a:pt x="8229" y="20653"/>
                    <a:pt x="5914" y="19556"/>
                  </a:cubicBezTo>
                  <a:cubicBezTo>
                    <a:pt x="3600" y="18459"/>
                    <a:pt x="1800" y="16842"/>
                    <a:pt x="0" y="1522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7" name="Line"/>
            <p:cNvSpPr/>
            <p:nvPr/>
          </p:nvSpPr>
          <p:spPr>
            <a:xfrm>
              <a:off x="3279539" y="5501247"/>
              <a:ext cx="435889" cy="1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4457" y="11375"/>
                    <a:pt x="8914" y="2735"/>
                    <a:pt x="12514" y="575"/>
                  </a:cubicBezTo>
                  <a:cubicBezTo>
                    <a:pt x="16114" y="-1585"/>
                    <a:pt x="18857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8" name="Line"/>
            <p:cNvSpPr/>
            <p:nvPr/>
          </p:nvSpPr>
          <p:spPr>
            <a:xfrm>
              <a:off x="3738346" y="5455005"/>
              <a:ext cx="215783" cy="166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600" extrusionOk="0">
                  <a:moveTo>
                    <a:pt x="10072" y="0"/>
                  </a:moveTo>
                  <a:cubicBezTo>
                    <a:pt x="8357" y="0"/>
                    <a:pt x="6643" y="0"/>
                    <a:pt x="4929" y="0"/>
                  </a:cubicBezTo>
                  <a:cubicBezTo>
                    <a:pt x="3215" y="0"/>
                    <a:pt x="1500" y="0"/>
                    <a:pt x="643" y="1800"/>
                  </a:cubicBezTo>
                  <a:cubicBezTo>
                    <a:pt x="-214" y="3600"/>
                    <a:pt x="-214" y="7200"/>
                    <a:pt x="643" y="9900"/>
                  </a:cubicBezTo>
                  <a:cubicBezTo>
                    <a:pt x="1500" y="12600"/>
                    <a:pt x="3215" y="14400"/>
                    <a:pt x="5786" y="15075"/>
                  </a:cubicBezTo>
                  <a:cubicBezTo>
                    <a:pt x="8357" y="15750"/>
                    <a:pt x="11786" y="15300"/>
                    <a:pt x="14015" y="14175"/>
                  </a:cubicBezTo>
                  <a:cubicBezTo>
                    <a:pt x="16243" y="13050"/>
                    <a:pt x="17272" y="11250"/>
                    <a:pt x="17443" y="9225"/>
                  </a:cubicBezTo>
                  <a:cubicBezTo>
                    <a:pt x="17615" y="7200"/>
                    <a:pt x="16929" y="4950"/>
                    <a:pt x="16586" y="5625"/>
                  </a:cubicBezTo>
                  <a:cubicBezTo>
                    <a:pt x="16243" y="6300"/>
                    <a:pt x="16243" y="9900"/>
                    <a:pt x="17100" y="13050"/>
                  </a:cubicBezTo>
                  <a:cubicBezTo>
                    <a:pt x="17957" y="16200"/>
                    <a:pt x="19672" y="18900"/>
                    <a:pt x="21386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9" name="Line"/>
            <p:cNvSpPr/>
            <p:nvPr/>
          </p:nvSpPr>
          <p:spPr>
            <a:xfrm>
              <a:off x="4150395" y="5439013"/>
              <a:ext cx="250000" cy="155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4" h="21078" extrusionOk="0">
                  <a:moveTo>
                    <a:pt x="13213" y="7806"/>
                  </a:moveTo>
                  <a:cubicBezTo>
                    <a:pt x="13213" y="5458"/>
                    <a:pt x="13213" y="3110"/>
                    <a:pt x="12191" y="1701"/>
                  </a:cubicBezTo>
                  <a:cubicBezTo>
                    <a:pt x="11170" y="293"/>
                    <a:pt x="9126" y="-177"/>
                    <a:pt x="7229" y="58"/>
                  </a:cubicBezTo>
                  <a:cubicBezTo>
                    <a:pt x="5332" y="293"/>
                    <a:pt x="3580" y="1232"/>
                    <a:pt x="2121" y="4049"/>
                  </a:cubicBezTo>
                  <a:cubicBezTo>
                    <a:pt x="662" y="6866"/>
                    <a:pt x="-506" y="11562"/>
                    <a:pt x="224" y="14849"/>
                  </a:cubicBezTo>
                  <a:cubicBezTo>
                    <a:pt x="953" y="18136"/>
                    <a:pt x="3580" y="20014"/>
                    <a:pt x="7375" y="20719"/>
                  </a:cubicBezTo>
                  <a:cubicBezTo>
                    <a:pt x="11170" y="21423"/>
                    <a:pt x="16132" y="20953"/>
                    <a:pt x="21094" y="20484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0" name="Line"/>
            <p:cNvSpPr/>
            <p:nvPr/>
          </p:nvSpPr>
          <p:spPr>
            <a:xfrm>
              <a:off x="4567312" y="5207555"/>
              <a:ext cx="953938" cy="43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381" extrusionOk="0">
                  <a:moveTo>
                    <a:pt x="450" y="1976"/>
                  </a:moveTo>
                  <a:cubicBezTo>
                    <a:pt x="293" y="948"/>
                    <a:pt x="137" y="-81"/>
                    <a:pt x="58" y="5"/>
                  </a:cubicBezTo>
                  <a:cubicBezTo>
                    <a:pt x="-20" y="90"/>
                    <a:pt x="-20" y="1290"/>
                    <a:pt x="58" y="3862"/>
                  </a:cubicBezTo>
                  <a:cubicBezTo>
                    <a:pt x="137" y="6433"/>
                    <a:pt x="293" y="10376"/>
                    <a:pt x="410" y="13205"/>
                  </a:cubicBezTo>
                  <a:cubicBezTo>
                    <a:pt x="528" y="16033"/>
                    <a:pt x="606" y="17748"/>
                    <a:pt x="958" y="19033"/>
                  </a:cubicBezTo>
                  <a:cubicBezTo>
                    <a:pt x="1310" y="20319"/>
                    <a:pt x="1937" y="21176"/>
                    <a:pt x="2445" y="21348"/>
                  </a:cubicBezTo>
                  <a:cubicBezTo>
                    <a:pt x="2954" y="21519"/>
                    <a:pt x="3345" y="21005"/>
                    <a:pt x="3737" y="20405"/>
                  </a:cubicBezTo>
                  <a:cubicBezTo>
                    <a:pt x="4128" y="19805"/>
                    <a:pt x="4519" y="19119"/>
                    <a:pt x="4793" y="18348"/>
                  </a:cubicBezTo>
                  <a:cubicBezTo>
                    <a:pt x="5067" y="17576"/>
                    <a:pt x="5223" y="16719"/>
                    <a:pt x="5537" y="16290"/>
                  </a:cubicBezTo>
                  <a:cubicBezTo>
                    <a:pt x="5850" y="15862"/>
                    <a:pt x="6319" y="15862"/>
                    <a:pt x="7102" y="15690"/>
                  </a:cubicBezTo>
                  <a:cubicBezTo>
                    <a:pt x="7884" y="15519"/>
                    <a:pt x="8980" y="15176"/>
                    <a:pt x="9606" y="14576"/>
                  </a:cubicBezTo>
                  <a:cubicBezTo>
                    <a:pt x="10232" y="13976"/>
                    <a:pt x="10389" y="13119"/>
                    <a:pt x="10271" y="12519"/>
                  </a:cubicBezTo>
                  <a:cubicBezTo>
                    <a:pt x="10154" y="11919"/>
                    <a:pt x="9763" y="11576"/>
                    <a:pt x="9176" y="11405"/>
                  </a:cubicBezTo>
                  <a:cubicBezTo>
                    <a:pt x="8589" y="11233"/>
                    <a:pt x="7806" y="11233"/>
                    <a:pt x="7219" y="11319"/>
                  </a:cubicBezTo>
                  <a:cubicBezTo>
                    <a:pt x="6632" y="11405"/>
                    <a:pt x="6241" y="11576"/>
                    <a:pt x="6084" y="12090"/>
                  </a:cubicBezTo>
                  <a:cubicBezTo>
                    <a:pt x="5928" y="12605"/>
                    <a:pt x="6006" y="13462"/>
                    <a:pt x="6241" y="14062"/>
                  </a:cubicBezTo>
                  <a:cubicBezTo>
                    <a:pt x="6476" y="14662"/>
                    <a:pt x="6867" y="15005"/>
                    <a:pt x="7806" y="15090"/>
                  </a:cubicBezTo>
                  <a:cubicBezTo>
                    <a:pt x="8745" y="15176"/>
                    <a:pt x="10232" y="15005"/>
                    <a:pt x="11367" y="14405"/>
                  </a:cubicBezTo>
                  <a:cubicBezTo>
                    <a:pt x="12502" y="13805"/>
                    <a:pt x="13284" y="12776"/>
                    <a:pt x="13832" y="11919"/>
                  </a:cubicBezTo>
                  <a:cubicBezTo>
                    <a:pt x="14380" y="11062"/>
                    <a:pt x="14693" y="10376"/>
                    <a:pt x="14850" y="10462"/>
                  </a:cubicBezTo>
                  <a:cubicBezTo>
                    <a:pt x="15006" y="10548"/>
                    <a:pt x="15006" y="11405"/>
                    <a:pt x="15202" y="12862"/>
                  </a:cubicBezTo>
                  <a:cubicBezTo>
                    <a:pt x="15397" y="14319"/>
                    <a:pt x="15789" y="16376"/>
                    <a:pt x="16180" y="17576"/>
                  </a:cubicBezTo>
                  <a:cubicBezTo>
                    <a:pt x="16571" y="18776"/>
                    <a:pt x="16963" y="19119"/>
                    <a:pt x="17315" y="19033"/>
                  </a:cubicBezTo>
                  <a:cubicBezTo>
                    <a:pt x="17667" y="18948"/>
                    <a:pt x="17980" y="18433"/>
                    <a:pt x="18215" y="17748"/>
                  </a:cubicBezTo>
                  <a:cubicBezTo>
                    <a:pt x="18450" y="17062"/>
                    <a:pt x="18606" y="16205"/>
                    <a:pt x="18763" y="15348"/>
                  </a:cubicBezTo>
                  <a:cubicBezTo>
                    <a:pt x="18919" y="14490"/>
                    <a:pt x="19076" y="13633"/>
                    <a:pt x="19232" y="13805"/>
                  </a:cubicBezTo>
                  <a:cubicBezTo>
                    <a:pt x="19389" y="13976"/>
                    <a:pt x="19545" y="15176"/>
                    <a:pt x="19780" y="16119"/>
                  </a:cubicBezTo>
                  <a:cubicBezTo>
                    <a:pt x="20015" y="17062"/>
                    <a:pt x="20328" y="17748"/>
                    <a:pt x="20641" y="17833"/>
                  </a:cubicBezTo>
                  <a:cubicBezTo>
                    <a:pt x="20954" y="17919"/>
                    <a:pt x="21267" y="17405"/>
                    <a:pt x="21580" y="168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1" name="Line"/>
            <p:cNvSpPr/>
            <p:nvPr/>
          </p:nvSpPr>
          <p:spPr>
            <a:xfrm>
              <a:off x="5360239" y="5268196"/>
              <a:ext cx="36473" cy="4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2" h="21600" extrusionOk="0">
                  <a:moveTo>
                    <a:pt x="14811" y="21600"/>
                  </a:moveTo>
                  <a:cubicBezTo>
                    <a:pt x="6957" y="14400"/>
                    <a:pt x="-898" y="7200"/>
                    <a:pt x="84" y="3600"/>
                  </a:cubicBezTo>
                  <a:cubicBezTo>
                    <a:pt x="1066" y="0"/>
                    <a:pt x="10884" y="0"/>
                    <a:pt x="20702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2" name="Line"/>
            <p:cNvSpPr/>
            <p:nvPr/>
          </p:nvSpPr>
          <p:spPr>
            <a:xfrm>
              <a:off x="5635411" y="5382357"/>
              <a:ext cx="173632" cy="215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7" h="21006" extrusionOk="0">
                  <a:moveTo>
                    <a:pt x="8894" y="0"/>
                  </a:moveTo>
                  <a:cubicBezTo>
                    <a:pt x="12282" y="2025"/>
                    <a:pt x="15671" y="4050"/>
                    <a:pt x="18000" y="6244"/>
                  </a:cubicBezTo>
                  <a:cubicBezTo>
                    <a:pt x="20329" y="8438"/>
                    <a:pt x="21600" y="10800"/>
                    <a:pt x="21176" y="13500"/>
                  </a:cubicBezTo>
                  <a:cubicBezTo>
                    <a:pt x="20753" y="16200"/>
                    <a:pt x="18635" y="19237"/>
                    <a:pt x="15459" y="20419"/>
                  </a:cubicBezTo>
                  <a:cubicBezTo>
                    <a:pt x="12282" y="21600"/>
                    <a:pt x="8047" y="20925"/>
                    <a:pt x="5294" y="19069"/>
                  </a:cubicBezTo>
                  <a:cubicBezTo>
                    <a:pt x="2541" y="17213"/>
                    <a:pt x="1271" y="14175"/>
                    <a:pt x="0" y="1113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3" name="Line"/>
            <p:cNvSpPr/>
            <p:nvPr/>
          </p:nvSpPr>
          <p:spPr>
            <a:xfrm>
              <a:off x="5942646" y="5143242"/>
              <a:ext cx="699460" cy="507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399" extrusionOk="0">
                  <a:moveTo>
                    <a:pt x="3319" y="15780"/>
                  </a:moveTo>
                  <a:cubicBezTo>
                    <a:pt x="2787" y="15488"/>
                    <a:pt x="2255" y="15196"/>
                    <a:pt x="1723" y="15050"/>
                  </a:cubicBezTo>
                  <a:cubicBezTo>
                    <a:pt x="1191" y="14904"/>
                    <a:pt x="659" y="14904"/>
                    <a:pt x="340" y="15269"/>
                  </a:cubicBezTo>
                  <a:cubicBezTo>
                    <a:pt x="20" y="15634"/>
                    <a:pt x="-86" y="16364"/>
                    <a:pt x="74" y="16948"/>
                  </a:cubicBezTo>
                  <a:cubicBezTo>
                    <a:pt x="233" y="17531"/>
                    <a:pt x="659" y="17969"/>
                    <a:pt x="1138" y="18261"/>
                  </a:cubicBezTo>
                  <a:cubicBezTo>
                    <a:pt x="1616" y="18553"/>
                    <a:pt x="2148" y="18699"/>
                    <a:pt x="2680" y="18772"/>
                  </a:cubicBezTo>
                  <a:cubicBezTo>
                    <a:pt x="3213" y="18845"/>
                    <a:pt x="3745" y="18845"/>
                    <a:pt x="4064" y="18480"/>
                  </a:cubicBezTo>
                  <a:cubicBezTo>
                    <a:pt x="4383" y="18115"/>
                    <a:pt x="4489" y="17386"/>
                    <a:pt x="4862" y="17458"/>
                  </a:cubicBezTo>
                  <a:cubicBezTo>
                    <a:pt x="5234" y="17531"/>
                    <a:pt x="5873" y="18407"/>
                    <a:pt x="6617" y="18845"/>
                  </a:cubicBezTo>
                  <a:cubicBezTo>
                    <a:pt x="7362" y="19283"/>
                    <a:pt x="8213" y="19283"/>
                    <a:pt x="9012" y="18626"/>
                  </a:cubicBezTo>
                  <a:cubicBezTo>
                    <a:pt x="9810" y="17969"/>
                    <a:pt x="10554" y="16656"/>
                    <a:pt x="11193" y="14248"/>
                  </a:cubicBezTo>
                  <a:cubicBezTo>
                    <a:pt x="11831" y="11840"/>
                    <a:pt x="12363" y="8337"/>
                    <a:pt x="12629" y="6148"/>
                  </a:cubicBezTo>
                  <a:cubicBezTo>
                    <a:pt x="12895" y="3958"/>
                    <a:pt x="12895" y="3083"/>
                    <a:pt x="12736" y="2134"/>
                  </a:cubicBezTo>
                  <a:cubicBezTo>
                    <a:pt x="12576" y="1186"/>
                    <a:pt x="12257" y="164"/>
                    <a:pt x="12097" y="18"/>
                  </a:cubicBezTo>
                  <a:cubicBezTo>
                    <a:pt x="11938" y="-128"/>
                    <a:pt x="11938" y="602"/>
                    <a:pt x="11938" y="3667"/>
                  </a:cubicBezTo>
                  <a:cubicBezTo>
                    <a:pt x="11938" y="6731"/>
                    <a:pt x="11938" y="12131"/>
                    <a:pt x="11938" y="15196"/>
                  </a:cubicBezTo>
                  <a:cubicBezTo>
                    <a:pt x="11938" y="18261"/>
                    <a:pt x="11938" y="18991"/>
                    <a:pt x="12097" y="19648"/>
                  </a:cubicBezTo>
                  <a:cubicBezTo>
                    <a:pt x="12257" y="20304"/>
                    <a:pt x="12576" y="20888"/>
                    <a:pt x="13002" y="21180"/>
                  </a:cubicBezTo>
                  <a:cubicBezTo>
                    <a:pt x="13427" y="21472"/>
                    <a:pt x="13959" y="21472"/>
                    <a:pt x="14385" y="21180"/>
                  </a:cubicBezTo>
                  <a:cubicBezTo>
                    <a:pt x="14811" y="20888"/>
                    <a:pt x="15130" y="20304"/>
                    <a:pt x="15449" y="19721"/>
                  </a:cubicBezTo>
                  <a:cubicBezTo>
                    <a:pt x="15768" y="19137"/>
                    <a:pt x="16087" y="18553"/>
                    <a:pt x="16407" y="17969"/>
                  </a:cubicBezTo>
                  <a:cubicBezTo>
                    <a:pt x="16726" y="17386"/>
                    <a:pt x="17045" y="16802"/>
                    <a:pt x="17417" y="17094"/>
                  </a:cubicBezTo>
                  <a:cubicBezTo>
                    <a:pt x="17790" y="17386"/>
                    <a:pt x="18215" y="18553"/>
                    <a:pt x="18747" y="19210"/>
                  </a:cubicBezTo>
                  <a:cubicBezTo>
                    <a:pt x="19280" y="19867"/>
                    <a:pt x="19918" y="20013"/>
                    <a:pt x="20397" y="19794"/>
                  </a:cubicBezTo>
                  <a:cubicBezTo>
                    <a:pt x="20876" y="19575"/>
                    <a:pt x="21195" y="18991"/>
                    <a:pt x="21514" y="18407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4" name="Line"/>
            <p:cNvSpPr/>
            <p:nvPr/>
          </p:nvSpPr>
          <p:spPr>
            <a:xfrm>
              <a:off x="6569457" y="5288952"/>
              <a:ext cx="93406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5" name="Line"/>
            <p:cNvSpPr/>
            <p:nvPr/>
          </p:nvSpPr>
          <p:spPr>
            <a:xfrm>
              <a:off x="6247730" y="5413492"/>
              <a:ext cx="228323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6" name="Line"/>
            <p:cNvSpPr/>
            <p:nvPr/>
          </p:nvSpPr>
          <p:spPr>
            <a:xfrm>
              <a:off x="6644919" y="5457790"/>
              <a:ext cx="744424" cy="161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037" extrusionOk="0">
                  <a:moveTo>
                    <a:pt x="819" y="9088"/>
                  </a:moveTo>
                  <a:cubicBezTo>
                    <a:pt x="1219" y="10438"/>
                    <a:pt x="1619" y="11788"/>
                    <a:pt x="2069" y="12463"/>
                  </a:cubicBezTo>
                  <a:cubicBezTo>
                    <a:pt x="2519" y="13138"/>
                    <a:pt x="3019" y="13138"/>
                    <a:pt x="3519" y="13138"/>
                  </a:cubicBezTo>
                  <a:cubicBezTo>
                    <a:pt x="4019" y="13138"/>
                    <a:pt x="4519" y="13138"/>
                    <a:pt x="4869" y="11788"/>
                  </a:cubicBezTo>
                  <a:cubicBezTo>
                    <a:pt x="5219" y="10438"/>
                    <a:pt x="5419" y="7738"/>
                    <a:pt x="5269" y="5938"/>
                  </a:cubicBezTo>
                  <a:cubicBezTo>
                    <a:pt x="5119" y="4138"/>
                    <a:pt x="4619" y="3238"/>
                    <a:pt x="3869" y="2563"/>
                  </a:cubicBezTo>
                  <a:cubicBezTo>
                    <a:pt x="3119" y="1888"/>
                    <a:pt x="2119" y="1438"/>
                    <a:pt x="1369" y="1213"/>
                  </a:cubicBezTo>
                  <a:cubicBezTo>
                    <a:pt x="619" y="988"/>
                    <a:pt x="119" y="988"/>
                    <a:pt x="19" y="1888"/>
                  </a:cubicBezTo>
                  <a:cubicBezTo>
                    <a:pt x="-81" y="2788"/>
                    <a:pt x="219" y="4588"/>
                    <a:pt x="969" y="5713"/>
                  </a:cubicBezTo>
                  <a:cubicBezTo>
                    <a:pt x="1719" y="6838"/>
                    <a:pt x="2919" y="7288"/>
                    <a:pt x="4219" y="6613"/>
                  </a:cubicBezTo>
                  <a:cubicBezTo>
                    <a:pt x="5519" y="5938"/>
                    <a:pt x="6919" y="4138"/>
                    <a:pt x="7819" y="2563"/>
                  </a:cubicBezTo>
                  <a:cubicBezTo>
                    <a:pt x="8719" y="988"/>
                    <a:pt x="9119" y="-362"/>
                    <a:pt x="9419" y="88"/>
                  </a:cubicBezTo>
                  <a:cubicBezTo>
                    <a:pt x="9719" y="538"/>
                    <a:pt x="9919" y="2788"/>
                    <a:pt x="10019" y="5263"/>
                  </a:cubicBezTo>
                  <a:cubicBezTo>
                    <a:pt x="10119" y="7738"/>
                    <a:pt x="10119" y="10438"/>
                    <a:pt x="10119" y="12913"/>
                  </a:cubicBezTo>
                  <a:cubicBezTo>
                    <a:pt x="10119" y="15388"/>
                    <a:pt x="10119" y="17638"/>
                    <a:pt x="10269" y="17638"/>
                  </a:cubicBezTo>
                  <a:cubicBezTo>
                    <a:pt x="10419" y="17638"/>
                    <a:pt x="10719" y="15388"/>
                    <a:pt x="11019" y="12913"/>
                  </a:cubicBezTo>
                  <a:cubicBezTo>
                    <a:pt x="11319" y="10438"/>
                    <a:pt x="11619" y="7738"/>
                    <a:pt x="11919" y="5263"/>
                  </a:cubicBezTo>
                  <a:cubicBezTo>
                    <a:pt x="12219" y="2788"/>
                    <a:pt x="12519" y="538"/>
                    <a:pt x="12819" y="313"/>
                  </a:cubicBezTo>
                  <a:cubicBezTo>
                    <a:pt x="13119" y="88"/>
                    <a:pt x="13419" y="1888"/>
                    <a:pt x="13769" y="5263"/>
                  </a:cubicBezTo>
                  <a:cubicBezTo>
                    <a:pt x="14119" y="8638"/>
                    <a:pt x="14519" y="13588"/>
                    <a:pt x="15169" y="16738"/>
                  </a:cubicBezTo>
                  <a:cubicBezTo>
                    <a:pt x="15819" y="19888"/>
                    <a:pt x="16719" y="21238"/>
                    <a:pt x="17819" y="21013"/>
                  </a:cubicBezTo>
                  <a:cubicBezTo>
                    <a:pt x="18919" y="20788"/>
                    <a:pt x="20219" y="18988"/>
                    <a:pt x="21519" y="1718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7" name="Line"/>
            <p:cNvSpPr/>
            <p:nvPr/>
          </p:nvSpPr>
          <p:spPr>
            <a:xfrm>
              <a:off x="4535312" y="5392735"/>
              <a:ext cx="176432" cy="10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8" name="Line"/>
            <p:cNvSpPr/>
            <p:nvPr/>
          </p:nvSpPr>
          <p:spPr>
            <a:xfrm>
              <a:off x="8268037" y="5403113"/>
              <a:ext cx="484976" cy="357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259" extrusionOk="0">
                  <a:moveTo>
                    <a:pt x="613" y="0"/>
                  </a:moveTo>
                  <a:cubicBezTo>
                    <a:pt x="306" y="3497"/>
                    <a:pt x="0" y="6994"/>
                    <a:pt x="0" y="10389"/>
                  </a:cubicBezTo>
                  <a:cubicBezTo>
                    <a:pt x="0" y="13783"/>
                    <a:pt x="306" y="17074"/>
                    <a:pt x="766" y="19029"/>
                  </a:cubicBezTo>
                  <a:cubicBezTo>
                    <a:pt x="1226" y="20983"/>
                    <a:pt x="1838" y="21600"/>
                    <a:pt x="3140" y="21086"/>
                  </a:cubicBezTo>
                  <a:cubicBezTo>
                    <a:pt x="4443" y="20571"/>
                    <a:pt x="6434" y="18926"/>
                    <a:pt x="7660" y="17486"/>
                  </a:cubicBezTo>
                  <a:cubicBezTo>
                    <a:pt x="8885" y="16046"/>
                    <a:pt x="9345" y="14811"/>
                    <a:pt x="9957" y="14297"/>
                  </a:cubicBezTo>
                  <a:cubicBezTo>
                    <a:pt x="10570" y="13783"/>
                    <a:pt x="11336" y="13989"/>
                    <a:pt x="13021" y="14194"/>
                  </a:cubicBezTo>
                  <a:cubicBezTo>
                    <a:pt x="14706" y="14400"/>
                    <a:pt x="17311" y="14606"/>
                    <a:pt x="18919" y="14400"/>
                  </a:cubicBezTo>
                  <a:cubicBezTo>
                    <a:pt x="20528" y="14194"/>
                    <a:pt x="21140" y="13577"/>
                    <a:pt x="21370" y="12754"/>
                  </a:cubicBezTo>
                  <a:cubicBezTo>
                    <a:pt x="21600" y="11931"/>
                    <a:pt x="21447" y="10903"/>
                    <a:pt x="20987" y="10286"/>
                  </a:cubicBezTo>
                  <a:cubicBezTo>
                    <a:pt x="20528" y="9669"/>
                    <a:pt x="19762" y="9463"/>
                    <a:pt x="18077" y="9360"/>
                  </a:cubicBezTo>
                  <a:cubicBezTo>
                    <a:pt x="16392" y="9257"/>
                    <a:pt x="13787" y="9257"/>
                    <a:pt x="12179" y="9566"/>
                  </a:cubicBezTo>
                  <a:cubicBezTo>
                    <a:pt x="10570" y="9874"/>
                    <a:pt x="9957" y="10491"/>
                    <a:pt x="9498" y="11314"/>
                  </a:cubicBezTo>
                  <a:cubicBezTo>
                    <a:pt x="9038" y="12137"/>
                    <a:pt x="8732" y="13166"/>
                    <a:pt x="9115" y="13989"/>
                  </a:cubicBezTo>
                  <a:cubicBezTo>
                    <a:pt x="9498" y="14811"/>
                    <a:pt x="10570" y="15429"/>
                    <a:pt x="11643" y="1604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9" name="Line"/>
            <p:cNvSpPr/>
            <p:nvPr/>
          </p:nvSpPr>
          <p:spPr>
            <a:xfrm>
              <a:off x="8105444" y="5534037"/>
              <a:ext cx="280215" cy="45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6" extrusionOk="0">
                  <a:moveTo>
                    <a:pt x="0" y="1782"/>
                  </a:moveTo>
                  <a:cubicBezTo>
                    <a:pt x="4533" y="239"/>
                    <a:pt x="9067" y="-1304"/>
                    <a:pt x="12667" y="1782"/>
                  </a:cubicBezTo>
                  <a:cubicBezTo>
                    <a:pt x="16267" y="4867"/>
                    <a:pt x="18933" y="12582"/>
                    <a:pt x="21600" y="20296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0" name="Line"/>
            <p:cNvSpPr/>
            <p:nvPr/>
          </p:nvSpPr>
          <p:spPr>
            <a:xfrm>
              <a:off x="9665777" y="5316628"/>
              <a:ext cx="997103" cy="69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1554" extrusionOk="0">
                  <a:moveTo>
                    <a:pt x="3498" y="6588"/>
                  </a:moveTo>
                  <a:cubicBezTo>
                    <a:pt x="3424" y="6048"/>
                    <a:pt x="3349" y="5508"/>
                    <a:pt x="3126" y="5130"/>
                  </a:cubicBezTo>
                  <a:cubicBezTo>
                    <a:pt x="2902" y="4752"/>
                    <a:pt x="2530" y="4536"/>
                    <a:pt x="1971" y="4590"/>
                  </a:cubicBezTo>
                  <a:cubicBezTo>
                    <a:pt x="1413" y="4644"/>
                    <a:pt x="668" y="4968"/>
                    <a:pt x="295" y="5400"/>
                  </a:cubicBezTo>
                  <a:cubicBezTo>
                    <a:pt x="-77" y="5832"/>
                    <a:pt x="-77" y="6372"/>
                    <a:pt x="184" y="7074"/>
                  </a:cubicBezTo>
                  <a:cubicBezTo>
                    <a:pt x="444" y="7776"/>
                    <a:pt x="966" y="8640"/>
                    <a:pt x="1636" y="9072"/>
                  </a:cubicBezTo>
                  <a:cubicBezTo>
                    <a:pt x="2306" y="9504"/>
                    <a:pt x="3126" y="9504"/>
                    <a:pt x="3722" y="9396"/>
                  </a:cubicBezTo>
                  <a:cubicBezTo>
                    <a:pt x="4317" y="9288"/>
                    <a:pt x="4690" y="9072"/>
                    <a:pt x="4876" y="8694"/>
                  </a:cubicBezTo>
                  <a:cubicBezTo>
                    <a:pt x="5062" y="8316"/>
                    <a:pt x="5062" y="7776"/>
                    <a:pt x="4951" y="7290"/>
                  </a:cubicBezTo>
                  <a:cubicBezTo>
                    <a:pt x="4839" y="6804"/>
                    <a:pt x="4615" y="6372"/>
                    <a:pt x="4578" y="6480"/>
                  </a:cubicBezTo>
                  <a:cubicBezTo>
                    <a:pt x="4541" y="6588"/>
                    <a:pt x="4690" y="7236"/>
                    <a:pt x="4876" y="9126"/>
                  </a:cubicBezTo>
                  <a:cubicBezTo>
                    <a:pt x="5062" y="11016"/>
                    <a:pt x="5286" y="14148"/>
                    <a:pt x="5323" y="16308"/>
                  </a:cubicBezTo>
                  <a:cubicBezTo>
                    <a:pt x="5360" y="18468"/>
                    <a:pt x="5211" y="19656"/>
                    <a:pt x="4988" y="20412"/>
                  </a:cubicBezTo>
                  <a:cubicBezTo>
                    <a:pt x="4764" y="21168"/>
                    <a:pt x="4466" y="21492"/>
                    <a:pt x="3833" y="21546"/>
                  </a:cubicBezTo>
                  <a:cubicBezTo>
                    <a:pt x="3200" y="21600"/>
                    <a:pt x="2232" y="21384"/>
                    <a:pt x="1599" y="20682"/>
                  </a:cubicBezTo>
                  <a:cubicBezTo>
                    <a:pt x="966" y="19980"/>
                    <a:pt x="668" y="18792"/>
                    <a:pt x="817" y="17712"/>
                  </a:cubicBezTo>
                  <a:cubicBezTo>
                    <a:pt x="966" y="16632"/>
                    <a:pt x="1562" y="15660"/>
                    <a:pt x="2791" y="14472"/>
                  </a:cubicBezTo>
                  <a:cubicBezTo>
                    <a:pt x="4020" y="13284"/>
                    <a:pt x="5882" y="11880"/>
                    <a:pt x="7148" y="10962"/>
                  </a:cubicBezTo>
                  <a:cubicBezTo>
                    <a:pt x="8414" y="10044"/>
                    <a:pt x="9084" y="9612"/>
                    <a:pt x="9531" y="9180"/>
                  </a:cubicBezTo>
                  <a:cubicBezTo>
                    <a:pt x="9978" y="8748"/>
                    <a:pt x="10202" y="8316"/>
                    <a:pt x="10127" y="7938"/>
                  </a:cubicBezTo>
                  <a:cubicBezTo>
                    <a:pt x="10053" y="7560"/>
                    <a:pt x="9680" y="7236"/>
                    <a:pt x="9308" y="7074"/>
                  </a:cubicBezTo>
                  <a:cubicBezTo>
                    <a:pt x="8935" y="6912"/>
                    <a:pt x="8563" y="6912"/>
                    <a:pt x="8265" y="7128"/>
                  </a:cubicBezTo>
                  <a:cubicBezTo>
                    <a:pt x="7967" y="7344"/>
                    <a:pt x="7744" y="7776"/>
                    <a:pt x="7669" y="8262"/>
                  </a:cubicBezTo>
                  <a:cubicBezTo>
                    <a:pt x="7595" y="8748"/>
                    <a:pt x="7669" y="9288"/>
                    <a:pt x="8153" y="10098"/>
                  </a:cubicBezTo>
                  <a:cubicBezTo>
                    <a:pt x="8637" y="10908"/>
                    <a:pt x="9531" y="11988"/>
                    <a:pt x="10537" y="12528"/>
                  </a:cubicBezTo>
                  <a:cubicBezTo>
                    <a:pt x="11542" y="13068"/>
                    <a:pt x="12660" y="13068"/>
                    <a:pt x="13702" y="12474"/>
                  </a:cubicBezTo>
                  <a:cubicBezTo>
                    <a:pt x="14745" y="11880"/>
                    <a:pt x="15713" y="10692"/>
                    <a:pt x="16346" y="8694"/>
                  </a:cubicBezTo>
                  <a:cubicBezTo>
                    <a:pt x="16980" y="6696"/>
                    <a:pt x="17277" y="3888"/>
                    <a:pt x="17426" y="2214"/>
                  </a:cubicBezTo>
                  <a:cubicBezTo>
                    <a:pt x="17575" y="540"/>
                    <a:pt x="17575" y="0"/>
                    <a:pt x="17613" y="0"/>
                  </a:cubicBezTo>
                  <a:cubicBezTo>
                    <a:pt x="17650" y="0"/>
                    <a:pt x="17724" y="540"/>
                    <a:pt x="17687" y="2268"/>
                  </a:cubicBezTo>
                  <a:cubicBezTo>
                    <a:pt x="17650" y="3996"/>
                    <a:pt x="17501" y="6912"/>
                    <a:pt x="17389" y="8910"/>
                  </a:cubicBezTo>
                  <a:cubicBezTo>
                    <a:pt x="17277" y="10908"/>
                    <a:pt x="17203" y="11988"/>
                    <a:pt x="17203" y="12798"/>
                  </a:cubicBezTo>
                  <a:cubicBezTo>
                    <a:pt x="17203" y="13608"/>
                    <a:pt x="17277" y="14148"/>
                    <a:pt x="17501" y="14472"/>
                  </a:cubicBezTo>
                  <a:cubicBezTo>
                    <a:pt x="17724" y="14796"/>
                    <a:pt x="18097" y="14904"/>
                    <a:pt x="18655" y="14904"/>
                  </a:cubicBezTo>
                  <a:cubicBezTo>
                    <a:pt x="19214" y="14904"/>
                    <a:pt x="19959" y="14796"/>
                    <a:pt x="20480" y="14580"/>
                  </a:cubicBezTo>
                  <a:cubicBezTo>
                    <a:pt x="21002" y="14364"/>
                    <a:pt x="21300" y="14040"/>
                    <a:pt x="21411" y="13554"/>
                  </a:cubicBezTo>
                  <a:cubicBezTo>
                    <a:pt x="21523" y="13068"/>
                    <a:pt x="21449" y="12420"/>
                    <a:pt x="21374" y="11772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1" name="Line"/>
            <p:cNvSpPr/>
            <p:nvPr/>
          </p:nvSpPr>
          <p:spPr>
            <a:xfrm>
              <a:off x="10399047" y="5569166"/>
              <a:ext cx="300971" cy="10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710" y="14400"/>
                    <a:pt x="11421" y="7200"/>
                    <a:pt x="15021" y="3600"/>
                  </a:cubicBezTo>
                  <a:cubicBezTo>
                    <a:pt x="18621" y="0"/>
                    <a:pt x="20110" y="0"/>
                    <a:pt x="21600" y="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2" name="Line"/>
            <p:cNvSpPr/>
            <p:nvPr/>
          </p:nvSpPr>
          <p:spPr>
            <a:xfrm>
              <a:off x="11774574" y="5466927"/>
              <a:ext cx="355753" cy="471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8" h="21199" extrusionOk="0">
                  <a:moveTo>
                    <a:pt x="1534" y="1796"/>
                  </a:moveTo>
                  <a:cubicBezTo>
                    <a:pt x="1741" y="5525"/>
                    <a:pt x="1949" y="9255"/>
                    <a:pt x="2364" y="12285"/>
                  </a:cubicBezTo>
                  <a:cubicBezTo>
                    <a:pt x="2780" y="15315"/>
                    <a:pt x="3403" y="17646"/>
                    <a:pt x="3714" y="19200"/>
                  </a:cubicBezTo>
                  <a:cubicBezTo>
                    <a:pt x="4026" y="20754"/>
                    <a:pt x="4026" y="21531"/>
                    <a:pt x="3610" y="21065"/>
                  </a:cubicBezTo>
                  <a:cubicBezTo>
                    <a:pt x="3195" y="20599"/>
                    <a:pt x="2364" y="18889"/>
                    <a:pt x="1637" y="16248"/>
                  </a:cubicBezTo>
                  <a:cubicBezTo>
                    <a:pt x="910" y="13606"/>
                    <a:pt x="287" y="10032"/>
                    <a:pt x="80" y="7390"/>
                  </a:cubicBezTo>
                  <a:cubicBezTo>
                    <a:pt x="-128" y="4748"/>
                    <a:pt x="80" y="3039"/>
                    <a:pt x="599" y="1873"/>
                  </a:cubicBezTo>
                  <a:cubicBezTo>
                    <a:pt x="1118" y="708"/>
                    <a:pt x="1949" y="86"/>
                    <a:pt x="4441" y="9"/>
                  </a:cubicBezTo>
                  <a:cubicBezTo>
                    <a:pt x="6933" y="-69"/>
                    <a:pt x="11087" y="397"/>
                    <a:pt x="13891" y="1252"/>
                  </a:cubicBezTo>
                  <a:cubicBezTo>
                    <a:pt x="16695" y="2107"/>
                    <a:pt x="18149" y="3350"/>
                    <a:pt x="19187" y="4360"/>
                  </a:cubicBezTo>
                  <a:cubicBezTo>
                    <a:pt x="20226" y="5370"/>
                    <a:pt x="20849" y="6147"/>
                    <a:pt x="21160" y="6924"/>
                  </a:cubicBezTo>
                  <a:cubicBezTo>
                    <a:pt x="21472" y="7701"/>
                    <a:pt x="21472" y="8478"/>
                    <a:pt x="20745" y="9099"/>
                  </a:cubicBezTo>
                  <a:cubicBezTo>
                    <a:pt x="20018" y="9721"/>
                    <a:pt x="18564" y="10187"/>
                    <a:pt x="15657" y="10187"/>
                  </a:cubicBezTo>
                  <a:cubicBezTo>
                    <a:pt x="12749" y="10187"/>
                    <a:pt x="8387" y="9721"/>
                    <a:pt x="5895" y="9177"/>
                  </a:cubicBezTo>
                  <a:cubicBezTo>
                    <a:pt x="3403" y="8633"/>
                    <a:pt x="2780" y="8012"/>
                    <a:pt x="2157" y="739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3" name="Line"/>
            <p:cNvSpPr/>
            <p:nvPr/>
          </p:nvSpPr>
          <p:spPr>
            <a:xfrm>
              <a:off x="12409839" y="5363231"/>
              <a:ext cx="402309" cy="451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7" h="21377" extrusionOk="0">
                  <a:moveTo>
                    <a:pt x="7825" y="4832"/>
                  </a:moveTo>
                  <a:cubicBezTo>
                    <a:pt x="8557" y="4014"/>
                    <a:pt x="9290" y="3196"/>
                    <a:pt x="9290" y="3441"/>
                  </a:cubicBezTo>
                  <a:cubicBezTo>
                    <a:pt x="9290" y="3687"/>
                    <a:pt x="8557" y="4996"/>
                    <a:pt x="7185" y="7450"/>
                  </a:cubicBezTo>
                  <a:cubicBezTo>
                    <a:pt x="5812" y="9905"/>
                    <a:pt x="3798" y="13505"/>
                    <a:pt x="2517" y="15714"/>
                  </a:cubicBezTo>
                  <a:cubicBezTo>
                    <a:pt x="1235" y="17923"/>
                    <a:pt x="686" y="18741"/>
                    <a:pt x="320" y="18659"/>
                  </a:cubicBezTo>
                  <a:cubicBezTo>
                    <a:pt x="-46" y="18578"/>
                    <a:pt x="-229" y="17596"/>
                    <a:pt x="503" y="15714"/>
                  </a:cubicBezTo>
                  <a:cubicBezTo>
                    <a:pt x="1235" y="13832"/>
                    <a:pt x="2883" y="11050"/>
                    <a:pt x="4256" y="8678"/>
                  </a:cubicBezTo>
                  <a:cubicBezTo>
                    <a:pt x="5629" y="6305"/>
                    <a:pt x="6727" y="4341"/>
                    <a:pt x="7551" y="2787"/>
                  </a:cubicBezTo>
                  <a:cubicBezTo>
                    <a:pt x="8374" y="1232"/>
                    <a:pt x="8924" y="87"/>
                    <a:pt x="9656" y="5"/>
                  </a:cubicBezTo>
                  <a:cubicBezTo>
                    <a:pt x="10388" y="-77"/>
                    <a:pt x="11303" y="905"/>
                    <a:pt x="12859" y="3932"/>
                  </a:cubicBezTo>
                  <a:cubicBezTo>
                    <a:pt x="14415" y="6959"/>
                    <a:pt x="16612" y="12032"/>
                    <a:pt x="17893" y="14978"/>
                  </a:cubicBezTo>
                  <a:cubicBezTo>
                    <a:pt x="19174" y="17923"/>
                    <a:pt x="19540" y="18741"/>
                    <a:pt x="20090" y="19641"/>
                  </a:cubicBezTo>
                  <a:cubicBezTo>
                    <a:pt x="20639" y="20541"/>
                    <a:pt x="21371" y="21523"/>
                    <a:pt x="21279" y="21359"/>
                  </a:cubicBezTo>
                  <a:cubicBezTo>
                    <a:pt x="21188" y="21196"/>
                    <a:pt x="20273" y="19887"/>
                    <a:pt x="19357" y="1857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4" name="Line"/>
            <p:cNvSpPr/>
            <p:nvPr/>
          </p:nvSpPr>
          <p:spPr>
            <a:xfrm>
              <a:off x="12505839" y="5594652"/>
              <a:ext cx="238701" cy="16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15" extrusionOk="0">
                  <a:moveTo>
                    <a:pt x="0" y="20015"/>
                  </a:moveTo>
                  <a:cubicBezTo>
                    <a:pt x="5635" y="11375"/>
                    <a:pt x="11270" y="2735"/>
                    <a:pt x="14870" y="575"/>
                  </a:cubicBezTo>
                  <a:cubicBezTo>
                    <a:pt x="18470" y="-1585"/>
                    <a:pt x="20035" y="2735"/>
                    <a:pt x="21600" y="7055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5" name="Line"/>
            <p:cNvSpPr/>
            <p:nvPr/>
          </p:nvSpPr>
          <p:spPr>
            <a:xfrm>
              <a:off x="13149293" y="5548409"/>
              <a:ext cx="300972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6" name="Line"/>
            <p:cNvSpPr/>
            <p:nvPr/>
          </p:nvSpPr>
          <p:spPr>
            <a:xfrm>
              <a:off x="13190807" y="5672949"/>
              <a:ext cx="280214" cy="31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7" name="Line"/>
            <p:cNvSpPr/>
            <p:nvPr/>
          </p:nvSpPr>
          <p:spPr>
            <a:xfrm>
              <a:off x="14124744" y="5392735"/>
              <a:ext cx="268318" cy="39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1" h="21600" extrusionOk="0">
                  <a:moveTo>
                    <a:pt x="4868" y="0"/>
                  </a:moveTo>
                  <a:cubicBezTo>
                    <a:pt x="3788" y="5116"/>
                    <a:pt x="2708" y="10232"/>
                    <a:pt x="2033" y="13263"/>
                  </a:cubicBezTo>
                  <a:cubicBezTo>
                    <a:pt x="1358" y="16295"/>
                    <a:pt x="1088" y="17242"/>
                    <a:pt x="683" y="18189"/>
                  </a:cubicBezTo>
                  <a:cubicBezTo>
                    <a:pt x="278" y="19137"/>
                    <a:pt x="-262" y="20084"/>
                    <a:pt x="143" y="20653"/>
                  </a:cubicBezTo>
                  <a:cubicBezTo>
                    <a:pt x="548" y="21221"/>
                    <a:pt x="1898" y="21411"/>
                    <a:pt x="4598" y="21505"/>
                  </a:cubicBezTo>
                  <a:cubicBezTo>
                    <a:pt x="7298" y="21600"/>
                    <a:pt x="11348" y="21600"/>
                    <a:pt x="14453" y="21600"/>
                  </a:cubicBezTo>
                  <a:cubicBezTo>
                    <a:pt x="17558" y="21600"/>
                    <a:pt x="19718" y="21600"/>
                    <a:pt x="20528" y="21126"/>
                  </a:cubicBezTo>
                  <a:cubicBezTo>
                    <a:pt x="21338" y="20653"/>
                    <a:pt x="20798" y="19705"/>
                    <a:pt x="20258" y="18758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8" name="Line"/>
            <p:cNvSpPr/>
            <p:nvPr/>
          </p:nvSpPr>
          <p:spPr>
            <a:xfrm>
              <a:off x="14748599" y="5475762"/>
              <a:ext cx="363112" cy="407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362" extrusionOk="0">
                  <a:moveTo>
                    <a:pt x="1772" y="0"/>
                  </a:moveTo>
                  <a:cubicBezTo>
                    <a:pt x="1161" y="726"/>
                    <a:pt x="549" y="1452"/>
                    <a:pt x="244" y="3267"/>
                  </a:cubicBezTo>
                  <a:cubicBezTo>
                    <a:pt x="-62" y="5082"/>
                    <a:pt x="-62" y="7987"/>
                    <a:pt x="142" y="10346"/>
                  </a:cubicBezTo>
                  <a:cubicBezTo>
                    <a:pt x="346" y="12706"/>
                    <a:pt x="753" y="14521"/>
                    <a:pt x="1772" y="16245"/>
                  </a:cubicBezTo>
                  <a:cubicBezTo>
                    <a:pt x="2791" y="17970"/>
                    <a:pt x="4421" y="19603"/>
                    <a:pt x="6459" y="20511"/>
                  </a:cubicBezTo>
                  <a:cubicBezTo>
                    <a:pt x="8497" y="21418"/>
                    <a:pt x="10942" y="21600"/>
                    <a:pt x="13183" y="21055"/>
                  </a:cubicBezTo>
                  <a:cubicBezTo>
                    <a:pt x="15425" y="20511"/>
                    <a:pt x="17463" y="19240"/>
                    <a:pt x="18889" y="17062"/>
                  </a:cubicBezTo>
                  <a:cubicBezTo>
                    <a:pt x="20315" y="14884"/>
                    <a:pt x="21130" y="11798"/>
                    <a:pt x="21334" y="8985"/>
                  </a:cubicBezTo>
                  <a:cubicBezTo>
                    <a:pt x="21538" y="6171"/>
                    <a:pt x="21130" y="3630"/>
                    <a:pt x="20723" y="1089"/>
                  </a:cubicBezTo>
                </a:path>
              </a:pathLst>
            </a:cu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39" name="Line"/>
            <p:cNvSpPr/>
            <p:nvPr/>
          </p:nvSpPr>
          <p:spPr>
            <a:xfrm>
              <a:off x="15379990" y="6015433"/>
              <a:ext cx="1271" cy="1"/>
            </a:xfrm>
            <a:prstGeom prst="ellipse">
              <a:avLst/>
            </a:prstGeom>
            <a:noFill/>
            <a:ln w="38100" cap="rnd">
              <a:solidFill>
                <a:srgbClr val="147EF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642" name="A better way:   factorization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93297"/>
                <a:ext cx="21844000" cy="11529406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A better way: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𝐿𝑃𝑈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factorization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Recall that in the process of reducing a matrix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to the echelon form, we need to put the pivot in the upper most position, and it is for this reason that we need to permute the rows. 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If we don’t permute the rows, we will get a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permuted echelon matrix.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In other words, we can find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such that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𝐿𝐴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𝑃𝑈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hence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sz="57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sz="57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𝑃𝑈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Let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be an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invertible </a:t>
                </a:r>
                <a14:m>
                  <m:oMath xmlns:m="http://schemas.openxmlformats.org/officeDocument/2006/math"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59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matrix, let </a:t>
                </a:r>
                <a14:m>
                  <m:oMath xmlns:m="http://schemas.openxmlformats.org/officeDocument/2006/math"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7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𝐿𝑃𝑈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be its LPU factorization. As both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and </a:t>
                </a:r>
                <a14:m>
                  <m:oMath xmlns:m="http://schemas.openxmlformats.org/officeDocument/2006/math"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are invertible, </a:t>
                </a:r>
                <a14:m>
                  <m:oMath xmlns:m="http://schemas.openxmlformats.org/officeDocument/2006/math">
                    <m:r>
                      <a:rPr sz="63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muse be invertible as well. Formulated in terms of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groups,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this is the famous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Bruhat-Tits decomposition. </a:t>
                </a:r>
                <a:endParaRPr>
                  <a:solidFill>
                    <a:srgbClr val="2F7FAE"/>
                  </a:solidFill>
                </a:endParaRPr>
              </a:p>
            </p:txBody>
          </p:sp>
        </mc:Choice>
        <mc:Fallback>
          <p:sp>
            <p:nvSpPr>
              <p:cNvPr id="2642" name="A better way:   factoriza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93297"/>
                <a:ext cx="21844000" cy="11529406"/>
              </a:xfrm>
              <a:prstGeom prst="rect">
                <a:avLst/>
              </a:prstGeom>
              <a:blipFill rotWithShape="0">
                <a:blip r:embed="rId4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Home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Homework </a:t>
            </a:r>
          </a:p>
        </p:txBody>
      </p:sp>
      <p:sp>
        <p:nvSpPr>
          <p:cNvPr id="2645" name="Lay-Lay-McDonald, chapter 2, 2.4 exercises, question 10, 15, 24, 25.…"/>
          <p:cNvSpPr txBox="1">
            <a:spLocks noGrp="1"/>
          </p:cNvSpPr>
          <p:nvPr>
            <p:ph type="body" idx="1"/>
          </p:nvPr>
        </p:nvSpPr>
        <p:spPr>
          <a:xfrm>
            <a:off x="1270000" y="2959362"/>
            <a:ext cx="21844000" cy="9744806"/>
          </a:xfrm>
          <a:prstGeom prst="rect">
            <a:avLst/>
          </a:prstGeom>
        </p:spPr>
        <p:txBody>
          <a:bodyPr/>
          <a:lstStyle/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Lay-Lay-McDonald, chapter 2, 2.4 exercises, question 10, 15, 24, 25.</a:t>
            </a:r>
          </a:p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Lay-Lay-McDonald, chapter 2, 2.5 exercises, question 15, 16, 25, 26.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Next time"/>
          <p:cNvSpPr txBox="1">
            <a:spLocks noGrp="1"/>
          </p:cNvSpPr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Next time</a:t>
            </a:r>
          </a:p>
        </p:txBody>
      </p:sp>
      <p:sp>
        <p:nvSpPr>
          <p:cNvPr id="2648" name="We will talk about column space and null space of a matrix. The relevant sections are section 2.8, 2.9, 4.2, 4.5, 4.6 of Lay-Lay-McDonald. (As you can see, we have covered large part of these sections.)"/>
          <p:cNvSpPr txBox="1">
            <a:spLocks noGrp="1"/>
          </p:cNvSpPr>
          <p:nvPr>
            <p:ph type="body" idx="1"/>
          </p:nvPr>
        </p:nvSpPr>
        <p:spPr>
          <a:xfrm>
            <a:off x="1270000" y="2888394"/>
            <a:ext cx="21844000" cy="9815774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We will talk about column space and null space of a matrix. The relevant sections are section 2.8, 2.9, 4.2, 4.5, 4.6 of Lay-Lay-McDonald. (As you can see, we have covered large part of these sections.)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Recall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701010"/>
                <a:ext cx="21844000" cy="11849552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Recall</a:t>
                </a: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A linear transformation </a:t>
                </a:r>
                <a14:m>
                  <m:oMath xmlns:m="http://schemas.openxmlformats.org/officeDocument/2006/math">
                    <m:r>
                      <a:rPr sz="56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6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sz="56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6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6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sz="56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sz="56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6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6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invertible if and only if the column vectors of its standard matrix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linearly independent and spans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0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Recall that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)⋯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580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 The vectors </a:t>
                </a:r>
                <a14:m>
                  <m:oMath xmlns:m="http://schemas.openxmlformats.org/officeDocument/2006/math"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56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6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sz="56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),⋯,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5650" i="1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sz="56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sz="565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sz="56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form a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0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because they are linearly independent and spans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5800">
                            <a:solidFill>
                              <a:srgbClr val="2F7FA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5800" i="1">
                            <a:solidFill>
                              <a:srgbClr val="2F7FA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hence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85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</a:p>
              <a:p>
                <a:pPr marL="553212" indent="-553212" defTabSz="2414016">
                  <a:spcBef>
                    <a:spcPts val="2300"/>
                  </a:spcBef>
                  <a:defRPr sz="4752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So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invertible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linear transformation only exists between finite dimensional vector spaces of the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same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dimension.</a:t>
                </a:r>
              </a:p>
            </p:txBody>
          </p:sp>
        </mc:Choice>
        <mc:Fallback>
          <p:sp>
            <p:nvSpPr>
              <p:cNvPr id="180" name="Recall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701010"/>
                <a:ext cx="21844000" cy="11849552"/>
              </a:xfrm>
              <a:prstGeom prst="rect">
                <a:avLst/>
              </a:prstGeom>
              <a:blipFill rotWithShape="0">
                <a:blip r:embed="rId4"/>
                <a:stretch>
                  <a:fillRect l="-1283" t="-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1" name="IMG_0065.png" descr="IMG_006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36053" y="1859828"/>
            <a:ext cx="19572825" cy="4019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heorem…"/>
          <p:cNvSpPr txBox="1">
            <a:spLocks noGrp="1"/>
          </p:cNvSpPr>
          <p:nvPr>
            <p:ph type="body" idx="1"/>
          </p:nvPr>
        </p:nvSpPr>
        <p:spPr>
          <a:xfrm>
            <a:off x="1270000" y="866627"/>
            <a:ext cx="21844000" cy="11982746"/>
          </a:xfrm>
          <a:prstGeom prst="rect">
            <a:avLst/>
          </a:prstGeom>
        </p:spPr>
        <p:txBody>
          <a:bodyPr numCol="1" spcCol="38100"/>
          <a:lstStyle/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Theorem</a:t>
            </a: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endParaRPr>
              <a:blipFill rotWithShape="1">
                <a:blip r:embed="rId2"/>
                <a:srcRect/>
                <a:tile tx="0" ty="0" sx="100000" sy="100000" flip="none" algn="tl"/>
              </a:blipFill>
            </a:endParaRPr>
          </a:p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Basic properties</a:t>
            </a:r>
          </a:p>
        </p:txBody>
      </p:sp>
      <p:pic>
        <p:nvPicPr>
          <p:cNvPr id="184" name="IMG_0089.png" descr="IMG_008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4620" y="1820214"/>
            <a:ext cx="21604095" cy="2256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G_0090.png" descr="IMG_009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88985" y="5462538"/>
            <a:ext cx="18406030" cy="6918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riteria for being invertible"/>
          <p:cNvSpPr txBox="1">
            <a:spLocks noGrp="1"/>
          </p:cNvSpPr>
          <p:nvPr>
            <p:ph type="body" idx="1"/>
          </p:nvPr>
        </p:nvSpPr>
        <p:spPr>
          <a:xfrm>
            <a:off x="1270000" y="1011667"/>
            <a:ext cx="21844000" cy="11692666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Criteria for being invertible</a:t>
            </a:r>
          </a:p>
        </p:txBody>
      </p:sp>
      <p:pic>
        <p:nvPicPr>
          <p:cNvPr id="188" name="IMG_0091.png" descr="IMG_009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3532" y="2202953"/>
            <a:ext cx="16215268" cy="10626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How to calculate the inverse of a matrix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2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2"/>
                  <a:srcRect/>
                  <a:tile tx="0" ty="0" sx="100000" sy="100000" flip="none" algn="tl"/>
                </a:blipFill>
              </a:rPr>
              <a:t>How to calculate the inverse of a matrix</a:t>
            </a:r>
          </a:p>
        </p:txBody>
      </p:sp>
      <p:sp>
        <p:nvSpPr>
          <p:cNvPr id="191" name="Theorem"/>
          <p:cNvSpPr txBox="1">
            <a:spLocks noGrp="1"/>
          </p:cNvSpPr>
          <p:nvPr>
            <p:ph type="body" idx="1"/>
          </p:nvPr>
        </p:nvSpPr>
        <p:spPr>
          <a:xfrm>
            <a:off x="1270000" y="4271367"/>
            <a:ext cx="21844000" cy="8432801"/>
          </a:xfrm>
          <a:prstGeom prst="rect">
            <a:avLst/>
          </a:prstGeom>
        </p:spPr>
        <p:txBody>
          <a:bodyPr/>
          <a:lstStyle>
            <a:lvl1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3"/>
                  <a:srcRect/>
                  <a:tile tx="0" ty="0" sx="100000" sy="100000" flip="none" algn="tl"/>
                </a:blipFill>
              </a:defRPr>
            </a:pP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Theorem</a:t>
            </a:r>
          </a:p>
        </p:txBody>
      </p:sp>
      <p:pic>
        <p:nvPicPr>
          <p:cNvPr id="192" name="IMG_0092.png" descr="IMG_009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27748" y="5768230"/>
            <a:ext cx="20728504" cy="26465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G_0094.png" descr="IMG_009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7429" y="1874091"/>
            <a:ext cx="20149142" cy="8113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96" name="A formula for the invertible   matrix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</p:spPr>
            <p:txBody>
              <a:bodyPr numCol="1" spcCol="38100"/>
              <a:lstStyle/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A formula for the invertible </a:t>
                </a:r>
                <a14:m>
                  <m:oMath xmlns:m="http://schemas.openxmlformats.org/officeDocument/2006/math">
                    <m:r>
                      <a:rPr sz="60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matrix</a:t>
                </a: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endParaRPr>
                  <a:blipFill rotWithShape="1">
                    <a:blip r:embed="rId2"/>
                    <a:srcRect/>
                    <a:tile tx="0" ty="0" sx="100000" sy="100000" flip="none" algn="tl"/>
                  </a:blipFill>
                </a:endParaRPr>
              </a:p>
              <a:p>
                <a:pPr>
                  <a:def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defRPr>
                </a:pP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The quantity </a:t>
                </a:r>
                <a14:m>
                  <m:oMath xmlns:m="http://schemas.openxmlformats.org/officeDocument/2006/math"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𝑎𝑑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sz="59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𝑏𝑐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 is called the </a:t>
                </a:r>
                <a:r>
                  <a:rPr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rPr>
                  <a:t>determinant (行列式) </a:t>
                </a:r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of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2F7FAE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, denoted </a:t>
                </a:r>
                <a14:m>
                  <m:oMath xmlns:m="http://schemas.openxmlformats.org/officeDocument/2006/math">
                    <m:r>
                      <a:rPr sz="6000" i="1">
                        <a:solidFill>
                          <a:srgbClr val="BB5449"/>
                        </a:solidFill>
                        <a:latin typeface="Cambria Math" panose="02040503050406030204" pitchFamily="18" charset="0"/>
                      </a:rPr>
                      <m:t>𝑑𝑒𝑡</m:t>
                    </m:r>
                    <m:r>
                      <a:rPr sz="6000" i="1">
                        <a:solidFill>
                          <a:srgbClr val="BB544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6000" i="1">
                        <a:solidFill>
                          <a:srgbClr val="BB5449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6000" i="1">
                        <a:solidFill>
                          <a:srgbClr val="BB544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rPr>
                  <a:t>.</a:t>
                </a:r>
                <a:endParaRPr>
                  <a:solidFill>
                    <a:srgbClr val="BB5449"/>
                  </a:solidFill>
                </a:endParaRPr>
              </a:p>
            </p:txBody>
          </p:sp>
        </mc:Choice>
        <mc:Fallback>
          <p:sp>
            <p:nvSpPr>
              <p:cNvPr id="196" name="A formula for the invertible   matrix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1011667"/>
                <a:ext cx="21844000" cy="11692666"/>
              </a:xfrm>
              <a:prstGeom prst="rect">
                <a:avLst/>
              </a:prstGeom>
              <a:blipFill rotWithShape="0">
                <a:blip r:embed="rId4"/>
                <a:stretch>
                  <a:fillRect l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7" name="IMG_0093.png" descr="IMG_009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45193" y="2515887"/>
            <a:ext cx="20868944" cy="4937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1373</Words>
  <Application>Microsoft Macintosh PowerPoint</Application>
  <PresentationFormat>Custom</PresentationFormat>
  <Paragraphs>132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Cambria Math</vt:lpstr>
      <vt:lpstr>Graphik</vt:lpstr>
      <vt:lpstr>Graphik Medium</vt:lpstr>
      <vt:lpstr>Graphik Semibold</vt:lpstr>
      <vt:lpstr>Helvetica</vt:lpstr>
      <vt:lpstr>Helvetica Neue</vt:lpstr>
      <vt:lpstr>31_ColorGradientLight</vt:lpstr>
      <vt:lpstr>Linear Algebra</vt:lpstr>
      <vt:lpstr>Quick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Matrix in block             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LU factorization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LPU factorization</vt:lpstr>
      <vt:lpstr>PowerPoint Presentation</vt:lpstr>
      <vt:lpstr>PowerPoint Presentation</vt:lpstr>
      <vt:lpstr>Homework </vt:lpstr>
      <vt:lpstr>Next time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cp:lastModifiedBy>chen zongbin</cp:lastModifiedBy>
  <cp:revision>6</cp:revision>
  <dcterms:modified xsi:type="dcterms:W3CDTF">2021-10-19T10:46:02Z</dcterms:modified>
</cp:coreProperties>
</file>